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6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5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1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4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9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B48F-690E-47BC-A710-8A96CE427C2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人脸识别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172" y="433762"/>
            <a:ext cx="2755790" cy="369991"/>
          </a:xfrm>
        </p:spPr>
        <p:txBody>
          <a:bodyPr>
            <a:normAutofit fontScale="90000"/>
          </a:bodyPr>
          <a:lstStyle/>
          <a:p>
            <a:r>
              <a:rPr lang="en-US" altLang="zh-CN" sz="2000" smtClean="0"/>
              <a:t>get_face_from_camera.py</a:t>
            </a:r>
            <a:endParaRPr lang="zh-CN" altLang="en-US" sz="2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1" y="3829664"/>
            <a:ext cx="2552147" cy="1114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4023" y="5216198"/>
            <a:ext cx="2000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利用</a:t>
            </a:r>
            <a:r>
              <a:rPr lang="en-US" altLang="zh-CN" sz="1100" smtClean="0"/>
              <a:t>get_face_from_camera.py</a:t>
            </a:r>
          </a:p>
          <a:p>
            <a:r>
              <a:rPr lang="zh-CN" altLang="en-US" sz="1100" smtClean="0"/>
              <a:t>从</a:t>
            </a:r>
            <a:r>
              <a:rPr lang="en-US" altLang="zh-CN" sz="1100" smtClean="0"/>
              <a:t>camera</a:t>
            </a:r>
            <a:r>
              <a:rPr lang="zh-CN" altLang="en-US" sz="1100" smtClean="0"/>
              <a:t>截取到的人脸；</a:t>
            </a:r>
            <a:endParaRPr lang="zh-CN" altLang="en-US" sz="11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5" y="1000389"/>
            <a:ext cx="1595394" cy="12631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567" y="5772706"/>
            <a:ext cx="2759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在 </a:t>
            </a:r>
            <a:r>
              <a:rPr lang="en-US" altLang="zh-CN" sz="1100" smtClean="0"/>
              <a:t>path_save </a:t>
            </a:r>
            <a:r>
              <a:rPr lang="zh-CN" altLang="en-US" sz="1100" smtClean="0"/>
              <a:t>文件夹目录下存储捕获到的人脸；</a:t>
            </a:r>
            <a:endParaRPr lang="zh-CN" altLang="en-US" sz="11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786119" y="176346"/>
            <a:ext cx="3244198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smtClean="0"/>
              <a:t>get_features_into_CSV.py</a:t>
            </a:r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823" y="1055185"/>
            <a:ext cx="3052710" cy="13423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42075" y="3024231"/>
            <a:ext cx="25843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得到的存储人脸们的</a:t>
            </a:r>
            <a:r>
              <a:rPr lang="en-US" altLang="zh-CN" sz="1100" smtClean="0"/>
              <a:t>128D</a:t>
            </a:r>
            <a:r>
              <a:rPr lang="zh-CN" altLang="en-US" sz="1100" smtClean="0"/>
              <a:t>特征的</a:t>
            </a:r>
            <a:r>
              <a:rPr lang="en-US" altLang="zh-CN" sz="1100" smtClean="0"/>
              <a:t>CSV</a:t>
            </a:r>
            <a:r>
              <a:rPr lang="zh-CN" altLang="en-US" sz="1100" smtClean="0"/>
              <a:t>；</a:t>
            </a:r>
            <a:endParaRPr lang="en-US" altLang="zh-CN" sz="1100" smtClean="0"/>
          </a:p>
          <a:p>
            <a:r>
              <a:rPr lang="en-US" altLang="zh-CN" sz="1100" smtClean="0"/>
              <a:t>(</a:t>
            </a:r>
            <a:r>
              <a:rPr lang="zh-CN" altLang="en-US" sz="1100" smtClean="0"/>
              <a:t>行数：人脸数；列数：</a:t>
            </a:r>
            <a:r>
              <a:rPr lang="en-US" altLang="zh-CN" sz="1100" smtClean="0"/>
              <a:t>128D</a:t>
            </a:r>
            <a:r>
              <a:rPr lang="zh-CN" altLang="en-US" sz="1100" smtClean="0"/>
              <a:t>特征；</a:t>
            </a:r>
            <a:r>
              <a:rPr lang="en-US" altLang="zh-CN" sz="1100" smtClean="0"/>
              <a:t>)</a:t>
            </a:r>
          </a:p>
          <a:p>
            <a:r>
              <a:rPr lang="zh-CN" altLang="en-US" sz="1100" smtClean="0"/>
              <a:t>我这里命名为</a:t>
            </a:r>
            <a:r>
              <a:rPr lang="en-US" altLang="zh-CN" sz="1100" smtClean="0"/>
              <a:t>default_person.csv</a:t>
            </a:r>
            <a:endParaRPr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932877" y="3949569"/>
            <a:ext cx="2526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计算</a:t>
            </a:r>
            <a:r>
              <a:rPr lang="en-US" altLang="zh-CN" sz="1100" smtClean="0"/>
              <a:t>default_person</a:t>
            </a:r>
            <a:r>
              <a:rPr lang="zh-CN" altLang="en-US" sz="1100" smtClean="0"/>
              <a:t>的</a:t>
            </a:r>
            <a:r>
              <a:rPr lang="en-US" altLang="zh-CN" sz="1100" smtClean="0"/>
              <a:t>128D</a:t>
            </a:r>
            <a:r>
              <a:rPr lang="zh-CN" altLang="en-US" sz="1100" smtClean="0"/>
              <a:t>特征的均值</a:t>
            </a:r>
            <a:endParaRPr lang="en-US" altLang="zh-CN" sz="1100" smtClean="0"/>
          </a:p>
          <a:p>
            <a:r>
              <a:rPr lang="en-US" altLang="zh-CN" sz="1100" smtClean="0"/>
              <a:t>(compute_the_mean</a:t>
            </a:r>
            <a:r>
              <a:rPr lang="zh-CN" altLang="en-US" sz="1100" smtClean="0"/>
              <a:t>函数</a:t>
            </a:r>
            <a:r>
              <a:rPr lang="en-US" altLang="zh-CN" sz="1100" smtClean="0"/>
              <a:t>)</a:t>
            </a:r>
            <a:endParaRPr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5498756" y="2428330"/>
            <a:ext cx="1441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/>
              <a:t>default_person.csv</a:t>
            </a:r>
            <a:endParaRPr lang="zh-CN" altLang="en-US" sz="11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991650" y="2543686"/>
            <a:ext cx="0" cy="136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0"/>
          </p:cNvCxnSpPr>
          <p:nvPr/>
        </p:nvCxnSpPr>
        <p:spPr>
          <a:xfrm>
            <a:off x="1182795" y="2263490"/>
            <a:ext cx="155010" cy="156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3" idx="3"/>
          </p:cNvCxnSpPr>
          <p:nvPr/>
        </p:nvCxnSpPr>
        <p:spPr>
          <a:xfrm>
            <a:off x="2835787" y="612453"/>
            <a:ext cx="83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023842" y="4398908"/>
            <a:ext cx="0" cy="73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65962" y="5759281"/>
            <a:ext cx="4796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[-0.030892765492592986, 0.13333227054068916, 0.054221574805284799…]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42470" y="5225272"/>
            <a:ext cx="2698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得到的</a:t>
            </a:r>
            <a:r>
              <a:rPr lang="en-US" altLang="zh-CN" sz="1100" smtClean="0"/>
              <a:t>default_person</a:t>
            </a:r>
            <a:r>
              <a:rPr lang="zh-CN" altLang="en-US" sz="1100" smtClean="0"/>
              <a:t>的</a:t>
            </a:r>
            <a:r>
              <a:rPr lang="en-US" altLang="zh-CN" sz="1100" smtClean="0"/>
              <a:t>128D</a:t>
            </a:r>
            <a:r>
              <a:rPr lang="zh-CN" altLang="en-US" sz="1100" smtClean="0"/>
              <a:t>特征的均值</a:t>
            </a:r>
            <a:r>
              <a:rPr lang="en-US" altLang="zh-CN" sz="1100" smtClean="0"/>
              <a:t>;</a:t>
            </a:r>
          </a:p>
          <a:p>
            <a:r>
              <a:rPr lang="zh-CN" altLang="en-US" sz="1100" smtClean="0"/>
              <a:t>记为 </a:t>
            </a:r>
            <a:r>
              <a:rPr lang="en-US" altLang="zh-CN" sz="1100" b="1" smtClean="0"/>
              <a:t>features_mean_default_person</a:t>
            </a:r>
            <a:endParaRPr lang="zh-CN" altLang="en-US" sz="1100" b="1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7637360" y="184806"/>
            <a:ext cx="3368636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smtClean="0"/>
              <a:t>face_reco_from_camera.py</a:t>
            </a:r>
            <a:endParaRPr lang="zh-CN" altLang="en-US" sz="2000"/>
          </a:p>
        </p:txBody>
      </p:sp>
      <p:sp>
        <p:nvSpPr>
          <p:cNvPr id="28" name="文本框 27"/>
          <p:cNvSpPr txBox="1"/>
          <p:nvPr/>
        </p:nvSpPr>
        <p:spPr>
          <a:xfrm>
            <a:off x="7800907" y="1302426"/>
            <a:ext cx="27029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利用 </a:t>
            </a:r>
            <a:r>
              <a:rPr lang="en-US" altLang="zh-CN" sz="1100" smtClean="0"/>
              <a:t>cv2.VideoCapture() </a:t>
            </a:r>
            <a:r>
              <a:rPr lang="zh-CN" altLang="en-US" sz="1100" smtClean="0"/>
              <a:t>获取</a:t>
            </a:r>
            <a:r>
              <a:rPr lang="en-US" altLang="zh-CN" sz="1100" smtClean="0"/>
              <a:t>camera</a:t>
            </a:r>
            <a:r>
              <a:rPr lang="zh-CN" altLang="en-US" sz="1100" smtClean="0"/>
              <a:t>画面</a:t>
            </a:r>
            <a:endParaRPr lang="zh-CN" altLang="en-US" sz="1100"/>
          </a:p>
        </p:txBody>
      </p:sp>
      <p:sp>
        <p:nvSpPr>
          <p:cNvPr id="30" name="文本框 29"/>
          <p:cNvSpPr txBox="1"/>
          <p:nvPr/>
        </p:nvSpPr>
        <p:spPr>
          <a:xfrm>
            <a:off x="8327494" y="2106920"/>
            <a:ext cx="1539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交由</a:t>
            </a:r>
            <a:r>
              <a:rPr lang="en-US" altLang="zh-CN" sz="1100" smtClean="0"/>
              <a:t>dlib</a:t>
            </a:r>
            <a:r>
              <a:rPr lang="zh-CN" altLang="en-US" sz="1100" smtClean="0"/>
              <a:t>进行人脸检测</a:t>
            </a:r>
            <a:endParaRPr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8171027" y="3028323"/>
            <a:ext cx="2337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提取出摄像头中人脸的</a:t>
            </a:r>
            <a:r>
              <a:rPr lang="en-US" altLang="zh-CN" sz="1100" smtClean="0"/>
              <a:t>128D</a:t>
            </a:r>
            <a:r>
              <a:rPr lang="zh-CN" altLang="en-US" sz="1100" smtClean="0"/>
              <a:t>特征；</a:t>
            </a:r>
            <a:endParaRPr lang="en-US" altLang="zh-CN" sz="1100" smtClean="0"/>
          </a:p>
          <a:p>
            <a:r>
              <a:rPr lang="zh-CN" altLang="en-US" sz="1100" smtClean="0"/>
              <a:t>记为 </a:t>
            </a:r>
            <a:r>
              <a:rPr lang="en-US" altLang="zh-CN" sz="1100" b="1" smtClean="0"/>
              <a:t>features_rd</a:t>
            </a:r>
            <a:r>
              <a:rPr lang="zh-CN" altLang="en-US" sz="1100" smtClean="0"/>
              <a:t>；</a:t>
            </a:r>
            <a:endParaRPr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7780241" y="4028806"/>
            <a:ext cx="3424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计算 </a:t>
            </a:r>
            <a:r>
              <a:rPr lang="en-US" altLang="zh-CN" sz="1100" b="1" smtClean="0"/>
              <a:t>features_rd </a:t>
            </a:r>
            <a:r>
              <a:rPr lang="zh-CN" altLang="en-US" sz="1100" smtClean="0"/>
              <a:t>和 </a:t>
            </a:r>
            <a:r>
              <a:rPr lang="en-US" altLang="zh-CN" sz="1100" b="1" smtClean="0"/>
              <a:t>features_mean_default_person </a:t>
            </a:r>
            <a:endParaRPr lang="en-US" altLang="zh-CN" sz="1100" b="1" smtClean="0"/>
          </a:p>
          <a:p>
            <a:r>
              <a:rPr lang="zh-CN" altLang="en-US" sz="1100" smtClean="0"/>
              <a:t>的</a:t>
            </a:r>
            <a:r>
              <a:rPr lang="zh-CN" altLang="en-US" sz="1100" smtClean="0"/>
              <a:t>欧氏距离</a:t>
            </a:r>
            <a:endParaRPr lang="zh-CN" altLang="en-US" sz="1100"/>
          </a:p>
        </p:txBody>
      </p:sp>
      <p:sp>
        <p:nvSpPr>
          <p:cNvPr id="35" name="文本框 34"/>
          <p:cNvSpPr txBox="1"/>
          <p:nvPr/>
        </p:nvSpPr>
        <p:spPr>
          <a:xfrm>
            <a:off x="8896279" y="509046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阈值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6" name="文本框 35"/>
          <p:cNvSpPr txBox="1"/>
          <p:nvPr/>
        </p:nvSpPr>
        <p:spPr>
          <a:xfrm>
            <a:off x="7637360" y="5573966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欧氏距离大于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7" name="文本框 36"/>
          <p:cNvSpPr txBox="1"/>
          <p:nvPr/>
        </p:nvSpPr>
        <p:spPr>
          <a:xfrm>
            <a:off x="9585052" y="5594031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欧氏距离小于等于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8" name="文本框 37"/>
          <p:cNvSpPr txBox="1"/>
          <p:nvPr/>
        </p:nvSpPr>
        <p:spPr>
          <a:xfrm>
            <a:off x="8995046" y="6144849"/>
            <a:ext cx="2489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和</a:t>
            </a:r>
            <a:r>
              <a:rPr lang="en-US" altLang="zh-CN" sz="1100" smtClean="0"/>
              <a:t>default_person</a:t>
            </a:r>
            <a:r>
              <a:rPr lang="zh-CN" altLang="en-US" sz="1100" smtClean="0"/>
              <a:t>人脸特征差异较小；</a:t>
            </a:r>
            <a:endParaRPr lang="en-US" altLang="zh-CN" sz="1100" smtClean="0"/>
          </a:p>
          <a:p>
            <a:r>
              <a:rPr lang="zh-CN" altLang="en-US" sz="1100" smtClean="0"/>
              <a:t>判定摄像头中的人是</a:t>
            </a:r>
            <a:r>
              <a:rPr lang="en-US" altLang="zh-CN" sz="1100" smtClean="0"/>
              <a:t>default_person</a:t>
            </a:r>
            <a:endParaRPr lang="zh-CN" altLang="en-US" sz="1100"/>
          </a:p>
        </p:txBody>
      </p:sp>
      <p:sp>
        <p:nvSpPr>
          <p:cNvPr id="39" name="文本框 38"/>
          <p:cNvSpPr txBox="1"/>
          <p:nvPr/>
        </p:nvSpPr>
        <p:spPr>
          <a:xfrm>
            <a:off x="6605158" y="6306230"/>
            <a:ext cx="2489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和</a:t>
            </a:r>
            <a:r>
              <a:rPr lang="en-US" altLang="zh-CN" sz="1100" smtClean="0"/>
              <a:t>default_person</a:t>
            </a:r>
            <a:r>
              <a:rPr lang="zh-CN" altLang="en-US" sz="1100" smtClean="0"/>
              <a:t>人脸特征差异较大；</a:t>
            </a:r>
            <a:endParaRPr lang="en-US" altLang="zh-CN" sz="1100" smtClean="0"/>
          </a:p>
          <a:p>
            <a:r>
              <a:rPr lang="zh-CN" altLang="en-US" sz="1100" smtClean="0"/>
              <a:t>判定摄像头中的人不是</a:t>
            </a:r>
            <a:r>
              <a:rPr lang="en-US" altLang="zh-CN" sz="1100" smtClean="0"/>
              <a:t>default_person</a:t>
            </a:r>
            <a:endParaRPr lang="zh-CN" altLang="en-US" sz="1100"/>
          </a:p>
        </p:txBody>
      </p:sp>
      <p:sp>
        <p:nvSpPr>
          <p:cNvPr id="40" name="流程图: 决策 39"/>
          <p:cNvSpPr/>
          <p:nvPr/>
        </p:nvSpPr>
        <p:spPr>
          <a:xfrm>
            <a:off x="8748025" y="4958305"/>
            <a:ext cx="837027" cy="51904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85022" y="364610"/>
            <a:ext cx="2650765" cy="495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681643" y="372680"/>
            <a:ext cx="3029123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552441" y="372680"/>
            <a:ext cx="3052959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27226" y="228207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camera</a:t>
            </a:r>
            <a:r>
              <a:rPr lang="zh-CN" altLang="en-US" sz="1100" smtClean="0"/>
              <a:t>窗口</a:t>
            </a:r>
            <a:endParaRPr lang="zh-CN" altLang="en-US" sz="1100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2200607" y="1712322"/>
            <a:ext cx="1481036" cy="211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 rot="18301460">
            <a:off x="1611761" y="2121402"/>
            <a:ext cx="2287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smtClean="0"/>
              <a:t>利用</a:t>
            </a:r>
            <a:r>
              <a:rPr lang="en-US" altLang="zh-CN" sz="1100" smtClean="0"/>
              <a:t>facerec.compute_face_descriptor()</a:t>
            </a:r>
          </a:p>
          <a:p>
            <a:r>
              <a:rPr lang="zh-CN" altLang="en-US" sz="1100" smtClean="0"/>
              <a:t>提取图像</a:t>
            </a:r>
            <a:r>
              <a:rPr lang="en-US" altLang="zh-CN" sz="1100" smtClean="0"/>
              <a:t>128D</a:t>
            </a:r>
            <a:r>
              <a:rPr lang="zh-CN" altLang="en-US" sz="1100" smtClean="0"/>
              <a:t>特征</a:t>
            </a:r>
          </a:p>
          <a:p>
            <a:endParaRPr lang="zh-CN" altLang="en-US" sz="110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9078920" y="891539"/>
            <a:ext cx="0" cy="35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078920" y="1548647"/>
            <a:ext cx="0" cy="54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9117481" y="3421740"/>
            <a:ext cx="0" cy="54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132795" y="4398908"/>
            <a:ext cx="0" cy="54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0" idx="1"/>
          </p:cNvCxnSpPr>
          <p:nvPr/>
        </p:nvCxnSpPr>
        <p:spPr>
          <a:xfrm flipH="1">
            <a:off x="8157017" y="5217826"/>
            <a:ext cx="591008" cy="29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0" idx="3"/>
          </p:cNvCxnSpPr>
          <p:nvPr/>
        </p:nvCxnSpPr>
        <p:spPr>
          <a:xfrm>
            <a:off x="9585052" y="5217826"/>
            <a:ext cx="591008" cy="35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39" idx="0"/>
          </p:cNvCxnSpPr>
          <p:nvPr/>
        </p:nvCxnSpPr>
        <p:spPr>
          <a:xfrm flipH="1">
            <a:off x="7850050" y="5867871"/>
            <a:ext cx="177615" cy="4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38" idx="0"/>
          </p:cNvCxnSpPr>
          <p:nvPr/>
        </p:nvCxnSpPr>
        <p:spPr>
          <a:xfrm>
            <a:off x="10135743" y="5840252"/>
            <a:ext cx="104195" cy="3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4" idx="3"/>
          </p:cNvCxnSpPr>
          <p:nvPr/>
        </p:nvCxnSpPr>
        <p:spPr>
          <a:xfrm flipV="1">
            <a:off x="6240645" y="4275207"/>
            <a:ext cx="611004" cy="116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109683" y="6108385"/>
            <a:ext cx="144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>
                <a:solidFill>
                  <a:schemeClr val="bg1">
                    <a:lumMod val="65000"/>
                  </a:schemeClr>
                </a:solidFill>
              </a:rPr>
              <a:t>photo by TimeStamp</a:t>
            </a:r>
          </a:p>
          <a:p>
            <a:r>
              <a:rPr lang="en-US" altLang="zh-CN" sz="1000" i="1" smtClean="0">
                <a:solidFill>
                  <a:schemeClr val="bg1">
                    <a:lumMod val="65000"/>
                  </a:schemeClr>
                </a:solidFill>
              </a:rPr>
              <a:t>from cnblog</a:t>
            </a:r>
            <a:endParaRPr lang="zh-CN" altLang="en-US" sz="1000" i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713375" y="620580"/>
            <a:ext cx="83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9078920" y="2397583"/>
            <a:ext cx="0" cy="54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0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179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人脸识别</vt:lpstr>
      <vt:lpstr>get_face_from_camera.py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人脸识别</dc:title>
  <dc:creator>Xie ZT</dc:creator>
  <cp:lastModifiedBy>Xie ZT</cp:lastModifiedBy>
  <cp:revision>23</cp:revision>
  <dcterms:created xsi:type="dcterms:W3CDTF">2018-05-08T09:15:00Z</dcterms:created>
  <dcterms:modified xsi:type="dcterms:W3CDTF">2018-05-14T05:16:49Z</dcterms:modified>
</cp:coreProperties>
</file>