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70" r:id="rId2"/>
    <p:sldMasterId id="2147483772" r:id="rId3"/>
    <p:sldMasterId id="2147483773" r:id="rId4"/>
    <p:sldMasterId id="2147483774" r:id="rId5"/>
    <p:sldMasterId id="2147483775" r:id="rId6"/>
    <p:sldMasterId id="2147483776" r:id="rId7"/>
    <p:sldMasterId id="2147483777" r:id="rId8"/>
    <p:sldMasterId id="2147483778" r:id="rId9"/>
    <p:sldMasterId id="2147483779" r:id="rId10"/>
    <p:sldMasterId id="2147483780" r:id="rId11"/>
  </p:sldMasterIdLst>
  <p:notesMasterIdLst>
    <p:notesMasterId r:id="rId17"/>
  </p:notesMasterIdLst>
  <p:sldIdLst>
    <p:sldId id="256" r:id="rId12"/>
    <p:sldId id="342" r:id="rId13"/>
    <p:sldId id="343" r:id="rId14"/>
    <p:sldId id="344" r:id="rId15"/>
    <p:sldId id="315" r:id="rId16"/>
  </p:sldIdLst>
  <p:sldSz cx="9144000" cy="6858000" type="screen4x3"/>
  <p:notesSz cx="9926638" cy="6797675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0000FF"/>
    <a:srgbClr val="0066CC"/>
    <a:srgbClr val="FFFFFF"/>
    <a:srgbClr val="000066"/>
    <a:srgbClr val="0066FF"/>
    <a:srgbClr val="FF99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38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4999" cy="44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Header Placeholder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5621338" y="0"/>
            <a:ext cx="43037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884D035-8FC7-4FB8-9343-6EBC1F4ACAB7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1741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317" name="Notes Placeholder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8975"/>
            <a:ext cx="7942262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9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1338" y="6456363"/>
            <a:ext cx="43037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79560EB-1097-4DF8-B534-3C892D36D73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186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A3C05-84E9-47E9-A120-D4C0F3608FA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0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B3441-3C0E-4C08-9E94-A14E12355DF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4092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68834-5664-4388-BD90-1981CB07EA2F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B6A04-CBDF-44BB-9E20-C7FD3930335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4671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CF19E-7EEC-47A5-88FD-FF88B8FE6D10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78748-E567-4196-9991-4908112DF44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7625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8A3B1-0519-44FE-952A-FD8EBFFB6600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B899C-E952-4819-AE66-03CB4D94427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3030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076450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76450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AB18D-2372-4654-B355-92E48BC71E08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90A76-36FD-4434-A1AA-ECDBD2A30FE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1454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C8E96-8620-41DA-9C06-A3FA5F77E783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BDE94-3BDF-4480-A1D7-899A0FCB9CB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5985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84214-7BDA-47AA-ABB8-E23BFC1E6CA8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13141-D887-4389-BE77-4E97A7DB3C0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8354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29BA6-78FD-4A5C-B3C9-B63A020B7382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F9256-5DF4-4AC5-A856-2F3C4AA86BD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9159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51596-A434-4C69-B1ED-93083781C498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B3E5E-927A-4AEF-957D-E053DAA7950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0737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93C01-B80C-45F5-9B52-3834B6F7430F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BAF59-8F88-4469-B554-50AE48E0216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4976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DF9D0-B154-428B-AE64-CDBEFEF0EE4E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6A549-61BC-435A-AC60-F4394080BC2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16000"/>
            <a:ext cx="2057400" cy="5110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16000"/>
            <a:ext cx="6019800" cy="5110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BE18D-45FF-456E-A559-E295D66B763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2898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16000"/>
            <a:ext cx="2057400" cy="5110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16000"/>
            <a:ext cx="6019800" cy="5110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22A94-A3D3-44AE-B6E3-9DBC94A9658B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147C6-D9FC-45C1-BC15-E4ED796D5BF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8872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825CD-D975-44AC-9BC6-878B14AACF0B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19AAF-2CCC-41C5-A142-EAFAF810962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3422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0B459-7552-435C-9A52-205409B4C973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36DC0-B3B1-4B73-8B21-FEB6E6DE1FD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9182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F2E00-046D-459F-9D1A-18295E8C4494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3CB28-1393-42B7-B0E0-205789914DD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1287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076450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76450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C2FC4-0179-474A-97F2-42D69AC76464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B7C43-5817-4AEA-9A9B-113B27A40FC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4692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8BB40-5F0F-4A6C-9922-7B1B62880702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15330-2F1B-4B43-956F-6E768FC7C82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6184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48D16-45BC-46ED-A331-8E11629E35BD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D2EFE-73F6-42B7-8A49-929A3A75296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4804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28B48-73D5-444A-A498-C790EF4AE35B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A1250-C294-4868-9CA6-6302C2239D6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5257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8DEE4-7D65-46E5-84D0-2F89EFCC6FBD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00E40-7207-4F2D-93A7-0EE03294A4E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174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07102-A480-426A-8F0F-74250F9A71AE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A3DF9-14EA-4D7B-A3AC-8F983890DD4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09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DB8B4-268A-4D54-A711-D4A45BEAC7C3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E850B-312D-4AF7-A049-67345ED9B68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2139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FF5D9-9839-4236-AB10-37A6CB65F2CB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609A6-2F87-446F-8562-F63D0F83FD9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9734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16000"/>
            <a:ext cx="2057400" cy="5110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16000"/>
            <a:ext cx="6019800" cy="5110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07F0B-BB25-4E85-B5D7-0FFB0953682B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08854-B7B8-45CF-BD2C-951450AB224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42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D503B-CB2D-46DA-B3B4-FB5FCFFCE6E1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E45E0-9CB8-4FF6-9794-234D3D47062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58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D4D9B-B994-4D60-8312-D37080CE7CCA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7DF7C-B4B8-4278-8A54-D1AB40DBBDB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95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076450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76450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46706-C13F-4E9D-8F6B-614FFDEC0146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90BD8-3799-4B0E-9467-51EE4351B1D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5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0DD89-61B6-4E46-85C2-DA05B5D1B9E1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487C1-7186-4CC3-84E4-5AEEE6638B9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80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FCFB4-2E6B-40DE-9056-C3FD4C339932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FF186-AF91-4708-9E82-29690289F36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9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7988D-4738-4F57-BE1A-B3F7D1AFBC1D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3C861-950E-4808-B23C-F93B3846E3F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282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2536C-8D0D-4210-961E-96E8F57DEA2D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1E0A4-3959-45C7-8459-4CE61CB8C5C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1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FEE3E-864E-40F0-9E4E-129E97D7094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306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58010-164E-4FFA-B326-4B34B3CD8A79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7C0BD-8DB3-4C09-AAA4-A4E8ED9C449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670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5D8B3-8BA9-4035-ABC1-03114270DA05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A18C8-A363-4911-8AC4-A864C57D94A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206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16000"/>
            <a:ext cx="2057400" cy="5110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16000"/>
            <a:ext cx="6019800" cy="5110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9E22F-9080-4D59-ABF8-8DE7760DECA0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BDFDB-B774-454C-8102-295800569FD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042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BFA6D-6082-44B9-B3D0-8639D6985087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95D63-7EA3-4601-ADA5-C551C1C9771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035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3E29D-AC8F-4E3D-834A-27097B87A635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433BA-B61A-464F-A8B0-3FB95C0DEAA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023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15683-4DDE-44C5-8175-9B600452B032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C7961-0B37-4E10-A372-CBC8058208E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905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076450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76450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3C87B-DEC8-4A33-A079-75B9C39E4537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5D9B4-4B62-4FDC-B1DF-5315AA4FA2F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482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3D9B2-870D-4DA4-98DE-FB9D932F4C3B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F49FA-6921-49A2-B7E7-359C212822E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467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BB4EE-5815-45C5-A9F5-CC8993FD4902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3B44D-C35A-4A3B-A1EC-809ABAB016F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875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05DC7-4751-466A-B9B9-6B5AF4EFCCB5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CDB2D-5D75-4A39-8C86-CB8DC721383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6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EA5DF-70D3-4245-8B24-692572B95C5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937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F6690-19D9-4FEA-B0B1-A8710930B6EB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0D9EE-AC74-4EDA-976C-C307E91085E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639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08F9B-D341-4BEA-85F4-A002B96B69C9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2CDBC-55B6-4321-B907-077BBFE5B23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573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CC2A1-524D-4AC9-8EF3-A1D1083F790D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96004-3A25-4FFC-A934-12E35D6A40F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351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16000"/>
            <a:ext cx="2057400" cy="5110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16000"/>
            <a:ext cx="6019800" cy="5110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CDB1A-8BCE-4BF8-BC7E-ACAD0A83C140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AFD5C-6C2D-4D20-AF9F-87452F57664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179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D112B-2098-49FB-9E51-2090BCAA0405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08400-2E56-4E2E-9821-8C7F636EE56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18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E07E3-6054-45CA-BDCF-853200E9F5B0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DCDEE-E05D-4250-B1B9-1EDB3EBE405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47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DC5A3-1098-4901-83E9-2A166DFBDDDC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94D88-4CDD-4C26-82E9-C54895A05BB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270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076450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76450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5BC8C-D12B-42BB-9142-9B9B1447E9EB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C702E-BFB2-48C0-9A5F-0DA4FB2E1EA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078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27F2B-E7B2-444A-937F-58DD2C2D1216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44425-C6A2-45B7-8F58-3A401A8C5F3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380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88D21-B439-4B15-9A91-C1B64074AD41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F0251-BE28-4150-A579-712AB7A6B38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7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076450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76450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1BA6A-7A26-4700-AFAB-721BB2A290C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494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D26C4-496A-451D-BEC8-F11B3212EA2A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EBD4A-5AAD-4728-A0F1-8E8E3BC7EB0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405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014B30-AEB8-42A3-8A73-521322154F90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D6374-D2C8-4C3E-9588-B410541D5C4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707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5DC21-D527-4726-A7D2-8007DE3BD799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ED3FA-B5D9-4C29-95B9-29F66946F09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799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FDDBD-63A1-4EF0-A91E-0E1315B5B3D4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63A19-01AA-47C8-A729-6404BA34DEC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3203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16000"/>
            <a:ext cx="2057400" cy="5110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16000"/>
            <a:ext cx="6019800" cy="5110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28AF8-356C-467B-BBBC-E4DDD52B8359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E8801-DF96-4110-A564-F5A54AB760D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864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5A413-E9ED-4796-8469-EC20E23B6BAD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9DCEC-FB54-4360-8008-A9E7875DD66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337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4097D-7755-432A-9AF9-D30F4141C15C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84238-1977-42D4-A492-0722EE01E4D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8790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F6E47-4F3E-4750-A1AC-A98ECE5F3B9B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065CD-3BD1-4E3F-90CA-22140010AE0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0446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076450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76450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200B8-ED1A-4EFF-8649-6DC43D84491C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C5222-9ED6-48D8-A126-BED36F82555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417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6E277-D200-4128-9841-B4AF677735D7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EAC36-815A-4BE7-8A9F-3D6F2996C0E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7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F8AD5-9057-43B1-84E9-65BE6C04CAB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101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7F6E1-FB13-43B6-9FFA-09ECE84DEE7B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62635-46D8-47C4-BF23-2D93975038B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404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846CC-3D39-43CC-9C18-B5DA34BFCEFB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1BAD9-39EA-4C2D-90EA-AF4F68F8F11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628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97EF8-2A2E-4D54-839F-D79D5AD77478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B4019-DE90-45EC-BD4E-64BF41618CA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085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D1FA9-CF39-4A6F-9562-8D0215B182FA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DE8E4-7B6C-48A4-8415-CE558C489FC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261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1A8C3-6D3B-498A-BF1A-CA9627801A50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7F2CD-0A26-405D-B379-DD4FAD38FD7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8451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16000"/>
            <a:ext cx="2057400" cy="5110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16000"/>
            <a:ext cx="6019800" cy="5110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84A49-D50E-4AD3-9557-040A85D40209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F2DAE-CACE-4B8F-ADEC-91689E2F94B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9802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E91B8-8EA2-402F-AD50-8EC8A2D6685D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E5D14-6136-4DD5-9C9F-C94827FD319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7937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147B0-895B-4C5C-ACC3-AD5984B6D710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264EF-3407-4405-A8E1-E67555E3855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8331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820F6-6855-4A8D-9AE7-832A7C0BD737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3004E-7580-4359-A3F2-599C7C2FEC2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7334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076450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76450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6262A-3403-4DF6-8475-0934E87F2EE4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62824-6B92-4551-B4E3-B0AE4328D7F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01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31350-FD2C-462B-B8E2-350F13CF6E4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1288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000FA-D8FE-4EA1-A825-D191A7C29A0F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88810-1FFE-4091-97CD-8F5A41CDC32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011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D42C7D-FD41-41B0-B3F8-70DA58A9D89F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0F4E0-725B-4F6B-866F-FD55F57AD75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1826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382FE-8BED-49F7-B61D-441C6630231E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084DF-777C-4A07-9657-157E086F561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1965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410A6-FC06-4436-BD76-3D909388DCB3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E10E4-828D-4A9A-9391-347DAD70502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3804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A0D29-00E0-425A-A5C2-2947CB4099BD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A3E44-99B6-4B83-A689-7024AE5BF8E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17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FECD0-A214-4D84-A611-D2C19BC3EE98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41021-6034-4605-A466-BB80BA98D6C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3102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16000"/>
            <a:ext cx="2057400" cy="5110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16000"/>
            <a:ext cx="6019800" cy="5110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7BD0C-F445-4327-B23B-C00B879B347E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652AC-195F-408A-B85D-00219536972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6787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3970B-21DF-49CA-8366-C39EB3C398DB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3FB0F-A8A7-45A9-A0F3-FD8232BF979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0699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90BB2-D1AC-4C5E-83DC-B8D537CC3735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9F9EC-17BF-4571-B757-C1F9C485A7F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5897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EFB99-C73B-4C64-9B9C-274882F3A732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66B75-513F-4C82-81DA-8D0080FED16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7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Slide Number Placeholder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AF7FE-C45E-427C-AD98-3C9E6F4E8E0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3670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076450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76450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7F7F7-8607-4A6E-B2ED-1317D5FAC68F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584D6-F87B-4A90-85DB-BCD0B65933D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0847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04FFC-4E63-47ED-90F1-129BEE851A65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8DBFD-2426-4E16-A857-2CBA5068384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7203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ED5D7-89D5-4A6E-9C39-DBF739ADEA99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61CBC-9D6A-4509-8E77-BACA4EFCEFA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0847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C0A09-55AE-4199-8910-F68D16607ECB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08F92-AF86-432A-B7CF-1E83BEC9D85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6140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4DB70-247A-4328-8374-6A7FAA89FBD7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D1559-2CB5-4B56-8B90-3DC42C58E84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3697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E20A6-4188-46BC-BCAB-68E2FFCFA8BC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46DE88-6309-4A7D-9C3C-E807E1A2829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4049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0C38C-3C9A-4CD4-897D-571115646172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C0297-56CA-416F-9279-5F88B9B14A7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2065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16000"/>
            <a:ext cx="2057400" cy="5110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16000"/>
            <a:ext cx="6019800" cy="5110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575A1-621B-448D-8504-910EDC98242B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DF60A-8AF9-4353-BF49-92F732BAC53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0964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036D8-604F-4848-89A3-FFCE71615025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71255-BDCA-49E4-A6C1-CE6495EFC22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8937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BD8C9-EDDB-45E0-A410-72D10D6F34DA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2D30C-5E60-46C5-8301-3F50AF906E2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6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1D635-D491-4F05-B0C2-2D011AC1B45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6015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04C04-FF97-4272-83C1-B23394B84937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E2727-1B9A-47E1-9D93-B6BA0A0FC03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2397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076450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76450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36638-6A8B-4C71-AE5C-0258C95926F7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1BE1C-1433-492A-91D3-70DD6106EED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1208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EB84A-5B9E-4D57-BD95-E6440BD5AA9C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BD0B4-AD0D-4DEB-B33A-A36453A44DE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6870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E4A32-7749-4E9F-8862-25AD3602658B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11AE2-ED01-438C-BF23-1636D7DFA21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1720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830F0-4944-4D2A-BCD0-172141B94DCF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8A060-D57E-4DCF-AE07-68010849FF9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9164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56D90D-4DF4-416E-A7EF-14D4F0E48141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F13CF-5946-436C-8543-9308BBAE2F9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9101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42345-EBEC-4AB8-946A-1DA91A2C59E9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A94AB-5680-4BEF-9705-929A96535DF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359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03F5F-9D17-4F5F-9BC6-09AB046048BA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088168-6358-4BBE-9F04-AAC53FE0FD4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4670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16000"/>
            <a:ext cx="2057400" cy="5110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16000"/>
            <a:ext cx="6019800" cy="5110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43AE4-C281-4051-944A-6D79668F3E5D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F9F2B-A1FB-4FCE-8BE1-0E98287635C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5039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FD3FD-6726-4BB7-96CC-FA9FAC34C494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C0621-01FB-44AC-9148-FDFD410BBF6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8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8BB53-96E0-4172-873E-16D77452FAD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3028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57213-EE09-409B-9CDE-727EC8B73D33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978D9-ED91-4103-9644-98007F73253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3646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9F0D3-6012-4D60-9110-FA435B654325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AEB5F-7C29-42C5-91D7-AAA949116CB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0846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076450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76450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7E33C-99FE-4704-A68B-9701F3B6491A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BF272-6B3A-47EE-875E-0B49112D7AF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1290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387A9-D32E-478A-8C62-921E13529221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5E814-74D1-401E-8DEE-5AC0FE2A7AB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0764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F58F4-A977-4628-8E82-9A63BCC60AA8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B7F09-85BA-458B-A48D-202CCBA9A34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4138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4918E-32BC-46B2-95B0-F8F831230AA4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3B178-6519-499D-B0A6-3C528BDA0EC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5981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73BB63-E41B-4C07-9064-C35976F5D894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3BFA6-1E15-4CE6-9A25-E484AF67DBE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9436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97F5B4-A179-411D-B0CF-6A46A312739A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C5273-3E64-4AFA-8BB0-A98ADD69AAD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3976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D1A56-F7AD-46CF-91D7-7AEB4B25EAB3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7B7AB-A2A7-4ADF-8ABE-97918C0469C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7015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16000"/>
            <a:ext cx="2057400" cy="5110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16000"/>
            <a:ext cx="6019800" cy="5110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9B47E-2CAF-45CF-9749-5D26E9AF6EB9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73840-83FD-463E-AE0A-094B6961FAB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2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2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16000"/>
            <a:ext cx="8229600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076450"/>
            <a:ext cx="8229600" cy="404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8100"/>
            <a:ext cx="2895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388100"/>
            <a:ext cx="2133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F19C2955-B96E-41A4-B979-458D66F825E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49213"/>
            <a:ext cx="814387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303213"/>
            <a:ext cx="16652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330200"/>
            <a:ext cx="20939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•"/>
        <a:defRPr sz="3200">
          <a:solidFill>
            <a:srgbClr val="00009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–"/>
        <a:defRPr sz="2800">
          <a:solidFill>
            <a:srgbClr val="00009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•"/>
        <a:defRPr sz="2400">
          <a:solidFill>
            <a:srgbClr val="00009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–"/>
        <a:defRPr sz="2000">
          <a:solidFill>
            <a:srgbClr val="00009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»"/>
        <a:defRPr sz="2000">
          <a:solidFill>
            <a:srgbClr val="00009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49213"/>
            <a:ext cx="814387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303213"/>
            <a:ext cx="16652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330200"/>
            <a:ext cx="20939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16000"/>
            <a:ext cx="8229600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4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076450"/>
            <a:ext cx="8229600" cy="404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27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8100"/>
            <a:ext cx="2133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1EAF740D-B92F-49CE-9972-DECB4AF34E0F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1127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8100"/>
            <a:ext cx="2895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7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388100"/>
            <a:ext cx="2133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52DAAD35-1785-45A8-BAE4-13D757051FC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•"/>
        <a:defRPr sz="3200">
          <a:solidFill>
            <a:srgbClr val="00009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–"/>
        <a:defRPr sz="2800">
          <a:solidFill>
            <a:srgbClr val="00009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•"/>
        <a:defRPr sz="2400">
          <a:solidFill>
            <a:srgbClr val="00009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–"/>
        <a:defRPr sz="2000">
          <a:solidFill>
            <a:srgbClr val="00009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»"/>
        <a:defRPr sz="2000">
          <a:solidFill>
            <a:srgbClr val="00009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49213"/>
            <a:ext cx="814387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303213"/>
            <a:ext cx="16652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330200"/>
            <a:ext cx="20939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16000"/>
            <a:ext cx="8229600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127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076450"/>
            <a:ext cx="8229600" cy="404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29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8100"/>
            <a:ext cx="2133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780C750-D617-4737-8501-2CB83C668516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1229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8100"/>
            <a:ext cx="2895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388100"/>
            <a:ext cx="2133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667FBB8A-482A-4918-9AC3-0E4F6D22C38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•"/>
        <a:defRPr sz="3200">
          <a:solidFill>
            <a:srgbClr val="00009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–"/>
        <a:defRPr sz="2800">
          <a:solidFill>
            <a:srgbClr val="00009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•"/>
        <a:defRPr sz="2400">
          <a:solidFill>
            <a:srgbClr val="00009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–"/>
        <a:defRPr sz="2000">
          <a:solidFill>
            <a:srgbClr val="00009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»"/>
        <a:defRPr sz="2000">
          <a:solidFill>
            <a:srgbClr val="00009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49213"/>
            <a:ext cx="814387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303213"/>
            <a:ext cx="16652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330200"/>
            <a:ext cx="20939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16000"/>
            <a:ext cx="8229600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076450"/>
            <a:ext cx="8229600" cy="404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8100"/>
            <a:ext cx="2133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DD8B5BB8-708F-4CAD-9597-CE36C8767598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205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8100"/>
            <a:ext cx="2895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388100"/>
            <a:ext cx="2133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39023492-99E1-45E1-9513-7CB04E1C043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•"/>
        <a:defRPr sz="3200">
          <a:solidFill>
            <a:srgbClr val="00009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–"/>
        <a:defRPr sz="2800">
          <a:solidFill>
            <a:srgbClr val="00009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•"/>
        <a:defRPr sz="2400">
          <a:solidFill>
            <a:srgbClr val="00009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–"/>
        <a:defRPr sz="2000">
          <a:solidFill>
            <a:srgbClr val="00009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»"/>
        <a:defRPr sz="2000">
          <a:solidFill>
            <a:srgbClr val="00009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49213"/>
            <a:ext cx="814387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303213"/>
            <a:ext cx="16652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330200"/>
            <a:ext cx="20939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16000"/>
            <a:ext cx="8229600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076450"/>
            <a:ext cx="8229600" cy="404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8100"/>
            <a:ext cx="2133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D1DE6CC7-85D6-4B54-80B5-F12A2902B211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410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8100"/>
            <a:ext cx="2895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388100"/>
            <a:ext cx="2133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28F96B9D-0FB9-4A91-AA12-570D1CA1FD1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•"/>
        <a:defRPr sz="3200">
          <a:solidFill>
            <a:srgbClr val="00009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–"/>
        <a:defRPr sz="2800">
          <a:solidFill>
            <a:srgbClr val="00009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•"/>
        <a:defRPr sz="2400">
          <a:solidFill>
            <a:srgbClr val="00009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–"/>
        <a:defRPr sz="2000">
          <a:solidFill>
            <a:srgbClr val="00009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»"/>
        <a:defRPr sz="2000">
          <a:solidFill>
            <a:srgbClr val="00009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49213"/>
            <a:ext cx="814387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303213"/>
            <a:ext cx="16652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330200"/>
            <a:ext cx="20939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16000"/>
            <a:ext cx="8229600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076450"/>
            <a:ext cx="8229600" cy="404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8100"/>
            <a:ext cx="2133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A052B13A-4384-4614-B4D3-1670533B433F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1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8100"/>
            <a:ext cx="2895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388100"/>
            <a:ext cx="2133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9DF752AB-CDD3-4A83-802D-AD480710A0A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•"/>
        <a:defRPr sz="3200">
          <a:solidFill>
            <a:srgbClr val="00009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–"/>
        <a:defRPr sz="2800">
          <a:solidFill>
            <a:srgbClr val="00009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•"/>
        <a:defRPr sz="2400">
          <a:solidFill>
            <a:srgbClr val="00009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–"/>
        <a:defRPr sz="2000">
          <a:solidFill>
            <a:srgbClr val="00009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»"/>
        <a:defRPr sz="2000">
          <a:solidFill>
            <a:srgbClr val="00009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49213"/>
            <a:ext cx="814387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303213"/>
            <a:ext cx="16652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330200"/>
            <a:ext cx="20939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16000"/>
            <a:ext cx="8229600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076450"/>
            <a:ext cx="8229600" cy="404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5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8100"/>
            <a:ext cx="2133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14D614C5-B492-4A58-8737-78492B3C0C78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15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8100"/>
            <a:ext cx="2895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388100"/>
            <a:ext cx="2133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D83AE19C-5037-4BB1-9853-E9BB3DEA184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•"/>
        <a:defRPr sz="3200">
          <a:solidFill>
            <a:srgbClr val="00009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–"/>
        <a:defRPr sz="2800">
          <a:solidFill>
            <a:srgbClr val="00009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•"/>
        <a:defRPr sz="2400">
          <a:solidFill>
            <a:srgbClr val="00009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–"/>
        <a:defRPr sz="2000">
          <a:solidFill>
            <a:srgbClr val="00009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»"/>
        <a:defRPr sz="2000">
          <a:solidFill>
            <a:srgbClr val="00009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49213"/>
            <a:ext cx="814387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303213"/>
            <a:ext cx="16652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330200"/>
            <a:ext cx="20939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16000"/>
            <a:ext cx="8229600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5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076450"/>
            <a:ext cx="8229600" cy="404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17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8100"/>
            <a:ext cx="2133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33079D7A-1A99-4D14-B79B-0B6070050740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717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8100"/>
            <a:ext cx="2895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388100"/>
            <a:ext cx="2133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AB709D06-4952-4EEA-9CA1-87653E229A1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•"/>
        <a:defRPr sz="3200">
          <a:solidFill>
            <a:srgbClr val="00009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–"/>
        <a:defRPr sz="2800">
          <a:solidFill>
            <a:srgbClr val="00009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•"/>
        <a:defRPr sz="2400">
          <a:solidFill>
            <a:srgbClr val="00009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–"/>
        <a:defRPr sz="2000">
          <a:solidFill>
            <a:srgbClr val="00009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»"/>
        <a:defRPr sz="2000">
          <a:solidFill>
            <a:srgbClr val="00009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49213"/>
            <a:ext cx="814387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303213"/>
            <a:ext cx="16652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330200"/>
            <a:ext cx="20939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16000"/>
            <a:ext cx="8229600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076450"/>
            <a:ext cx="8229600" cy="404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20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8100"/>
            <a:ext cx="2133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39DD51FC-DFF3-4DB0-B038-3A4A6A7C5BC0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820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8100"/>
            <a:ext cx="2895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20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388100"/>
            <a:ext cx="2133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04F69A99-3A0E-415A-984A-47F1254D573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•"/>
        <a:defRPr sz="3200">
          <a:solidFill>
            <a:srgbClr val="00009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–"/>
        <a:defRPr sz="2800">
          <a:solidFill>
            <a:srgbClr val="00009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•"/>
        <a:defRPr sz="2400">
          <a:solidFill>
            <a:srgbClr val="00009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–"/>
        <a:defRPr sz="2000">
          <a:solidFill>
            <a:srgbClr val="00009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»"/>
        <a:defRPr sz="2000">
          <a:solidFill>
            <a:srgbClr val="00009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49213"/>
            <a:ext cx="814387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303213"/>
            <a:ext cx="16652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330200"/>
            <a:ext cx="20939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16000"/>
            <a:ext cx="8229600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076450"/>
            <a:ext cx="8229600" cy="404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22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8100"/>
            <a:ext cx="2133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54BF739D-7877-4CB7-BA35-BF77C3C36EAE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922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8100"/>
            <a:ext cx="2895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388100"/>
            <a:ext cx="2133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5E8F1D15-0EC0-46DD-BC8C-6803191110D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•"/>
        <a:defRPr sz="3200">
          <a:solidFill>
            <a:srgbClr val="00009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–"/>
        <a:defRPr sz="2800">
          <a:solidFill>
            <a:srgbClr val="00009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•"/>
        <a:defRPr sz="2400">
          <a:solidFill>
            <a:srgbClr val="00009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–"/>
        <a:defRPr sz="2000">
          <a:solidFill>
            <a:srgbClr val="00009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»"/>
        <a:defRPr sz="2000">
          <a:solidFill>
            <a:srgbClr val="00009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49213"/>
            <a:ext cx="814387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303213"/>
            <a:ext cx="16652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330200"/>
            <a:ext cx="20939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16000"/>
            <a:ext cx="8229600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2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076450"/>
            <a:ext cx="8229600" cy="404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8100"/>
            <a:ext cx="2133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31DAC2FF-9A0C-4288-9BE7-B2C43FCB3098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1024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8100"/>
            <a:ext cx="2895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5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388100"/>
            <a:ext cx="2133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27D486CD-5A97-4823-BDEF-99317CA48D2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•"/>
        <a:defRPr sz="3200">
          <a:solidFill>
            <a:srgbClr val="00009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–"/>
        <a:defRPr sz="2800">
          <a:solidFill>
            <a:srgbClr val="00009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•"/>
        <a:defRPr sz="2400">
          <a:solidFill>
            <a:srgbClr val="00009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–"/>
        <a:defRPr sz="2000">
          <a:solidFill>
            <a:srgbClr val="00009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»"/>
        <a:defRPr sz="2000">
          <a:solidFill>
            <a:srgbClr val="00009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409825"/>
            <a:ext cx="9296400" cy="1069975"/>
          </a:xfrm>
        </p:spPr>
        <p:txBody>
          <a:bodyPr/>
          <a:lstStyle/>
          <a:p>
            <a:r>
              <a:rPr lang="zh-CN" altLang="en-US" sz="4800" b="1" dirty="0" smtClean="0">
                <a:solidFill>
                  <a:srgbClr val="D7E4BD"/>
                </a:solidFill>
                <a:latin typeface="宋体" pitchFamily="2" charset="-122"/>
                <a:ea typeface="宋体" pitchFamily="2" charset="-122"/>
              </a:rPr>
              <a:t>积水框胶</a:t>
            </a:r>
            <a:r>
              <a:rPr lang="en-US" altLang="zh-CN" sz="4800" b="1" dirty="0" err="1" smtClean="0">
                <a:solidFill>
                  <a:srgbClr val="D7E4BD"/>
                </a:solidFill>
                <a:latin typeface="宋体" pitchFamily="2" charset="-122"/>
                <a:ea typeface="宋体" pitchFamily="2" charset="-122"/>
              </a:rPr>
              <a:t>Ti</a:t>
            </a:r>
            <a:r>
              <a:rPr lang="zh-CN" altLang="en-US" sz="4800" b="1" dirty="0" smtClean="0">
                <a:solidFill>
                  <a:srgbClr val="D7E4BD"/>
                </a:solidFill>
                <a:latin typeface="宋体" pitchFamily="2" charset="-122"/>
                <a:ea typeface="宋体" pitchFamily="2" charset="-122"/>
              </a:rPr>
              <a:t>提升测试结果</a:t>
            </a:r>
          </a:p>
        </p:txBody>
      </p:sp>
      <p:pic>
        <p:nvPicPr>
          <p:cNvPr id="12292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303213"/>
            <a:ext cx="16652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330200"/>
            <a:ext cx="20939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100" y="-115888"/>
            <a:ext cx="1133475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 idx="4294967295"/>
          </p:nvPr>
        </p:nvSpPr>
        <p:spPr>
          <a:xfrm>
            <a:off x="0" y="839788"/>
            <a:ext cx="2590800" cy="247650"/>
          </a:xfrm>
        </p:spPr>
        <p:txBody>
          <a:bodyPr/>
          <a:lstStyle/>
          <a:p>
            <a:pPr algn="l" eaLnBrk="1" hangingPunct="1"/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SUR-331:TI 1.0</a:t>
            </a:r>
            <a:endParaRPr lang="zh-TW" altLang="en-US" sz="160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315" name="投影片編號版面配置區 2"/>
          <p:cNvSpPr txBox="1">
            <a:spLocks noGrp="1" noChangeArrowheads="1"/>
          </p:cNvSpPr>
          <p:nvPr/>
        </p:nvSpPr>
        <p:spPr bwMode="auto">
          <a:xfrm>
            <a:off x="238125" y="6581775"/>
            <a:ext cx="2133600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998F88AC-ED2F-4B8F-A79D-A1DD36B2496D}" type="slidenum">
              <a:rPr lang="en-US" altLang="zh-CN" sz="1400">
                <a:latin typeface="Times New Roman" pitchFamily="18" charset="0"/>
                <a:ea typeface="PMingLiU" pitchFamily="18" charset="-120"/>
              </a:rPr>
              <a:pPr eaLnBrk="1" hangingPunct="1"/>
              <a:t>2</a:t>
            </a:fld>
            <a:endParaRPr lang="en-US" altLang="zh-CN" sz="1400" dirty="0">
              <a:latin typeface="Times New Roman" pitchFamily="18" charset="0"/>
              <a:ea typeface="PMingLiU" pitchFamily="18" charset="-120"/>
            </a:endParaRPr>
          </a:p>
        </p:txBody>
      </p:sp>
      <p:pic>
        <p:nvPicPr>
          <p:cNvPr id="1331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706563"/>
            <a:ext cx="27622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0" y="1363663"/>
            <a:ext cx="2590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zh-CN" altLang="en-US" sz="1400" dirty="0"/>
              <a:t>第一次投入断线比率：</a:t>
            </a:r>
          </a:p>
        </p:txBody>
      </p:sp>
      <p:pic>
        <p:nvPicPr>
          <p:cNvPr id="1331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347913"/>
            <a:ext cx="191135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Box 8"/>
          <p:cNvSpPr txBox="1">
            <a:spLocks noChangeArrowheads="1"/>
          </p:cNvSpPr>
          <p:nvPr/>
        </p:nvSpPr>
        <p:spPr bwMode="auto">
          <a:xfrm>
            <a:off x="0" y="2039938"/>
            <a:ext cx="2590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zh-CN" altLang="en-US" sz="1400"/>
              <a:t>非气泡类断胶：</a:t>
            </a:r>
          </a:p>
        </p:txBody>
      </p:sp>
      <p:pic>
        <p:nvPicPr>
          <p:cNvPr id="1332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2347913"/>
            <a:ext cx="1971675" cy="170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1" name="TextBox 10"/>
          <p:cNvSpPr txBox="1">
            <a:spLocks noChangeArrowheads="1"/>
          </p:cNvSpPr>
          <p:nvPr/>
        </p:nvSpPr>
        <p:spPr bwMode="auto">
          <a:xfrm>
            <a:off x="160338" y="4057650"/>
            <a:ext cx="41814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zh-CN" altLang="en-US" sz="1400" dirty="0"/>
              <a:t>因非气泡断胶且具有</a:t>
            </a:r>
            <a:r>
              <a:rPr lang="en-US" altLang="zh-CN" sz="1400" dirty="0"/>
              <a:t>head</a:t>
            </a:r>
            <a:r>
              <a:rPr lang="zh-CN" altLang="en-US" sz="1400" dirty="0"/>
              <a:t>集中，安排第二次投入：</a:t>
            </a:r>
          </a:p>
        </p:txBody>
      </p:sp>
      <p:sp>
        <p:nvSpPr>
          <p:cNvPr id="13322" name="TextBox 11"/>
          <p:cNvSpPr txBox="1">
            <a:spLocks noChangeArrowheads="1"/>
          </p:cNvSpPr>
          <p:nvPr/>
        </p:nvSpPr>
        <p:spPr bwMode="auto">
          <a:xfrm>
            <a:off x="0" y="4275138"/>
            <a:ext cx="2590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zh-CN" altLang="en-US" sz="1400" dirty="0"/>
              <a:t>第二次投入断线比率：</a:t>
            </a:r>
          </a:p>
        </p:txBody>
      </p:sp>
      <p:pic>
        <p:nvPicPr>
          <p:cNvPr id="1332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4557713"/>
            <a:ext cx="38481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4" name="標題 1"/>
          <p:cNvSpPr txBox="1">
            <a:spLocks/>
          </p:cNvSpPr>
          <p:nvPr/>
        </p:nvSpPr>
        <p:spPr bwMode="auto">
          <a:xfrm>
            <a:off x="0" y="1117600"/>
            <a:ext cx="7104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zh-CN" altLang="en-US" sz="1400" dirty="0"/>
              <a:t>脱泡状况：无中心白点状况（使用</a:t>
            </a:r>
            <a:r>
              <a:rPr lang="en-US" altLang="zh-CN" sz="1400" dirty="0" err="1"/>
              <a:t>thinky</a:t>
            </a:r>
            <a:r>
              <a:rPr lang="zh-CN" altLang="en-US" sz="1400" dirty="0"/>
              <a:t>提供脱泡条件），调胶</a:t>
            </a:r>
            <a:r>
              <a:rPr lang="en-US" altLang="zh-CN" sz="1400" dirty="0"/>
              <a:t>300g</a:t>
            </a:r>
            <a:r>
              <a:rPr lang="zh-CN" altLang="en-US" sz="1400" dirty="0"/>
              <a:t>。</a:t>
            </a:r>
            <a:endParaRPr lang="zh-TW" altLang="en-US" sz="1400" dirty="0"/>
          </a:p>
        </p:txBody>
      </p:sp>
      <p:pic>
        <p:nvPicPr>
          <p:cNvPr id="13327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5267325"/>
            <a:ext cx="23368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8" name="TextBox 18"/>
          <p:cNvSpPr txBox="1">
            <a:spLocks noChangeArrowheads="1"/>
          </p:cNvSpPr>
          <p:nvPr/>
        </p:nvSpPr>
        <p:spPr bwMode="auto">
          <a:xfrm>
            <a:off x="149225" y="4959350"/>
            <a:ext cx="8791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zh-CN" altLang="en-US" sz="1400" dirty="0"/>
              <a:t>非气泡类断胶：大面积无胶较多，查询断面积偏下限</a:t>
            </a:r>
            <a:r>
              <a:rPr lang="en-US" altLang="zh-CN" sz="1400" dirty="0"/>
              <a:t>4500</a:t>
            </a:r>
            <a:r>
              <a:rPr lang="zh-CN" altLang="en-US" sz="1400" dirty="0"/>
              <a:t>左右（正常为</a:t>
            </a:r>
            <a:r>
              <a:rPr lang="en-US" altLang="zh-CN" sz="1400" dirty="0"/>
              <a:t>5000±1000</a:t>
            </a:r>
            <a:r>
              <a:rPr lang="zh-CN" altLang="en-US" sz="1400" dirty="0"/>
              <a:t>）。</a:t>
            </a:r>
          </a:p>
        </p:txBody>
      </p:sp>
      <p:pic>
        <p:nvPicPr>
          <p:cNvPr id="13329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938" y="5267325"/>
            <a:ext cx="30797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0" name="TextBox 20"/>
          <p:cNvSpPr txBox="1">
            <a:spLocks noChangeArrowheads="1"/>
          </p:cNvSpPr>
          <p:nvPr/>
        </p:nvSpPr>
        <p:spPr bwMode="auto">
          <a:xfrm>
            <a:off x="566738" y="6581775"/>
            <a:ext cx="8791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zh-CN" altLang="en-US" sz="1400" dirty="0"/>
              <a:t>结论：无之前脱泡异常及气泡类不良，可进行再次验证理清断胶与断面积相关性。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 bwMode="auto">
          <a:xfrm>
            <a:off x="0" y="839788"/>
            <a:ext cx="25908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1600" kern="0" dirty="0">
                <a:solidFill>
                  <a:srgbClr val="000090"/>
                </a:solidFill>
                <a:latin typeface="宋体" pitchFamily="2" charset="-122"/>
                <a:ea typeface="宋体" pitchFamily="2" charset="-122"/>
                <a:cs typeface="+mj-cs"/>
              </a:rPr>
              <a:t>SUR-330:TI 1.07</a:t>
            </a:r>
            <a:endParaRPr lang="zh-TW" altLang="en-US" sz="1600" kern="0" dirty="0">
              <a:solidFill>
                <a:srgbClr val="000090"/>
              </a:solidFill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14339" name="標題 1"/>
          <p:cNvSpPr txBox="1">
            <a:spLocks/>
          </p:cNvSpPr>
          <p:nvPr/>
        </p:nvSpPr>
        <p:spPr bwMode="auto">
          <a:xfrm>
            <a:off x="0" y="1117600"/>
            <a:ext cx="7104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zh-CN" altLang="en-US" sz="1400"/>
              <a:t>脱泡状况：中心有白点状况（使用</a:t>
            </a:r>
            <a:r>
              <a:rPr lang="en-US" altLang="zh-CN" sz="1400"/>
              <a:t>thinky</a:t>
            </a:r>
            <a:r>
              <a:rPr lang="zh-CN" altLang="en-US" sz="1400"/>
              <a:t>提供脱泡条件），调胶</a:t>
            </a:r>
            <a:r>
              <a:rPr lang="en-US" altLang="zh-CN" sz="1400"/>
              <a:t>300g</a:t>
            </a:r>
            <a:r>
              <a:rPr lang="zh-CN" altLang="en-US" sz="1400"/>
              <a:t>。</a:t>
            </a:r>
            <a:endParaRPr lang="zh-TW" altLang="en-US" sz="1400"/>
          </a:p>
        </p:txBody>
      </p:sp>
      <p:sp>
        <p:nvSpPr>
          <p:cNvPr id="14340" name="AutoShape 2" descr="https://mail.qq.com/cgi-bin/download?mailid=ZL3206-aieeXfiixJvzcGgzIDjtS88&amp;filename=0806_9.jpg&amp;sid=_7Z5T_q9y5T8emI5&amp;&amp;&amp;type=json&amp;fromattach=1"/>
          <p:cNvSpPr>
            <a:spLocks noChangeAspect="1" noChangeArrowheads="1"/>
          </p:cNvSpPr>
          <p:nvPr/>
        </p:nvSpPr>
        <p:spPr bwMode="auto">
          <a:xfrm>
            <a:off x="160338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8" y="1425575"/>
            <a:ext cx="1984375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Box 6"/>
          <p:cNvSpPr txBox="1">
            <a:spLocks noChangeArrowheads="1"/>
          </p:cNvSpPr>
          <p:nvPr/>
        </p:nvSpPr>
        <p:spPr bwMode="auto">
          <a:xfrm>
            <a:off x="-1588" y="2735263"/>
            <a:ext cx="66992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zh-CN" altLang="en-US" sz="1400" dirty="0"/>
              <a:t>断线比率：主要为气泡断胶及大面积无胶，不良率较量产品偏高。</a:t>
            </a:r>
          </a:p>
        </p:txBody>
      </p:sp>
      <p:pic>
        <p:nvPicPr>
          <p:cNvPr id="1434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8" y="3043238"/>
            <a:ext cx="31242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TextBox 9"/>
          <p:cNvSpPr txBox="1">
            <a:spLocks noChangeArrowheads="1"/>
          </p:cNvSpPr>
          <p:nvPr/>
        </p:nvSpPr>
        <p:spPr bwMode="auto">
          <a:xfrm>
            <a:off x="160338" y="5478463"/>
            <a:ext cx="7985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zh-CN" altLang="en-US" sz="1400"/>
              <a:t>结论：</a:t>
            </a:r>
            <a:r>
              <a:rPr lang="en-US" altLang="zh-CN" sz="1400"/>
              <a:t>Ti 1.07</a:t>
            </a:r>
            <a:r>
              <a:rPr lang="zh-CN" altLang="en-US" sz="1400"/>
              <a:t>与之前未调整积水框胶测试结果一致，仍为脱泡不完全且出现气泡断胶状况。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 bwMode="auto">
          <a:xfrm>
            <a:off x="0" y="839788"/>
            <a:ext cx="25908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1600" kern="0" dirty="0">
                <a:solidFill>
                  <a:srgbClr val="000090"/>
                </a:solidFill>
                <a:latin typeface="宋体" pitchFamily="2" charset="-122"/>
                <a:ea typeface="宋体" pitchFamily="2" charset="-122"/>
                <a:cs typeface="+mj-cs"/>
              </a:rPr>
              <a:t>SUR-332:TI 1.23</a:t>
            </a:r>
            <a:endParaRPr lang="zh-TW" altLang="en-US" sz="1600" kern="0" dirty="0">
              <a:solidFill>
                <a:srgbClr val="000090"/>
              </a:solidFill>
              <a:latin typeface="宋体" pitchFamily="2" charset="-122"/>
              <a:ea typeface="宋体" pitchFamily="2" charset="-122"/>
              <a:cs typeface="+mj-cs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1947863"/>
            <a:ext cx="2714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標題 1"/>
          <p:cNvSpPr txBox="1">
            <a:spLocks/>
          </p:cNvSpPr>
          <p:nvPr/>
        </p:nvSpPr>
        <p:spPr bwMode="auto">
          <a:xfrm>
            <a:off x="0" y="1117600"/>
            <a:ext cx="7104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zh-CN" altLang="en-US" sz="1400" dirty="0"/>
              <a:t>脱泡状况：无中心白点状况（使用</a:t>
            </a:r>
            <a:r>
              <a:rPr lang="en-US" altLang="zh-CN" sz="1400" dirty="0" err="1"/>
              <a:t>thinky</a:t>
            </a:r>
            <a:r>
              <a:rPr lang="zh-CN" altLang="en-US" sz="1400" dirty="0"/>
              <a:t>提供脱泡条件），调胶</a:t>
            </a:r>
            <a:r>
              <a:rPr lang="en-US" altLang="zh-CN" sz="1400" dirty="0"/>
              <a:t>300g</a:t>
            </a:r>
            <a:r>
              <a:rPr lang="zh-CN" altLang="en-US" sz="1400" dirty="0"/>
              <a:t>。</a:t>
            </a:r>
            <a:endParaRPr lang="zh-TW" altLang="en-US" sz="1400" dirty="0"/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0" y="1531938"/>
            <a:ext cx="669766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140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断线比率：仅气泡断线一枚，为开线第一枚，不良率接近量产水平</a:t>
            </a:r>
            <a:r>
              <a:rPr lang="zh-CN" altLang="en-US" dirty="0" smtClean="0"/>
              <a:t>。可以吗。</a:t>
            </a:r>
            <a:endParaRPr lang="en-US" altLang="zh-CN" dirty="0" smtClean="0"/>
          </a:p>
          <a:p>
            <a:r>
              <a:rPr lang="zh-CN" altLang="en-US" dirty="0"/>
              <a:t>呵呵</a:t>
            </a:r>
            <a:r>
              <a:rPr lang="zh-CN" altLang="en-US" dirty="0" smtClean="0"/>
              <a:t>呵</a:t>
            </a:r>
            <a:endParaRPr lang="en-US" altLang="zh-CN" dirty="0" smtClean="0"/>
          </a:p>
          <a:p>
            <a:r>
              <a:rPr lang="en-US" altLang="zh-CN" smtClean="0"/>
              <a:t>12123</a:t>
            </a:r>
            <a:endParaRPr lang="zh-CN" altLang="en-US" dirty="0"/>
          </a:p>
        </p:txBody>
      </p:sp>
      <p:pic>
        <p:nvPicPr>
          <p:cNvPr id="1536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2390775"/>
            <a:ext cx="2940050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Box 7"/>
          <p:cNvSpPr txBox="1">
            <a:spLocks noChangeArrowheads="1"/>
          </p:cNvSpPr>
          <p:nvPr/>
        </p:nvSpPr>
        <p:spPr bwMode="auto">
          <a:xfrm>
            <a:off x="0" y="4597400"/>
            <a:ext cx="66976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zh-CN" altLang="en-US" sz="1400" dirty="0"/>
              <a:t>因</a:t>
            </a:r>
            <a:r>
              <a:rPr lang="en-US" altLang="zh-CN" sz="1400" dirty="0"/>
              <a:t>SL</a:t>
            </a:r>
            <a:r>
              <a:rPr lang="zh-CN" altLang="en-US" sz="1400" dirty="0"/>
              <a:t>点出液晶气泡问题，下机，后续再流</a:t>
            </a:r>
            <a:r>
              <a:rPr lang="en-US" altLang="zh-CN" sz="1400" dirty="0"/>
              <a:t>50</a:t>
            </a:r>
            <a:r>
              <a:rPr lang="zh-CN" altLang="en-US" sz="1400" dirty="0"/>
              <a:t>组确认。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303213"/>
            <a:ext cx="16652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330200"/>
            <a:ext cx="20939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2778125" y="2413000"/>
            <a:ext cx="347503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zh-CN" altLang="en-US" sz="1400" b="1">
                <a:solidFill>
                  <a:srgbClr val="CCFFCC"/>
                </a:solidFill>
                <a:latin typeface="宋体" pitchFamily="2" charset="-122"/>
                <a:ea typeface="宋体" pitchFamily="2" charset="-122"/>
                <a:sym typeface="宋体" pitchFamily="2" charset="-122"/>
              </a:rPr>
              <a:t> </a:t>
            </a:r>
            <a:r>
              <a:rPr lang="zh-CN" altLang="en-US" sz="4800" b="1">
                <a:solidFill>
                  <a:srgbClr val="CCFFCC"/>
                </a:solidFill>
                <a:latin typeface="宋体" pitchFamily="2" charset="-122"/>
                <a:ea typeface="宋体" pitchFamily="2" charset="-122"/>
                <a:sym typeface="宋体" pitchFamily="2" charset="-122"/>
              </a:rPr>
              <a:t>谢 谢！</a:t>
            </a: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100" y="-115888"/>
            <a:ext cx="1133475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中电熊猫PPT模板(二级企业)-20130228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4C4C4C"/>
      </a:hlink>
      <a:folHlink>
        <a:srgbClr val="800080"/>
      </a:folHlink>
    </a:clrScheme>
    <a:fontScheme name="中电熊猫PPT模板(二级企业)-20130228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S PGothic" pitchFamily="34" charset="-128"/>
          </a:defRPr>
        </a:defPPr>
      </a:lstStyle>
    </a:lnDef>
  </a:objectDefaults>
  <a:extraClrSchemeLst>
    <a:extraClrScheme>
      <a:clrScheme name="中电熊猫PPT模板(二级企业)-20130228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中电熊猫PPT模板(二级企业)-20130228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4C4C4C"/>
      </a:hlink>
      <a:folHlink>
        <a:srgbClr val="800080"/>
      </a:folHlink>
    </a:clrScheme>
    <a:fontScheme name="10_中电熊猫PPT模板(二级企业)-20130228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S PGothic" pitchFamily="34" charset="-128"/>
          </a:defRPr>
        </a:defPPr>
      </a:lstStyle>
    </a:lnDef>
  </a:objectDefaults>
  <a:extraClrSchemeLst>
    <a:extraClrScheme>
      <a:clrScheme name="10_中电熊猫PPT模板(二级企业)-20130228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中电熊猫PPT模板(二级企业)-20130228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4C4C4C"/>
      </a:hlink>
      <a:folHlink>
        <a:srgbClr val="800080"/>
      </a:folHlink>
    </a:clrScheme>
    <a:fontScheme name="11_中电熊猫PPT模板(二级企业)-20130228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S PGothic" pitchFamily="34" charset="-128"/>
          </a:defRPr>
        </a:defPPr>
      </a:lstStyle>
    </a:lnDef>
  </a:objectDefaults>
  <a:extraClrSchemeLst>
    <a:extraClrScheme>
      <a:clrScheme name="11_中电熊猫PPT模板(二级企业)-20130228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中电熊猫PPT模板(二级企业)-20130228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4C4C4C"/>
      </a:hlink>
      <a:folHlink>
        <a:srgbClr val="800080"/>
      </a:folHlink>
    </a:clrScheme>
    <a:fontScheme name="1_中电熊猫PPT模板(二级企业)-20130228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中电熊猫PPT模板(二级企业)-20130228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中电熊猫PPT模板(二级企业)-20130228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4C4C4C"/>
      </a:hlink>
      <a:folHlink>
        <a:srgbClr val="800080"/>
      </a:folHlink>
    </a:clrScheme>
    <a:fontScheme name="3_中电熊猫PPT模板(二级企业)-20130228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S PGothic" pitchFamily="34" charset="-128"/>
          </a:defRPr>
        </a:defPPr>
      </a:lstStyle>
    </a:lnDef>
  </a:objectDefaults>
  <a:extraClrSchemeLst>
    <a:extraClrScheme>
      <a:clrScheme name="3_中电熊猫PPT模板(二级企业)-20130228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中电熊猫PPT模板(二级企业)-20130228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4C4C4C"/>
      </a:hlink>
      <a:folHlink>
        <a:srgbClr val="800080"/>
      </a:folHlink>
    </a:clrScheme>
    <a:fontScheme name="4_中电熊猫PPT模板(二级企业)-20130228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S PGothic" pitchFamily="34" charset="-128"/>
          </a:defRPr>
        </a:defPPr>
      </a:lstStyle>
    </a:lnDef>
  </a:objectDefaults>
  <a:extraClrSchemeLst>
    <a:extraClrScheme>
      <a:clrScheme name="4_中电熊猫PPT模板(二级企业)-20130228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中电熊猫PPT模板(二级企业)-20130228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4C4C4C"/>
      </a:hlink>
      <a:folHlink>
        <a:srgbClr val="800080"/>
      </a:folHlink>
    </a:clrScheme>
    <a:fontScheme name="5_中电熊猫PPT模板(二级企业)-20130228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S PGothic" pitchFamily="34" charset="-128"/>
          </a:defRPr>
        </a:defPPr>
      </a:lstStyle>
    </a:lnDef>
  </a:objectDefaults>
  <a:extraClrSchemeLst>
    <a:extraClrScheme>
      <a:clrScheme name="5_中电熊猫PPT模板(二级企业)-20130228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中电熊猫PPT模板(二级企业)-20130228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4C4C4C"/>
      </a:hlink>
      <a:folHlink>
        <a:srgbClr val="800080"/>
      </a:folHlink>
    </a:clrScheme>
    <a:fontScheme name="6_中电熊猫PPT模板(二级企业)-20130228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S PGothic" pitchFamily="34" charset="-128"/>
          </a:defRPr>
        </a:defPPr>
      </a:lstStyle>
    </a:lnDef>
  </a:objectDefaults>
  <a:extraClrSchemeLst>
    <a:extraClrScheme>
      <a:clrScheme name="6_中电熊猫PPT模板(二级企业)-20130228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中电熊猫PPT模板(二级企业)-20130228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4C4C4C"/>
      </a:hlink>
      <a:folHlink>
        <a:srgbClr val="800080"/>
      </a:folHlink>
    </a:clrScheme>
    <a:fontScheme name="7_中电熊猫PPT模板(二级企业)-20130228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S PGothic" pitchFamily="34" charset="-128"/>
          </a:defRPr>
        </a:defPPr>
      </a:lstStyle>
    </a:lnDef>
  </a:objectDefaults>
  <a:extraClrSchemeLst>
    <a:extraClrScheme>
      <a:clrScheme name="7_中电熊猫PPT模板(二级企业)-20130228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中电熊猫PPT模板(二级企业)-20130228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4C4C4C"/>
      </a:hlink>
      <a:folHlink>
        <a:srgbClr val="800080"/>
      </a:folHlink>
    </a:clrScheme>
    <a:fontScheme name="8_中电熊猫PPT模板(二级企业)-20130228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S PGothic" pitchFamily="34" charset="-128"/>
          </a:defRPr>
        </a:defPPr>
      </a:lstStyle>
    </a:lnDef>
  </a:objectDefaults>
  <a:extraClrSchemeLst>
    <a:extraClrScheme>
      <a:clrScheme name="8_中电熊猫PPT模板(二级企业)-20130228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中电熊猫PPT模板(二级企业)-20130228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4C4C4C"/>
      </a:hlink>
      <a:folHlink>
        <a:srgbClr val="800080"/>
      </a:folHlink>
    </a:clrScheme>
    <a:fontScheme name="9_中电熊猫PPT模板(二级企业)-20130228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S PGothic" pitchFamily="34" charset="-128"/>
          </a:defRPr>
        </a:defPPr>
      </a:lstStyle>
    </a:lnDef>
  </a:objectDefaults>
  <a:extraClrSchemeLst>
    <a:extraClrScheme>
      <a:clrScheme name="9_中电熊猫PPT模板(二级企业)-20130228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中电熊猫PPT模板(二级企业)-20130228</Template>
  <TotalTime>99</TotalTime>
  <Pages>0</Pages>
  <Words>249</Words>
  <Characters>0</Characters>
  <Application>Microsoft Office PowerPoint</Application>
  <DocSecurity>0</DocSecurity>
  <PresentationFormat>全屏显示(4:3)</PresentationFormat>
  <Lines>0</Lines>
  <Paragraphs>21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中电熊猫PPT模板(二级企业)-20130228</vt:lpstr>
      <vt:lpstr>1_中电熊猫PPT模板(二级企业)-20130228</vt:lpstr>
      <vt:lpstr>3_中电熊猫PPT模板(二级企业)-20130228</vt:lpstr>
      <vt:lpstr>4_中电熊猫PPT模板(二级企业)-20130228</vt:lpstr>
      <vt:lpstr>5_中电熊猫PPT模板(二级企业)-20130228</vt:lpstr>
      <vt:lpstr>6_中电熊猫PPT模板(二级企业)-20130228</vt:lpstr>
      <vt:lpstr>7_中电熊猫PPT模板(二级企业)-20130228</vt:lpstr>
      <vt:lpstr>8_中电熊猫PPT模板(二级企业)-20130228</vt:lpstr>
      <vt:lpstr>9_中电熊猫PPT模板(二级企业)-20130228</vt:lpstr>
      <vt:lpstr>10_中电熊猫PPT模板(二级企业)-20130228</vt:lpstr>
      <vt:lpstr>11_中电熊猫PPT模板(二级企业)-20130228</vt:lpstr>
      <vt:lpstr>积水框胶Ti提升测试结果</vt:lpstr>
      <vt:lpstr>SUR-331:TI 1.0</vt:lpstr>
      <vt:lpstr>PowerPoint 演示文稿</vt:lpstr>
      <vt:lpstr>PowerPoint 演示文稿</vt:lpstr>
      <vt:lpstr>PowerPoint 演示文稿</vt:lpstr>
    </vt:vector>
  </TitlesOfParts>
  <Company>琛屾斂娉曞姟閮?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演示文稿标题</dc:title>
  <dc:creator>张钲海</dc:creator>
  <cp:lastModifiedBy>8615850793091</cp:lastModifiedBy>
  <cp:revision>70</cp:revision>
  <cp:lastPrinted>1899-12-30T00:00:00Z</cp:lastPrinted>
  <dcterms:created xsi:type="dcterms:W3CDTF">2013-03-19T06:50:59Z</dcterms:created>
  <dcterms:modified xsi:type="dcterms:W3CDTF">2021-04-18T10:12:52Z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2052-8.1.0.2998</vt:lpwstr>
  </property>
</Properties>
</file>