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B45A-2AD5-8C4D-8A3D-EFCFD11FB2AD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3D9D-7768-EA4B-84B7-4808C0C4D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ColorWorld</a:t>
            </a:r>
            <a:r>
              <a:rPr lang="en-US" dirty="0" smtClean="0"/>
              <a:t> – a Color-based Image Indexing and Retrieval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No. 3</a:t>
            </a:r>
          </a:p>
          <a:p>
            <a:r>
              <a:rPr lang="en-US" dirty="0" smtClean="0"/>
              <a:t>Ke Wang 903058889</a:t>
            </a:r>
          </a:p>
          <a:p>
            <a:r>
              <a:rPr lang="en-US" dirty="0" err="1" smtClean="0"/>
              <a:t>Qichao</a:t>
            </a:r>
            <a:r>
              <a:rPr lang="en-US" dirty="0" smtClean="0"/>
              <a:t> Chu 903060535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color attributes and keywords to retrieve images.</a:t>
            </a:r>
          </a:p>
          <a:p>
            <a:pPr lvl="1"/>
            <a:r>
              <a:rPr lang="en-US" dirty="0" smtClean="0"/>
              <a:t>Use color histogram and color coherence vector</a:t>
            </a:r>
          </a:p>
          <a:p>
            <a:pPr lvl="1"/>
            <a:r>
              <a:rPr lang="en-US" dirty="0" smtClean="0"/>
              <a:t>Compare the distance to get related images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Different color space</a:t>
            </a:r>
          </a:p>
          <a:p>
            <a:pPr lvl="1"/>
            <a:r>
              <a:rPr lang="en-US" dirty="0" smtClean="0"/>
              <a:t>Different distance measurements</a:t>
            </a:r>
          </a:p>
          <a:p>
            <a:pPr lvl="1"/>
            <a:r>
              <a:rPr lang="en-US" dirty="0" smtClean="0"/>
              <a:t>B+ Tree and Keyword-Tree</a:t>
            </a:r>
          </a:p>
          <a:p>
            <a:r>
              <a:rPr lang="en-US" dirty="0" smtClean="0"/>
              <a:t>Dataset from Washington University</a:t>
            </a:r>
          </a:p>
          <a:p>
            <a:pPr lvl="1"/>
            <a:r>
              <a:rPr lang="en-US" dirty="0" smtClean="0"/>
              <a:t>Images with different topics</a:t>
            </a:r>
          </a:p>
          <a:p>
            <a:pPr lvl="1"/>
            <a:r>
              <a:rPr lang="en-US" dirty="0" smtClean="0"/>
              <a:t>Images with description files</a:t>
            </a:r>
          </a:p>
          <a:p>
            <a:pPr lvl="1"/>
            <a:r>
              <a:rPr lang="en-US" dirty="0" smtClean="0"/>
              <a:t>Need to combine different format for our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Fast color access</a:t>
            </a:r>
          </a:p>
          <a:p>
            <a:pPr lvl="2"/>
            <a:r>
              <a:rPr lang="en-US" dirty="0" smtClean="0"/>
              <a:t>Color -&gt; image id</a:t>
            </a:r>
          </a:p>
          <a:p>
            <a:pPr lvl="1"/>
            <a:r>
              <a:rPr lang="en-US" dirty="0" smtClean="0"/>
              <a:t>B+ Tree</a:t>
            </a:r>
          </a:p>
          <a:p>
            <a:pPr lvl="2"/>
            <a:r>
              <a:rPr lang="en-US" dirty="0" smtClean="0"/>
              <a:t>Image id -&gt; image </a:t>
            </a:r>
            <a:r>
              <a:rPr lang="en-US" dirty="0" err="1" smtClean="0"/>
              <a:t>desc</a:t>
            </a:r>
            <a:endParaRPr lang="en-US" dirty="0" smtClean="0"/>
          </a:p>
          <a:p>
            <a:pPr lvl="1"/>
            <a:r>
              <a:rPr lang="en-US" dirty="0" smtClean="0"/>
              <a:t>Keyword Tree</a:t>
            </a:r>
          </a:p>
          <a:p>
            <a:pPr lvl="2"/>
            <a:r>
              <a:rPr lang="en-US" dirty="0" smtClean="0"/>
              <a:t>Keyword -&gt; image id,</a:t>
            </a:r>
          </a:p>
          <a:p>
            <a:pPr marL="914400" lvl="2" indent="0">
              <a:buNone/>
            </a:pPr>
            <a:r>
              <a:rPr lang="en-US" dirty="0" smtClean="0"/>
              <a:t>                    confidence</a:t>
            </a:r>
            <a:endParaRPr lang="en-US" dirty="0" smtClean="0"/>
          </a:p>
          <a:p>
            <a:pPr lvl="1"/>
            <a:r>
              <a:rPr lang="en-US" dirty="0" smtClean="0"/>
              <a:t>Color Histogram</a:t>
            </a:r>
          </a:p>
          <a:p>
            <a:pPr lvl="1"/>
            <a:r>
              <a:rPr lang="en-US" dirty="0" smtClean="0"/>
              <a:t>Color Coherence Vector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5" name="image09.jpg" descr="DB.jpg"/>
          <p:cNvPicPr/>
          <p:nvPr/>
        </p:nvPicPr>
        <p:blipFill>
          <a:blip r:embed="rId2"/>
          <a:srcRect r="966" b="548"/>
          <a:stretch>
            <a:fillRect/>
          </a:stretch>
        </p:blipFill>
        <p:spPr>
          <a:xfrm>
            <a:off x="4741154" y="733777"/>
            <a:ext cx="4283782" cy="59346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829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B+ 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Keyword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9667" y="2300111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000" y="22976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</a:p>
        </p:txBody>
      </p:sp>
      <p:sp>
        <p:nvSpPr>
          <p:cNvPr id="7" name="Oval 6"/>
          <p:cNvSpPr/>
          <p:nvPr/>
        </p:nvSpPr>
        <p:spPr>
          <a:xfrm>
            <a:off x="5218295" y="3002840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0356" y="3070574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76528" y="3053642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6707" y="3883375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44445" y="3883375"/>
            <a:ext cx="310444" cy="3104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7"/>
          </p:cNvCxnSpPr>
          <p:nvPr/>
        </p:nvCxnSpPr>
        <p:spPr>
          <a:xfrm flipH="1">
            <a:off x="5483276" y="2469444"/>
            <a:ext cx="471613" cy="578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7"/>
          </p:cNvCxnSpPr>
          <p:nvPr/>
        </p:nvCxnSpPr>
        <p:spPr>
          <a:xfrm flipH="1">
            <a:off x="4911688" y="3267821"/>
            <a:ext cx="352070" cy="66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2"/>
          </p:cNvCxnSpPr>
          <p:nvPr/>
        </p:nvCxnSpPr>
        <p:spPr>
          <a:xfrm>
            <a:off x="5373517" y="3313284"/>
            <a:ext cx="270928" cy="725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>
            <a:off x="5954889" y="2469444"/>
            <a:ext cx="180930" cy="86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6064648" y="2565092"/>
            <a:ext cx="957343" cy="534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8739" y="2619397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7151" y="3381018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24236" y="4615723"/>
            <a:ext cx="2350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MAP:</a:t>
            </a:r>
          </a:p>
          <a:p>
            <a:r>
              <a:rPr lang="en-US" dirty="0" smtClean="0"/>
              <a:t>Image id </a:t>
            </a:r>
            <a:r>
              <a:rPr lang="en-US" dirty="0" smtClean="0">
                <a:sym typeface="Wingdings"/>
              </a:rPr>
              <a:t> confidence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" y="2988729"/>
            <a:ext cx="3675492" cy="1691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99444" y="5262054"/>
            <a:ext cx="276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Leaves:</a:t>
            </a:r>
          </a:p>
          <a:p>
            <a:r>
              <a:rPr lang="en-US" dirty="0" smtClean="0"/>
              <a:t>Image id and its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and CCV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Color Histogram</a:t>
            </a:r>
          </a:p>
          <a:p>
            <a:pPr lvl="1"/>
            <a:r>
              <a:rPr lang="en-US" dirty="0" smtClean="0"/>
              <a:t>Choose color space and divide the space</a:t>
            </a:r>
          </a:p>
          <a:p>
            <a:pPr lvl="2"/>
            <a:r>
              <a:rPr lang="en-US" dirty="0" smtClean="0"/>
              <a:t>RGB -&gt; [8,8,8]</a:t>
            </a:r>
          </a:p>
          <a:p>
            <a:pPr lvl="2"/>
            <a:r>
              <a:rPr lang="en-US" dirty="0" smtClean="0"/>
              <a:t>HSV -&gt; [16,3,3]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[][][] histogram</a:t>
            </a:r>
          </a:p>
          <a:p>
            <a:pPr lvl="2"/>
            <a:r>
              <a:rPr lang="en-US" dirty="0" smtClean="0"/>
              <a:t>Denotes how many pixels are in this divided space</a:t>
            </a:r>
          </a:p>
          <a:p>
            <a:pPr lvl="1"/>
            <a:r>
              <a:rPr lang="en-US" dirty="0" smtClean="0"/>
              <a:t>Compute the distance between two histograms to find relativity</a:t>
            </a:r>
          </a:p>
          <a:p>
            <a:pPr lvl="2"/>
            <a:r>
              <a:rPr lang="en-US" dirty="0" smtClean="0"/>
              <a:t>Euclidean, Intersection, Quadratic</a:t>
            </a:r>
          </a:p>
          <a:p>
            <a:r>
              <a:rPr lang="en-US" dirty="0" smtClean="0"/>
              <a:t>CCV Color Coherence Vector</a:t>
            </a:r>
          </a:p>
          <a:p>
            <a:pPr lvl="1"/>
            <a:r>
              <a:rPr lang="en-US" dirty="0" smtClean="0"/>
              <a:t>Take into consideration coherent pixels and incoherent ones</a:t>
            </a:r>
            <a:endParaRPr lang="en-US" dirty="0"/>
          </a:p>
          <a:p>
            <a:pPr lvl="1"/>
            <a:r>
              <a:rPr lang="en-US" dirty="0" smtClean="0"/>
              <a:t>Each bucket </a:t>
            </a:r>
            <a:r>
              <a:rPr lang="en-US" dirty="0" smtClean="0">
                <a:sym typeface="Wingdings"/>
              </a:rPr>
              <a:t>-&gt; (</a:t>
            </a:r>
            <a:r>
              <a:rPr lang="en-US" dirty="0" err="1" smtClean="0">
                <a:sym typeface="Wingdings"/>
              </a:rPr>
              <a:t>a,b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and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Accomplishments:</a:t>
            </a:r>
          </a:p>
          <a:p>
            <a:pPr lvl="1"/>
            <a:r>
              <a:rPr lang="en-US" dirty="0" smtClean="0"/>
              <a:t>Basic indexing (color attributes, keywords) and retrieval (related images, keywords)</a:t>
            </a:r>
          </a:p>
          <a:p>
            <a:r>
              <a:rPr lang="en-US" dirty="0" err="1" smtClean="0"/>
              <a:t>ColorWorld</a:t>
            </a:r>
            <a:r>
              <a:rPr lang="en-US" dirty="0" smtClean="0"/>
              <a:t> supports:</a:t>
            </a:r>
          </a:p>
          <a:p>
            <a:pPr lvl="1"/>
            <a:r>
              <a:rPr lang="en-US" dirty="0" smtClean="0"/>
              <a:t>Search by keyword</a:t>
            </a:r>
          </a:p>
          <a:p>
            <a:pPr lvl="1"/>
            <a:r>
              <a:rPr lang="en-US" dirty="0" smtClean="0"/>
              <a:t>Search by image</a:t>
            </a:r>
          </a:p>
          <a:p>
            <a:pPr lvl="1"/>
            <a:r>
              <a:rPr lang="en-US" dirty="0" smtClean="0"/>
              <a:t>Vote up or down keyword for an image</a:t>
            </a:r>
          </a:p>
          <a:p>
            <a:r>
              <a:rPr lang="en-US" dirty="0" smtClean="0"/>
              <a:t>TODO</a:t>
            </a:r>
          </a:p>
          <a:p>
            <a:pPr lvl="1"/>
            <a:r>
              <a:rPr lang="en-US" dirty="0" smtClean="0"/>
              <a:t>Serialization and deserialization</a:t>
            </a:r>
          </a:p>
          <a:p>
            <a:pPr lvl="1"/>
            <a:r>
              <a:rPr lang="en-US" dirty="0" smtClean="0"/>
              <a:t>Add new images</a:t>
            </a:r>
          </a:p>
          <a:p>
            <a:pPr lvl="1"/>
            <a:r>
              <a:rPr lang="en-US" dirty="0" smtClean="0"/>
              <a:t>Assign keyword to new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6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reports </a:t>
            </a:r>
            <a:r>
              <a:rPr lang="en-US" smtClean="0"/>
              <a:t>and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02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275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ColorWorld – a Color-based Image Indexing and Retrieval System</vt:lpstr>
      <vt:lpstr>Goal and Idea</vt:lpstr>
      <vt:lpstr>Architecture                         </vt:lpstr>
      <vt:lpstr>Data Structure</vt:lpstr>
      <vt:lpstr>Color Histogram and CCV</vt:lpstr>
      <vt:lpstr>Accomplishments and TODO</vt:lpstr>
      <vt:lpstr>Real-World Example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ColorWorld - </dc:title>
  <dc:creator>Ke Wang</dc:creator>
  <cp:lastModifiedBy>Ke Wang</cp:lastModifiedBy>
  <cp:revision>77</cp:revision>
  <dcterms:created xsi:type="dcterms:W3CDTF">2014-12-08T17:01:28Z</dcterms:created>
  <dcterms:modified xsi:type="dcterms:W3CDTF">2014-12-08T18:37:55Z</dcterms:modified>
</cp:coreProperties>
</file>