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300417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600834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901252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201670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502087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802504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102922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403339" algn="l" defTabSz="6008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278" y="-90"/>
      </p:cViewPr>
      <p:guideLst>
        <p:guide orient="horz" pos="1152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28"/>
            <a:ext cx="466344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0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1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1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02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0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0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03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5"/>
            <a:ext cx="123444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5"/>
            <a:ext cx="361188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9"/>
            <a:ext cx="4663440" cy="72644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8"/>
            <a:ext cx="4663440" cy="80010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04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6008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012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016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020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025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029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033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1"/>
            <a:ext cx="2423160" cy="241384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1"/>
            <a:ext cx="2423160" cy="241384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818730"/>
            <a:ext cx="2424112" cy="34120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0417" indent="0">
              <a:buNone/>
              <a:defRPr sz="1300" b="1"/>
            </a:lvl2pPr>
            <a:lvl3pPr marL="600834" indent="0">
              <a:buNone/>
              <a:defRPr sz="1100" b="1"/>
            </a:lvl3pPr>
            <a:lvl4pPr marL="901252" indent="0">
              <a:buNone/>
              <a:defRPr sz="1100" b="1"/>
            </a:lvl4pPr>
            <a:lvl5pPr marL="1201670" indent="0">
              <a:buNone/>
              <a:defRPr sz="1100" b="1"/>
            </a:lvl5pPr>
            <a:lvl6pPr marL="1502087" indent="0">
              <a:buNone/>
              <a:defRPr sz="1100" b="1"/>
            </a:lvl6pPr>
            <a:lvl7pPr marL="1802504" indent="0">
              <a:buNone/>
              <a:defRPr sz="1100" b="1"/>
            </a:lvl7pPr>
            <a:lvl8pPr marL="2102922" indent="0">
              <a:buNone/>
              <a:defRPr sz="1100" b="1"/>
            </a:lvl8pPr>
            <a:lvl9pPr marL="240333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1159936"/>
            <a:ext cx="2424112" cy="2107354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818730"/>
            <a:ext cx="2425065" cy="34120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0417" indent="0">
              <a:buNone/>
              <a:defRPr sz="1300" b="1"/>
            </a:lvl2pPr>
            <a:lvl3pPr marL="600834" indent="0">
              <a:buNone/>
              <a:defRPr sz="1100" b="1"/>
            </a:lvl3pPr>
            <a:lvl4pPr marL="901252" indent="0">
              <a:buNone/>
              <a:defRPr sz="1100" b="1"/>
            </a:lvl4pPr>
            <a:lvl5pPr marL="1201670" indent="0">
              <a:buNone/>
              <a:defRPr sz="1100" b="1"/>
            </a:lvl5pPr>
            <a:lvl6pPr marL="1502087" indent="0">
              <a:buNone/>
              <a:defRPr sz="1100" b="1"/>
            </a:lvl6pPr>
            <a:lvl7pPr marL="1802504" indent="0">
              <a:buNone/>
              <a:defRPr sz="1100" b="1"/>
            </a:lvl7pPr>
            <a:lvl8pPr marL="2102922" indent="0">
              <a:buNone/>
              <a:defRPr sz="1100" b="1"/>
            </a:lvl8pPr>
            <a:lvl9pPr marL="240333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159936"/>
            <a:ext cx="2425065" cy="2107354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145626"/>
            <a:ext cx="1804988" cy="6197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5628"/>
            <a:ext cx="3067050" cy="3121661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765388"/>
            <a:ext cx="1804988" cy="2501901"/>
          </a:xfrm>
        </p:spPr>
        <p:txBody>
          <a:bodyPr/>
          <a:lstStyle>
            <a:lvl1pPr marL="0" indent="0">
              <a:buNone/>
              <a:defRPr sz="900"/>
            </a:lvl1pPr>
            <a:lvl2pPr marL="300417" indent="0">
              <a:buNone/>
              <a:defRPr sz="800"/>
            </a:lvl2pPr>
            <a:lvl3pPr marL="600834" indent="0">
              <a:buNone/>
              <a:defRPr sz="600"/>
            </a:lvl3pPr>
            <a:lvl4pPr marL="901252" indent="0">
              <a:buNone/>
              <a:defRPr sz="600"/>
            </a:lvl4pPr>
            <a:lvl5pPr marL="1201670" indent="0">
              <a:buNone/>
              <a:defRPr sz="600"/>
            </a:lvl5pPr>
            <a:lvl6pPr marL="1502087" indent="0">
              <a:buNone/>
              <a:defRPr sz="600"/>
            </a:lvl6pPr>
            <a:lvl7pPr marL="1802504" indent="0">
              <a:buNone/>
              <a:defRPr sz="600"/>
            </a:lvl7pPr>
            <a:lvl8pPr marL="2102922" indent="0">
              <a:buNone/>
              <a:defRPr sz="600"/>
            </a:lvl8pPr>
            <a:lvl9pPr marL="240333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2" y="2560321"/>
            <a:ext cx="3291840" cy="30226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2" y="326814"/>
            <a:ext cx="3291840" cy="2194560"/>
          </a:xfrm>
        </p:spPr>
        <p:txBody>
          <a:bodyPr/>
          <a:lstStyle>
            <a:lvl1pPr marL="0" indent="0">
              <a:buNone/>
              <a:defRPr sz="2100"/>
            </a:lvl1pPr>
            <a:lvl2pPr marL="300417" indent="0">
              <a:buNone/>
              <a:defRPr sz="1900"/>
            </a:lvl2pPr>
            <a:lvl3pPr marL="600834" indent="0">
              <a:buNone/>
              <a:defRPr sz="1600"/>
            </a:lvl3pPr>
            <a:lvl4pPr marL="901252" indent="0">
              <a:buNone/>
              <a:defRPr sz="1300"/>
            </a:lvl4pPr>
            <a:lvl5pPr marL="1201670" indent="0">
              <a:buNone/>
              <a:defRPr sz="1300"/>
            </a:lvl5pPr>
            <a:lvl6pPr marL="1502087" indent="0">
              <a:buNone/>
              <a:defRPr sz="1300"/>
            </a:lvl6pPr>
            <a:lvl7pPr marL="1802504" indent="0">
              <a:buNone/>
              <a:defRPr sz="1300"/>
            </a:lvl7pPr>
            <a:lvl8pPr marL="2102922" indent="0">
              <a:buNone/>
              <a:defRPr sz="1300"/>
            </a:lvl8pPr>
            <a:lvl9pPr marL="2403339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2" y="2862581"/>
            <a:ext cx="3291840" cy="429261"/>
          </a:xfrm>
        </p:spPr>
        <p:txBody>
          <a:bodyPr/>
          <a:lstStyle>
            <a:lvl1pPr marL="0" indent="0">
              <a:buNone/>
              <a:defRPr sz="900"/>
            </a:lvl1pPr>
            <a:lvl2pPr marL="300417" indent="0">
              <a:buNone/>
              <a:defRPr sz="800"/>
            </a:lvl2pPr>
            <a:lvl3pPr marL="600834" indent="0">
              <a:buNone/>
              <a:defRPr sz="600"/>
            </a:lvl3pPr>
            <a:lvl4pPr marL="901252" indent="0">
              <a:buNone/>
              <a:defRPr sz="600"/>
            </a:lvl4pPr>
            <a:lvl5pPr marL="1201670" indent="0">
              <a:buNone/>
              <a:defRPr sz="600"/>
            </a:lvl5pPr>
            <a:lvl6pPr marL="1502087" indent="0">
              <a:buNone/>
              <a:defRPr sz="600"/>
            </a:lvl6pPr>
            <a:lvl7pPr marL="1802504" indent="0">
              <a:buNone/>
              <a:defRPr sz="600"/>
            </a:lvl7pPr>
            <a:lvl8pPr marL="2102922" indent="0">
              <a:buNone/>
              <a:defRPr sz="600"/>
            </a:lvl8pPr>
            <a:lvl9pPr marL="240333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4"/>
            <a:ext cx="4937760" cy="609600"/>
          </a:xfrm>
          <a:prstGeom prst="rect">
            <a:avLst/>
          </a:prstGeom>
        </p:spPr>
        <p:txBody>
          <a:bodyPr vert="horz" lIns="60084" tIns="30042" rIns="60084" bIns="300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1"/>
            <a:ext cx="4937760" cy="2413847"/>
          </a:xfrm>
          <a:prstGeom prst="rect">
            <a:avLst/>
          </a:prstGeom>
        </p:spPr>
        <p:txBody>
          <a:bodyPr vert="horz" lIns="60084" tIns="30042" rIns="60084" bIns="300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5"/>
            <a:ext cx="1280160" cy="194734"/>
          </a:xfrm>
          <a:prstGeom prst="rect">
            <a:avLst/>
          </a:prstGeom>
        </p:spPr>
        <p:txBody>
          <a:bodyPr vert="horz" lIns="60084" tIns="30042" rIns="60084" bIns="3004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5"/>
            <a:ext cx="1737360" cy="194734"/>
          </a:xfrm>
          <a:prstGeom prst="rect">
            <a:avLst/>
          </a:prstGeom>
        </p:spPr>
        <p:txBody>
          <a:bodyPr vert="horz" lIns="60084" tIns="30042" rIns="60084" bIns="3004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90055"/>
            <a:ext cx="1280160" cy="194734"/>
          </a:xfrm>
          <a:prstGeom prst="rect">
            <a:avLst/>
          </a:prstGeom>
        </p:spPr>
        <p:txBody>
          <a:bodyPr vert="horz" lIns="60084" tIns="30042" rIns="60084" bIns="3004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0834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313" indent="-225313" algn="l" defTabSz="60083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8178" indent="-187761" algn="l" defTabSz="60083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1043" indent="-150209" algn="l" defTabSz="60083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461" indent="-150209" algn="l" defTabSz="60083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1878" indent="-150209" algn="l" defTabSz="600834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2296" indent="-150209" algn="l" defTabSz="60083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2713" indent="-150209" algn="l" defTabSz="60083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3130" indent="-150209" algn="l" defTabSz="60083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3547" indent="-150209" algn="l" defTabSz="60083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00417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34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1252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01670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502087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802504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102922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403339" algn="l" defTabSz="60083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25" y="1485144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258622" y="1385625"/>
            <a:ext cx="1814052" cy="85725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48212" y="1025266"/>
            <a:ext cx="1" cy="34954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9601" y="114222"/>
            <a:ext cx="186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 node: </a:t>
            </a:r>
          </a:p>
          <a:p>
            <a:pPr algn="ctr"/>
            <a:r>
              <a:rPr lang="en-US" sz="1400" b="1" dirty="0" smtClean="0"/>
              <a:t>4 core, 6 GB RAM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-52151" y="2382579"/>
            <a:ext cx="2435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12 salve nodes consists of:</a:t>
            </a:r>
          </a:p>
          <a:p>
            <a:pPr algn="ctr"/>
            <a:r>
              <a:rPr lang="en-US" sz="1400" b="1" dirty="0" smtClean="0"/>
              <a:t>6 nodes (8 core, 8 GB RAM) </a:t>
            </a:r>
          </a:p>
          <a:p>
            <a:pPr algn="ctr"/>
            <a:r>
              <a:rPr lang="en-US" sz="1400" b="1" dirty="0" smtClean="0"/>
              <a:t>6 </a:t>
            </a:r>
            <a:r>
              <a:rPr lang="en-US" sz="1400" b="1" dirty="0"/>
              <a:t>nodes </a:t>
            </a:r>
            <a:r>
              <a:rPr lang="en-US" sz="1400" b="1" dirty="0" smtClean="0"/>
              <a:t>(12 </a:t>
            </a:r>
            <a:r>
              <a:rPr lang="en-US" sz="1400" b="1" dirty="0"/>
              <a:t>core, </a:t>
            </a:r>
            <a:r>
              <a:rPr lang="en-US" sz="1400" b="1" dirty="0" smtClean="0"/>
              <a:t>16 </a:t>
            </a:r>
            <a:r>
              <a:rPr lang="en-US" sz="1400" b="1" dirty="0"/>
              <a:t>GB RAM) 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581400" y="1427994"/>
            <a:ext cx="990600" cy="8148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87" name="TextBox 86"/>
          <p:cNvSpPr txBox="1"/>
          <p:nvPr/>
        </p:nvSpPr>
        <p:spPr>
          <a:xfrm>
            <a:off x="2864085" y="2387567"/>
            <a:ext cx="2395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2 salve nodes consists of:</a:t>
            </a:r>
          </a:p>
          <a:p>
            <a:pPr algn="ctr"/>
            <a:r>
              <a:rPr lang="en-US" sz="1400" b="1" dirty="0" smtClean="0"/>
              <a:t>1 node (8 core, 8 GB RAM) </a:t>
            </a:r>
          </a:p>
          <a:p>
            <a:pPr algn="ctr"/>
            <a:r>
              <a:rPr lang="en-US" sz="1400" b="1" dirty="0" smtClean="0"/>
              <a:t>1 </a:t>
            </a:r>
            <a:r>
              <a:rPr lang="en-US" sz="1400" b="1" dirty="0"/>
              <a:t>nodes </a:t>
            </a:r>
            <a:r>
              <a:rPr lang="en-US" sz="1400" b="1" dirty="0" smtClean="0"/>
              <a:t>(12 </a:t>
            </a:r>
            <a:r>
              <a:rPr lang="en-US" sz="1400" b="1" dirty="0"/>
              <a:t>core, </a:t>
            </a:r>
            <a:r>
              <a:rPr lang="en-US" sz="1400" b="1" dirty="0" smtClean="0"/>
              <a:t>16 </a:t>
            </a:r>
            <a:r>
              <a:rPr lang="en-US" sz="1400" b="1" dirty="0"/>
              <a:t>GB RAM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198763" y="114222"/>
            <a:ext cx="186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 node: </a:t>
            </a:r>
          </a:p>
          <a:p>
            <a:pPr algn="ctr"/>
            <a:r>
              <a:rPr lang="en-US" sz="1400" b="1" dirty="0" smtClean="0"/>
              <a:t>4 core, 6 GB RAM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3895" y="3139664"/>
            <a:ext cx="271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(a) Full scale simulation setup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43200" y="3126231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(b) Reduced scale simulation setup</a:t>
            </a:r>
            <a:endParaRPr lang="en-US" sz="1400" b="1" dirty="0"/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5" y="1460840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87" y="1455437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42" y="1446210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88" y="1464199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55437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5" y="1849679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5" y="1825375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87" y="1819972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42" y="1810745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88" y="1828734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00" y="1819972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12" y="1625392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60" y="1632304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85" y="682414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71" y="705659"/>
            <a:ext cx="212325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/>
          <p:cNvCxnSpPr/>
          <p:nvPr/>
        </p:nvCxnSpPr>
        <p:spPr>
          <a:xfrm>
            <a:off x="4041090" y="1049012"/>
            <a:ext cx="1" cy="34954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1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Khan</dc:creator>
  <cp:lastModifiedBy>Mohammad Khan</cp:lastModifiedBy>
  <cp:revision>6</cp:revision>
  <dcterms:created xsi:type="dcterms:W3CDTF">2006-08-16T00:00:00Z</dcterms:created>
  <dcterms:modified xsi:type="dcterms:W3CDTF">2015-07-13T22:51:02Z</dcterms:modified>
</cp:coreProperties>
</file>