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Box 214"/>
          <p:cNvSpPr txBox="1"/>
          <p:nvPr/>
        </p:nvSpPr>
        <p:spPr>
          <a:xfrm>
            <a:off x="241366" y="947736"/>
            <a:ext cx="61156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</a:p>
          <a:p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A3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A5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A6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A7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A8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B5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B6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B7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B8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B9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B10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B11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B12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Right Arrow 215"/>
          <p:cNvSpPr/>
          <p:nvPr/>
        </p:nvSpPr>
        <p:spPr>
          <a:xfrm>
            <a:off x="2051720" y="2888940"/>
            <a:ext cx="360040" cy="32403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17" name="Right Arrow 216"/>
          <p:cNvSpPr/>
          <p:nvPr/>
        </p:nvSpPr>
        <p:spPr>
          <a:xfrm>
            <a:off x="3779912" y="2888940"/>
            <a:ext cx="360040" cy="32403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18" name="Right Arrow 217"/>
          <p:cNvSpPr/>
          <p:nvPr/>
        </p:nvSpPr>
        <p:spPr>
          <a:xfrm>
            <a:off x="7218141" y="2888940"/>
            <a:ext cx="360040" cy="32403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364088" y="268975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Left Brace 219"/>
          <p:cNvSpPr/>
          <p:nvPr/>
        </p:nvSpPr>
        <p:spPr>
          <a:xfrm rot="5400000">
            <a:off x="5544373" y="-783205"/>
            <a:ext cx="236276" cy="2859541"/>
          </a:xfrm>
          <a:prstGeom prst="leftBrace">
            <a:avLst>
              <a:gd name="adj1" fmla="val 7770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1" name="TextBox 220"/>
          <p:cNvSpPr txBox="1"/>
          <p:nvPr/>
        </p:nvSpPr>
        <p:spPr>
          <a:xfrm>
            <a:off x="4836191" y="210126"/>
            <a:ext cx="218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Part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0" y="566124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Stage1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Stage2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Stage3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… 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Stage12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Stage13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distinct()                distinct()       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reduceByKey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reduceByKey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SaveAsTextFile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              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655676" y="188640"/>
            <a:ext cx="248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Task on  Node 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145"/>
          <p:cNvGrpSpPr/>
          <p:nvPr/>
        </p:nvGrpSpPr>
        <p:grpSpPr>
          <a:xfrm>
            <a:off x="719572" y="836712"/>
            <a:ext cx="1224136" cy="4680520"/>
            <a:chOff x="755576" y="1052736"/>
            <a:chExt cx="1224136" cy="4680520"/>
          </a:xfrm>
        </p:grpSpPr>
        <p:sp>
          <p:nvSpPr>
            <p:cNvPr id="23" name="矩形 146"/>
            <p:cNvSpPr/>
            <p:nvPr/>
          </p:nvSpPr>
          <p:spPr>
            <a:xfrm>
              <a:off x="755576" y="1052736"/>
              <a:ext cx="1224136" cy="46805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直接连接符 147"/>
            <p:cNvCxnSpPr/>
            <p:nvPr/>
          </p:nvCxnSpPr>
          <p:spPr>
            <a:xfrm>
              <a:off x="827584" y="1340768"/>
              <a:ext cx="5040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148"/>
            <p:cNvCxnSpPr/>
            <p:nvPr/>
          </p:nvCxnSpPr>
          <p:spPr>
            <a:xfrm>
              <a:off x="1403648" y="1340768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149"/>
            <p:cNvCxnSpPr/>
            <p:nvPr/>
          </p:nvCxnSpPr>
          <p:spPr>
            <a:xfrm>
              <a:off x="827584" y="1556792"/>
              <a:ext cx="57606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150"/>
            <p:cNvCxnSpPr/>
            <p:nvPr/>
          </p:nvCxnSpPr>
          <p:spPr>
            <a:xfrm>
              <a:off x="827584" y="1772816"/>
              <a:ext cx="43204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151"/>
            <p:cNvCxnSpPr/>
            <p:nvPr/>
          </p:nvCxnSpPr>
          <p:spPr>
            <a:xfrm>
              <a:off x="827584" y="1988840"/>
              <a:ext cx="57606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152"/>
            <p:cNvCxnSpPr/>
            <p:nvPr/>
          </p:nvCxnSpPr>
          <p:spPr>
            <a:xfrm>
              <a:off x="827584" y="2204864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153"/>
            <p:cNvCxnSpPr/>
            <p:nvPr/>
          </p:nvCxnSpPr>
          <p:spPr>
            <a:xfrm>
              <a:off x="827584" y="2420888"/>
              <a:ext cx="43204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154"/>
            <p:cNvCxnSpPr/>
            <p:nvPr/>
          </p:nvCxnSpPr>
          <p:spPr>
            <a:xfrm>
              <a:off x="827584" y="2636912"/>
              <a:ext cx="43204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155"/>
            <p:cNvCxnSpPr/>
            <p:nvPr/>
          </p:nvCxnSpPr>
          <p:spPr>
            <a:xfrm>
              <a:off x="827584" y="2852936"/>
              <a:ext cx="7200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156"/>
            <p:cNvCxnSpPr/>
            <p:nvPr/>
          </p:nvCxnSpPr>
          <p:spPr>
            <a:xfrm>
              <a:off x="827584" y="3068960"/>
              <a:ext cx="36004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157"/>
            <p:cNvCxnSpPr/>
            <p:nvPr/>
          </p:nvCxnSpPr>
          <p:spPr>
            <a:xfrm>
              <a:off x="827584" y="3284984"/>
              <a:ext cx="72008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158"/>
            <p:cNvCxnSpPr/>
            <p:nvPr/>
          </p:nvCxnSpPr>
          <p:spPr>
            <a:xfrm>
              <a:off x="827584" y="3501008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159"/>
            <p:cNvCxnSpPr/>
            <p:nvPr/>
          </p:nvCxnSpPr>
          <p:spPr>
            <a:xfrm>
              <a:off x="827584" y="3717032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160"/>
            <p:cNvCxnSpPr/>
            <p:nvPr/>
          </p:nvCxnSpPr>
          <p:spPr>
            <a:xfrm>
              <a:off x="827584" y="3933056"/>
              <a:ext cx="504056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161"/>
            <p:cNvCxnSpPr/>
            <p:nvPr/>
          </p:nvCxnSpPr>
          <p:spPr>
            <a:xfrm>
              <a:off x="827584" y="4149080"/>
              <a:ext cx="79208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162"/>
            <p:cNvCxnSpPr/>
            <p:nvPr/>
          </p:nvCxnSpPr>
          <p:spPr>
            <a:xfrm>
              <a:off x="827584" y="4365104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163"/>
            <p:cNvCxnSpPr/>
            <p:nvPr/>
          </p:nvCxnSpPr>
          <p:spPr>
            <a:xfrm>
              <a:off x="827584" y="4581128"/>
              <a:ext cx="504056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164"/>
            <p:cNvCxnSpPr/>
            <p:nvPr/>
          </p:nvCxnSpPr>
          <p:spPr>
            <a:xfrm>
              <a:off x="827584" y="4797152"/>
              <a:ext cx="36004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165"/>
            <p:cNvCxnSpPr/>
            <p:nvPr/>
          </p:nvCxnSpPr>
          <p:spPr>
            <a:xfrm>
              <a:off x="827584" y="5013176"/>
              <a:ext cx="504056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166"/>
            <p:cNvCxnSpPr/>
            <p:nvPr/>
          </p:nvCxnSpPr>
          <p:spPr>
            <a:xfrm>
              <a:off x="827584" y="5229200"/>
              <a:ext cx="576064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167"/>
            <p:cNvCxnSpPr/>
            <p:nvPr/>
          </p:nvCxnSpPr>
          <p:spPr>
            <a:xfrm>
              <a:off x="827584" y="5445224"/>
              <a:ext cx="504056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168"/>
            <p:cNvCxnSpPr/>
            <p:nvPr/>
          </p:nvCxnSpPr>
          <p:spPr>
            <a:xfrm>
              <a:off x="1475656" y="1556792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169"/>
            <p:cNvCxnSpPr/>
            <p:nvPr/>
          </p:nvCxnSpPr>
          <p:spPr>
            <a:xfrm>
              <a:off x="1331640" y="1772816"/>
              <a:ext cx="5040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170"/>
            <p:cNvCxnSpPr/>
            <p:nvPr/>
          </p:nvCxnSpPr>
          <p:spPr>
            <a:xfrm>
              <a:off x="1475656" y="1988840"/>
              <a:ext cx="3600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171"/>
            <p:cNvCxnSpPr/>
            <p:nvPr/>
          </p:nvCxnSpPr>
          <p:spPr>
            <a:xfrm>
              <a:off x="1547664" y="2204864"/>
              <a:ext cx="21602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172"/>
            <p:cNvCxnSpPr/>
            <p:nvPr/>
          </p:nvCxnSpPr>
          <p:spPr>
            <a:xfrm>
              <a:off x="1331640" y="2420888"/>
              <a:ext cx="3600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173"/>
            <p:cNvCxnSpPr/>
            <p:nvPr/>
          </p:nvCxnSpPr>
          <p:spPr>
            <a:xfrm>
              <a:off x="1331640" y="2636912"/>
              <a:ext cx="5040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174"/>
            <p:cNvCxnSpPr/>
            <p:nvPr/>
          </p:nvCxnSpPr>
          <p:spPr>
            <a:xfrm>
              <a:off x="1619672" y="2852936"/>
              <a:ext cx="21602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175"/>
            <p:cNvCxnSpPr/>
            <p:nvPr/>
          </p:nvCxnSpPr>
          <p:spPr>
            <a:xfrm>
              <a:off x="1259632" y="3068960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176"/>
            <p:cNvCxnSpPr/>
            <p:nvPr/>
          </p:nvCxnSpPr>
          <p:spPr>
            <a:xfrm>
              <a:off x="1619672" y="3284984"/>
              <a:ext cx="216024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177"/>
            <p:cNvCxnSpPr/>
            <p:nvPr/>
          </p:nvCxnSpPr>
          <p:spPr>
            <a:xfrm>
              <a:off x="1331640" y="3501008"/>
              <a:ext cx="288032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178"/>
            <p:cNvCxnSpPr/>
            <p:nvPr/>
          </p:nvCxnSpPr>
          <p:spPr>
            <a:xfrm>
              <a:off x="1331640" y="3717032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179"/>
            <p:cNvCxnSpPr/>
            <p:nvPr/>
          </p:nvCxnSpPr>
          <p:spPr>
            <a:xfrm>
              <a:off x="1403648" y="3933056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180"/>
            <p:cNvCxnSpPr/>
            <p:nvPr/>
          </p:nvCxnSpPr>
          <p:spPr>
            <a:xfrm>
              <a:off x="1331640" y="4365104"/>
              <a:ext cx="288032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181"/>
            <p:cNvCxnSpPr/>
            <p:nvPr/>
          </p:nvCxnSpPr>
          <p:spPr>
            <a:xfrm>
              <a:off x="1403648" y="4581128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182"/>
            <p:cNvCxnSpPr/>
            <p:nvPr/>
          </p:nvCxnSpPr>
          <p:spPr>
            <a:xfrm>
              <a:off x="1259632" y="4797152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183"/>
            <p:cNvCxnSpPr/>
            <p:nvPr/>
          </p:nvCxnSpPr>
          <p:spPr>
            <a:xfrm>
              <a:off x="1403648" y="5013176"/>
              <a:ext cx="36004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184"/>
            <p:cNvCxnSpPr/>
            <p:nvPr/>
          </p:nvCxnSpPr>
          <p:spPr>
            <a:xfrm>
              <a:off x="1475656" y="5229200"/>
              <a:ext cx="36004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185"/>
            <p:cNvCxnSpPr/>
            <p:nvPr/>
          </p:nvCxnSpPr>
          <p:spPr>
            <a:xfrm>
              <a:off x="1403648" y="5445224"/>
              <a:ext cx="288032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186"/>
            <p:cNvCxnSpPr/>
            <p:nvPr/>
          </p:nvCxnSpPr>
          <p:spPr>
            <a:xfrm>
              <a:off x="1187624" y="2204864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145"/>
          <p:cNvGrpSpPr/>
          <p:nvPr/>
        </p:nvGrpSpPr>
        <p:grpSpPr>
          <a:xfrm>
            <a:off x="2468912" y="872716"/>
            <a:ext cx="1224136" cy="4680520"/>
            <a:chOff x="755576" y="1052736"/>
            <a:chExt cx="1224136" cy="4680520"/>
          </a:xfrm>
        </p:grpSpPr>
        <p:sp>
          <p:nvSpPr>
            <p:cNvPr id="65" name="矩形 146"/>
            <p:cNvSpPr/>
            <p:nvPr/>
          </p:nvSpPr>
          <p:spPr>
            <a:xfrm>
              <a:off x="755576" y="1052736"/>
              <a:ext cx="1224136" cy="46805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直接连接符 147"/>
            <p:cNvCxnSpPr/>
            <p:nvPr/>
          </p:nvCxnSpPr>
          <p:spPr>
            <a:xfrm>
              <a:off x="827584" y="1340768"/>
              <a:ext cx="5040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148"/>
            <p:cNvCxnSpPr/>
            <p:nvPr/>
          </p:nvCxnSpPr>
          <p:spPr>
            <a:xfrm>
              <a:off x="1403648" y="1340768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149"/>
            <p:cNvCxnSpPr/>
            <p:nvPr/>
          </p:nvCxnSpPr>
          <p:spPr>
            <a:xfrm>
              <a:off x="827584" y="1556792"/>
              <a:ext cx="57606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150"/>
            <p:cNvCxnSpPr/>
            <p:nvPr/>
          </p:nvCxnSpPr>
          <p:spPr>
            <a:xfrm>
              <a:off x="827584" y="1772816"/>
              <a:ext cx="43204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151"/>
            <p:cNvCxnSpPr/>
            <p:nvPr/>
          </p:nvCxnSpPr>
          <p:spPr>
            <a:xfrm>
              <a:off x="827584" y="1988840"/>
              <a:ext cx="57606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152"/>
            <p:cNvCxnSpPr/>
            <p:nvPr/>
          </p:nvCxnSpPr>
          <p:spPr>
            <a:xfrm>
              <a:off x="827584" y="2204864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153"/>
            <p:cNvCxnSpPr/>
            <p:nvPr/>
          </p:nvCxnSpPr>
          <p:spPr>
            <a:xfrm>
              <a:off x="827584" y="2420888"/>
              <a:ext cx="43204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154"/>
            <p:cNvCxnSpPr/>
            <p:nvPr/>
          </p:nvCxnSpPr>
          <p:spPr>
            <a:xfrm>
              <a:off x="827584" y="2636912"/>
              <a:ext cx="43204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155"/>
            <p:cNvCxnSpPr/>
            <p:nvPr/>
          </p:nvCxnSpPr>
          <p:spPr>
            <a:xfrm>
              <a:off x="827584" y="2852936"/>
              <a:ext cx="7200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156"/>
            <p:cNvCxnSpPr/>
            <p:nvPr/>
          </p:nvCxnSpPr>
          <p:spPr>
            <a:xfrm>
              <a:off x="827584" y="3068960"/>
              <a:ext cx="36004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157"/>
            <p:cNvCxnSpPr/>
            <p:nvPr/>
          </p:nvCxnSpPr>
          <p:spPr>
            <a:xfrm>
              <a:off x="827584" y="3284984"/>
              <a:ext cx="72008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158"/>
            <p:cNvCxnSpPr/>
            <p:nvPr/>
          </p:nvCxnSpPr>
          <p:spPr>
            <a:xfrm>
              <a:off x="827584" y="3501008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159"/>
            <p:cNvCxnSpPr/>
            <p:nvPr/>
          </p:nvCxnSpPr>
          <p:spPr>
            <a:xfrm>
              <a:off x="827584" y="3717032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160"/>
            <p:cNvCxnSpPr/>
            <p:nvPr/>
          </p:nvCxnSpPr>
          <p:spPr>
            <a:xfrm>
              <a:off x="827584" y="3933056"/>
              <a:ext cx="504056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161"/>
            <p:cNvCxnSpPr/>
            <p:nvPr/>
          </p:nvCxnSpPr>
          <p:spPr>
            <a:xfrm>
              <a:off x="827584" y="4149080"/>
              <a:ext cx="79208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162"/>
            <p:cNvCxnSpPr/>
            <p:nvPr/>
          </p:nvCxnSpPr>
          <p:spPr>
            <a:xfrm>
              <a:off x="827584" y="4365104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163"/>
            <p:cNvCxnSpPr/>
            <p:nvPr/>
          </p:nvCxnSpPr>
          <p:spPr>
            <a:xfrm>
              <a:off x="827584" y="4581128"/>
              <a:ext cx="504056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164"/>
            <p:cNvCxnSpPr/>
            <p:nvPr/>
          </p:nvCxnSpPr>
          <p:spPr>
            <a:xfrm>
              <a:off x="827584" y="4797152"/>
              <a:ext cx="36004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165"/>
            <p:cNvCxnSpPr/>
            <p:nvPr/>
          </p:nvCxnSpPr>
          <p:spPr>
            <a:xfrm>
              <a:off x="827584" y="5013176"/>
              <a:ext cx="504056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166"/>
            <p:cNvCxnSpPr/>
            <p:nvPr/>
          </p:nvCxnSpPr>
          <p:spPr>
            <a:xfrm>
              <a:off x="827584" y="5229200"/>
              <a:ext cx="576064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167"/>
            <p:cNvCxnSpPr/>
            <p:nvPr/>
          </p:nvCxnSpPr>
          <p:spPr>
            <a:xfrm>
              <a:off x="827584" y="5445224"/>
              <a:ext cx="504056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168"/>
            <p:cNvCxnSpPr/>
            <p:nvPr/>
          </p:nvCxnSpPr>
          <p:spPr>
            <a:xfrm>
              <a:off x="1475656" y="1556792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169"/>
            <p:cNvCxnSpPr/>
            <p:nvPr/>
          </p:nvCxnSpPr>
          <p:spPr>
            <a:xfrm>
              <a:off x="1331640" y="1772816"/>
              <a:ext cx="5040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170"/>
            <p:cNvCxnSpPr/>
            <p:nvPr/>
          </p:nvCxnSpPr>
          <p:spPr>
            <a:xfrm>
              <a:off x="1475656" y="1988840"/>
              <a:ext cx="3600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171"/>
            <p:cNvCxnSpPr/>
            <p:nvPr/>
          </p:nvCxnSpPr>
          <p:spPr>
            <a:xfrm>
              <a:off x="1547664" y="2204864"/>
              <a:ext cx="21602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172"/>
            <p:cNvCxnSpPr/>
            <p:nvPr/>
          </p:nvCxnSpPr>
          <p:spPr>
            <a:xfrm>
              <a:off x="1331640" y="2420888"/>
              <a:ext cx="3600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173"/>
            <p:cNvCxnSpPr/>
            <p:nvPr/>
          </p:nvCxnSpPr>
          <p:spPr>
            <a:xfrm>
              <a:off x="1331640" y="2636912"/>
              <a:ext cx="5040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174"/>
            <p:cNvCxnSpPr/>
            <p:nvPr/>
          </p:nvCxnSpPr>
          <p:spPr>
            <a:xfrm>
              <a:off x="1619672" y="2852936"/>
              <a:ext cx="21602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175"/>
            <p:cNvCxnSpPr/>
            <p:nvPr/>
          </p:nvCxnSpPr>
          <p:spPr>
            <a:xfrm>
              <a:off x="1259632" y="3068960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176"/>
            <p:cNvCxnSpPr/>
            <p:nvPr/>
          </p:nvCxnSpPr>
          <p:spPr>
            <a:xfrm>
              <a:off x="1619672" y="3284984"/>
              <a:ext cx="216024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177"/>
            <p:cNvCxnSpPr/>
            <p:nvPr/>
          </p:nvCxnSpPr>
          <p:spPr>
            <a:xfrm>
              <a:off x="1331640" y="3501008"/>
              <a:ext cx="288032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178"/>
            <p:cNvCxnSpPr/>
            <p:nvPr/>
          </p:nvCxnSpPr>
          <p:spPr>
            <a:xfrm>
              <a:off x="1331640" y="3717032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179"/>
            <p:cNvCxnSpPr/>
            <p:nvPr/>
          </p:nvCxnSpPr>
          <p:spPr>
            <a:xfrm>
              <a:off x="1403648" y="3933056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180"/>
            <p:cNvCxnSpPr/>
            <p:nvPr/>
          </p:nvCxnSpPr>
          <p:spPr>
            <a:xfrm>
              <a:off x="1331640" y="4365104"/>
              <a:ext cx="288032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181"/>
            <p:cNvCxnSpPr/>
            <p:nvPr/>
          </p:nvCxnSpPr>
          <p:spPr>
            <a:xfrm>
              <a:off x="1403648" y="4581128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82"/>
            <p:cNvCxnSpPr/>
            <p:nvPr/>
          </p:nvCxnSpPr>
          <p:spPr>
            <a:xfrm>
              <a:off x="1259632" y="4797152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83"/>
            <p:cNvCxnSpPr/>
            <p:nvPr/>
          </p:nvCxnSpPr>
          <p:spPr>
            <a:xfrm>
              <a:off x="1403648" y="5013176"/>
              <a:ext cx="36004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84"/>
            <p:cNvCxnSpPr/>
            <p:nvPr/>
          </p:nvCxnSpPr>
          <p:spPr>
            <a:xfrm>
              <a:off x="1475656" y="5229200"/>
              <a:ext cx="36004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85"/>
            <p:cNvCxnSpPr/>
            <p:nvPr/>
          </p:nvCxnSpPr>
          <p:spPr>
            <a:xfrm>
              <a:off x="1403648" y="5445224"/>
              <a:ext cx="288032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86"/>
            <p:cNvCxnSpPr/>
            <p:nvPr/>
          </p:nvCxnSpPr>
          <p:spPr>
            <a:xfrm>
              <a:off x="1187624" y="2204864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45"/>
          <p:cNvGrpSpPr/>
          <p:nvPr/>
        </p:nvGrpSpPr>
        <p:grpSpPr>
          <a:xfrm>
            <a:off x="4223066" y="881100"/>
            <a:ext cx="1224136" cy="4680520"/>
            <a:chOff x="755576" y="1052736"/>
            <a:chExt cx="1224136" cy="4680520"/>
          </a:xfrm>
        </p:grpSpPr>
        <p:sp>
          <p:nvSpPr>
            <p:cNvPr id="107" name="矩形 146"/>
            <p:cNvSpPr/>
            <p:nvPr/>
          </p:nvSpPr>
          <p:spPr>
            <a:xfrm>
              <a:off x="755576" y="1052736"/>
              <a:ext cx="1224136" cy="46805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直接连接符 147"/>
            <p:cNvCxnSpPr/>
            <p:nvPr/>
          </p:nvCxnSpPr>
          <p:spPr>
            <a:xfrm>
              <a:off x="827584" y="1340768"/>
              <a:ext cx="5040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48"/>
            <p:cNvCxnSpPr/>
            <p:nvPr/>
          </p:nvCxnSpPr>
          <p:spPr>
            <a:xfrm>
              <a:off x="1403648" y="1340768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49"/>
            <p:cNvCxnSpPr/>
            <p:nvPr/>
          </p:nvCxnSpPr>
          <p:spPr>
            <a:xfrm>
              <a:off x="827584" y="1556792"/>
              <a:ext cx="57606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50"/>
            <p:cNvCxnSpPr/>
            <p:nvPr/>
          </p:nvCxnSpPr>
          <p:spPr>
            <a:xfrm>
              <a:off x="827584" y="1772816"/>
              <a:ext cx="43204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51"/>
            <p:cNvCxnSpPr/>
            <p:nvPr/>
          </p:nvCxnSpPr>
          <p:spPr>
            <a:xfrm>
              <a:off x="827584" y="1988840"/>
              <a:ext cx="57606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52"/>
            <p:cNvCxnSpPr/>
            <p:nvPr/>
          </p:nvCxnSpPr>
          <p:spPr>
            <a:xfrm>
              <a:off x="827584" y="2204864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53"/>
            <p:cNvCxnSpPr/>
            <p:nvPr/>
          </p:nvCxnSpPr>
          <p:spPr>
            <a:xfrm>
              <a:off x="827584" y="2420888"/>
              <a:ext cx="43204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54"/>
            <p:cNvCxnSpPr/>
            <p:nvPr/>
          </p:nvCxnSpPr>
          <p:spPr>
            <a:xfrm>
              <a:off x="827584" y="2636912"/>
              <a:ext cx="43204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55"/>
            <p:cNvCxnSpPr/>
            <p:nvPr/>
          </p:nvCxnSpPr>
          <p:spPr>
            <a:xfrm>
              <a:off x="827584" y="2852936"/>
              <a:ext cx="7200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56"/>
            <p:cNvCxnSpPr/>
            <p:nvPr/>
          </p:nvCxnSpPr>
          <p:spPr>
            <a:xfrm>
              <a:off x="827584" y="3068960"/>
              <a:ext cx="36004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57"/>
            <p:cNvCxnSpPr/>
            <p:nvPr/>
          </p:nvCxnSpPr>
          <p:spPr>
            <a:xfrm>
              <a:off x="827584" y="3284984"/>
              <a:ext cx="72008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58"/>
            <p:cNvCxnSpPr/>
            <p:nvPr/>
          </p:nvCxnSpPr>
          <p:spPr>
            <a:xfrm>
              <a:off x="827584" y="3501008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59"/>
            <p:cNvCxnSpPr/>
            <p:nvPr/>
          </p:nvCxnSpPr>
          <p:spPr>
            <a:xfrm>
              <a:off x="827584" y="3717032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60"/>
            <p:cNvCxnSpPr/>
            <p:nvPr/>
          </p:nvCxnSpPr>
          <p:spPr>
            <a:xfrm>
              <a:off x="827584" y="3933056"/>
              <a:ext cx="504056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61"/>
            <p:cNvCxnSpPr/>
            <p:nvPr/>
          </p:nvCxnSpPr>
          <p:spPr>
            <a:xfrm>
              <a:off x="827584" y="4149080"/>
              <a:ext cx="79208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62"/>
            <p:cNvCxnSpPr/>
            <p:nvPr/>
          </p:nvCxnSpPr>
          <p:spPr>
            <a:xfrm>
              <a:off x="827584" y="4365104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63"/>
            <p:cNvCxnSpPr/>
            <p:nvPr/>
          </p:nvCxnSpPr>
          <p:spPr>
            <a:xfrm>
              <a:off x="827584" y="4581128"/>
              <a:ext cx="504056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64"/>
            <p:cNvCxnSpPr/>
            <p:nvPr/>
          </p:nvCxnSpPr>
          <p:spPr>
            <a:xfrm>
              <a:off x="827584" y="4797152"/>
              <a:ext cx="36004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65"/>
            <p:cNvCxnSpPr/>
            <p:nvPr/>
          </p:nvCxnSpPr>
          <p:spPr>
            <a:xfrm>
              <a:off x="827584" y="5013176"/>
              <a:ext cx="504056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66"/>
            <p:cNvCxnSpPr/>
            <p:nvPr/>
          </p:nvCxnSpPr>
          <p:spPr>
            <a:xfrm>
              <a:off x="827584" y="5229200"/>
              <a:ext cx="576064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67"/>
            <p:cNvCxnSpPr/>
            <p:nvPr/>
          </p:nvCxnSpPr>
          <p:spPr>
            <a:xfrm>
              <a:off x="827584" y="5445224"/>
              <a:ext cx="504056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68"/>
            <p:cNvCxnSpPr/>
            <p:nvPr/>
          </p:nvCxnSpPr>
          <p:spPr>
            <a:xfrm>
              <a:off x="1475656" y="1556792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69"/>
            <p:cNvCxnSpPr/>
            <p:nvPr/>
          </p:nvCxnSpPr>
          <p:spPr>
            <a:xfrm>
              <a:off x="1331640" y="1772816"/>
              <a:ext cx="5040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70"/>
            <p:cNvCxnSpPr/>
            <p:nvPr/>
          </p:nvCxnSpPr>
          <p:spPr>
            <a:xfrm>
              <a:off x="1475656" y="1988840"/>
              <a:ext cx="3600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71"/>
            <p:cNvCxnSpPr/>
            <p:nvPr/>
          </p:nvCxnSpPr>
          <p:spPr>
            <a:xfrm>
              <a:off x="1547664" y="2204864"/>
              <a:ext cx="21602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72"/>
            <p:cNvCxnSpPr/>
            <p:nvPr/>
          </p:nvCxnSpPr>
          <p:spPr>
            <a:xfrm>
              <a:off x="1331640" y="2420888"/>
              <a:ext cx="3600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73"/>
            <p:cNvCxnSpPr/>
            <p:nvPr/>
          </p:nvCxnSpPr>
          <p:spPr>
            <a:xfrm>
              <a:off x="1331640" y="2636912"/>
              <a:ext cx="5040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74"/>
            <p:cNvCxnSpPr/>
            <p:nvPr/>
          </p:nvCxnSpPr>
          <p:spPr>
            <a:xfrm>
              <a:off x="1619672" y="2852936"/>
              <a:ext cx="21602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75"/>
            <p:cNvCxnSpPr/>
            <p:nvPr/>
          </p:nvCxnSpPr>
          <p:spPr>
            <a:xfrm>
              <a:off x="1259632" y="3068960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76"/>
            <p:cNvCxnSpPr/>
            <p:nvPr/>
          </p:nvCxnSpPr>
          <p:spPr>
            <a:xfrm>
              <a:off x="1619672" y="3284984"/>
              <a:ext cx="216024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77"/>
            <p:cNvCxnSpPr/>
            <p:nvPr/>
          </p:nvCxnSpPr>
          <p:spPr>
            <a:xfrm>
              <a:off x="1331640" y="3501008"/>
              <a:ext cx="288032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78"/>
            <p:cNvCxnSpPr/>
            <p:nvPr/>
          </p:nvCxnSpPr>
          <p:spPr>
            <a:xfrm>
              <a:off x="1331640" y="3717032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79"/>
            <p:cNvCxnSpPr/>
            <p:nvPr/>
          </p:nvCxnSpPr>
          <p:spPr>
            <a:xfrm>
              <a:off x="1403648" y="3933056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80"/>
            <p:cNvCxnSpPr/>
            <p:nvPr/>
          </p:nvCxnSpPr>
          <p:spPr>
            <a:xfrm>
              <a:off x="1331640" y="4365104"/>
              <a:ext cx="288032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81"/>
            <p:cNvCxnSpPr/>
            <p:nvPr/>
          </p:nvCxnSpPr>
          <p:spPr>
            <a:xfrm>
              <a:off x="1403648" y="4581128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82"/>
            <p:cNvCxnSpPr/>
            <p:nvPr/>
          </p:nvCxnSpPr>
          <p:spPr>
            <a:xfrm>
              <a:off x="1259632" y="4797152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83"/>
            <p:cNvCxnSpPr/>
            <p:nvPr/>
          </p:nvCxnSpPr>
          <p:spPr>
            <a:xfrm>
              <a:off x="1403648" y="5013176"/>
              <a:ext cx="36004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84"/>
            <p:cNvCxnSpPr/>
            <p:nvPr/>
          </p:nvCxnSpPr>
          <p:spPr>
            <a:xfrm>
              <a:off x="1475656" y="5229200"/>
              <a:ext cx="36004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85"/>
            <p:cNvCxnSpPr/>
            <p:nvPr/>
          </p:nvCxnSpPr>
          <p:spPr>
            <a:xfrm>
              <a:off x="1403648" y="5445224"/>
              <a:ext cx="288032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86"/>
            <p:cNvCxnSpPr/>
            <p:nvPr/>
          </p:nvCxnSpPr>
          <p:spPr>
            <a:xfrm>
              <a:off x="1187624" y="2204864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组合 145"/>
          <p:cNvGrpSpPr/>
          <p:nvPr/>
        </p:nvGrpSpPr>
        <p:grpSpPr>
          <a:xfrm>
            <a:off x="5927179" y="881100"/>
            <a:ext cx="1224136" cy="4680520"/>
            <a:chOff x="755576" y="1052736"/>
            <a:chExt cx="1224136" cy="4680520"/>
          </a:xfrm>
        </p:grpSpPr>
        <p:sp>
          <p:nvSpPr>
            <p:cNvPr id="149" name="矩形 146"/>
            <p:cNvSpPr/>
            <p:nvPr/>
          </p:nvSpPr>
          <p:spPr>
            <a:xfrm>
              <a:off x="755576" y="1052736"/>
              <a:ext cx="1224136" cy="46805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直接连接符 147"/>
            <p:cNvCxnSpPr/>
            <p:nvPr/>
          </p:nvCxnSpPr>
          <p:spPr>
            <a:xfrm>
              <a:off x="827584" y="1340768"/>
              <a:ext cx="5040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48"/>
            <p:cNvCxnSpPr/>
            <p:nvPr/>
          </p:nvCxnSpPr>
          <p:spPr>
            <a:xfrm>
              <a:off x="1403648" y="1340768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49"/>
            <p:cNvCxnSpPr/>
            <p:nvPr/>
          </p:nvCxnSpPr>
          <p:spPr>
            <a:xfrm>
              <a:off x="827584" y="1556792"/>
              <a:ext cx="57606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0"/>
            <p:cNvCxnSpPr/>
            <p:nvPr/>
          </p:nvCxnSpPr>
          <p:spPr>
            <a:xfrm>
              <a:off x="827584" y="1772816"/>
              <a:ext cx="43204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1"/>
            <p:cNvCxnSpPr/>
            <p:nvPr/>
          </p:nvCxnSpPr>
          <p:spPr>
            <a:xfrm>
              <a:off x="827584" y="1988840"/>
              <a:ext cx="57606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2"/>
            <p:cNvCxnSpPr/>
            <p:nvPr/>
          </p:nvCxnSpPr>
          <p:spPr>
            <a:xfrm>
              <a:off x="827584" y="2204864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3"/>
            <p:cNvCxnSpPr/>
            <p:nvPr/>
          </p:nvCxnSpPr>
          <p:spPr>
            <a:xfrm>
              <a:off x="827584" y="2420888"/>
              <a:ext cx="43204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4"/>
            <p:cNvCxnSpPr/>
            <p:nvPr/>
          </p:nvCxnSpPr>
          <p:spPr>
            <a:xfrm>
              <a:off x="827584" y="2636912"/>
              <a:ext cx="43204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5"/>
            <p:cNvCxnSpPr/>
            <p:nvPr/>
          </p:nvCxnSpPr>
          <p:spPr>
            <a:xfrm>
              <a:off x="827584" y="2852936"/>
              <a:ext cx="7200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6"/>
            <p:cNvCxnSpPr/>
            <p:nvPr/>
          </p:nvCxnSpPr>
          <p:spPr>
            <a:xfrm>
              <a:off x="827584" y="3068960"/>
              <a:ext cx="36004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7"/>
            <p:cNvCxnSpPr/>
            <p:nvPr/>
          </p:nvCxnSpPr>
          <p:spPr>
            <a:xfrm>
              <a:off x="827584" y="3284984"/>
              <a:ext cx="72008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58"/>
            <p:cNvCxnSpPr/>
            <p:nvPr/>
          </p:nvCxnSpPr>
          <p:spPr>
            <a:xfrm>
              <a:off x="827584" y="3501008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59"/>
            <p:cNvCxnSpPr/>
            <p:nvPr/>
          </p:nvCxnSpPr>
          <p:spPr>
            <a:xfrm>
              <a:off x="827584" y="3717032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0"/>
            <p:cNvCxnSpPr/>
            <p:nvPr/>
          </p:nvCxnSpPr>
          <p:spPr>
            <a:xfrm>
              <a:off x="827584" y="3933056"/>
              <a:ext cx="504056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1"/>
            <p:cNvCxnSpPr/>
            <p:nvPr/>
          </p:nvCxnSpPr>
          <p:spPr>
            <a:xfrm>
              <a:off x="827584" y="4149080"/>
              <a:ext cx="79208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2"/>
            <p:cNvCxnSpPr/>
            <p:nvPr/>
          </p:nvCxnSpPr>
          <p:spPr>
            <a:xfrm>
              <a:off x="827584" y="4365104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3"/>
            <p:cNvCxnSpPr/>
            <p:nvPr/>
          </p:nvCxnSpPr>
          <p:spPr>
            <a:xfrm>
              <a:off x="827584" y="4581128"/>
              <a:ext cx="504056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4"/>
            <p:cNvCxnSpPr/>
            <p:nvPr/>
          </p:nvCxnSpPr>
          <p:spPr>
            <a:xfrm>
              <a:off x="827584" y="4797152"/>
              <a:ext cx="36004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5"/>
            <p:cNvCxnSpPr/>
            <p:nvPr/>
          </p:nvCxnSpPr>
          <p:spPr>
            <a:xfrm>
              <a:off x="827584" y="5013176"/>
              <a:ext cx="504056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6"/>
            <p:cNvCxnSpPr/>
            <p:nvPr/>
          </p:nvCxnSpPr>
          <p:spPr>
            <a:xfrm>
              <a:off x="827584" y="5229200"/>
              <a:ext cx="576064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7"/>
            <p:cNvCxnSpPr/>
            <p:nvPr/>
          </p:nvCxnSpPr>
          <p:spPr>
            <a:xfrm>
              <a:off x="827584" y="5445224"/>
              <a:ext cx="504056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68"/>
            <p:cNvCxnSpPr/>
            <p:nvPr/>
          </p:nvCxnSpPr>
          <p:spPr>
            <a:xfrm>
              <a:off x="1475656" y="1556792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69"/>
            <p:cNvCxnSpPr/>
            <p:nvPr/>
          </p:nvCxnSpPr>
          <p:spPr>
            <a:xfrm>
              <a:off x="1331640" y="1772816"/>
              <a:ext cx="5040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0"/>
            <p:cNvCxnSpPr/>
            <p:nvPr/>
          </p:nvCxnSpPr>
          <p:spPr>
            <a:xfrm>
              <a:off x="1475656" y="1988840"/>
              <a:ext cx="3600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1"/>
            <p:cNvCxnSpPr/>
            <p:nvPr/>
          </p:nvCxnSpPr>
          <p:spPr>
            <a:xfrm>
              <a:off x="1547664" y="2204864"/>
              <a:ext cx="21602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2"/>
            <p:cNvCxnSpPr/>
            <p:nvPr/>
          </p:nvCxnSpPr>
          <p:spPr>
            <a:xfrm>
              <a:off x="1331640" y="2420888"/>
              <a:ext cx="3600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3"/>
            <p:cNvCxnSpPr/>
            <p:nvPr/>
          </p:nvCxnSpPr>
          <p:spPr>
            <a:xfrm>
              <a:off x="1331640" y="2636912"/>
              <a:ext cx="5040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4"/>
            <p:cNvCxnSpPr/>
            <p:nvPr/>
          </p:nvCxnSpPr>
          <p:spPr>
            <a:xfrm>
              <a:off x="1619672" y="2852936"/>
              <a:ext cx="21602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5"/>
            <p:cNvCxnSpPr/>
            <p:nvPr/>
          </p:nvCxnSpPr>
          <p:spPr>
            <a:xfrm>
              <a:off x="1259632" y="3068960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6"/>
            <p:cNvCxnSpPr/>
            <p:nvPr/>
          </p:nvCxnSpPr>
          <p:spPr>
            <a:xfrm>
              <a:off x="1619672" y="3284984"/>
              <a:ext cx="216024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7"/>
            <p:cNvCxnSpPr/>
            <p:nvPr/>
          </p:nvCxnSpPr>
          <p:spPr>
            <a:xfrm>
              <a:off x="1331640" y="3501008"/>
              <a:ext cx="288032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78"/>
            <p:cNvCxnSpPr/>
            <p:nvPr/>
          </p:nvCxnSpPr>
          <p:spPr>
            <a:xfrm>
              <a:off x="1331640" y="3717032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79"/>
            <p:cNvCxnSpPr/>
            <p:nvPr/>
          </p:nvCxnSpPr>
          <p:spPr>
            <a:xfrm>
              <a:off x="1403648" y="3933056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0"/>
            <p:cNvCxnSpPr/>
            <p:nvPr/>
          </p:nvCxnSpPr>
          <p:spPr>
            <a:xfrm>
              <a:off x="1331640" y="4365104"/>
              <a:ext cx="288032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1"/>
            <p:cNvCxnSpPr/>
            <p:nvPr/>
          </p:nvCxnSpPr>
          <p:spPr>
            <a:xfrm>
              <a:off x="1403648" y="4581128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2"/>
            <p:cNvCxnSpPr/>
            <p:nvPr/>
          </p:nvCxnSpPr>
          <p:spPr>
            <a:xfrm>
              <a:off x="1259632" y="4797152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3"/>
            <p:cNvCxnSpPr/>
            <p:nvPr/>
          </p:nvCxnSpPr>
          <p:spPr>
            <a:xfrm>
              <a:off x="1403648" y="5013176"/>
              <a:ext cx="36004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4"/>
            <p:cNvCxnSpPr/>
            <p:nvPr/>
          </p:nvCxnSpPr>
          <p:spPr>
            <a:xfrm>
              <a:off x="1475656" y="5229200"/>
              <a:ext cx="36004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5"/>
            <p:cNvCxnSpPr/>
            <p:nvPr/>
          </p:nvCxnSpPr>
          <p:spPr>
            <a:xfrm>
              <a:off x="1403648" y="5445224"/>
              <a:ext cx="288032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6"/>
            <p:cNvCxnSpPr/>
            <p:nvPr/>
          </p:nvCxnSpPr>
          <p:spPr>
            <a:xfrm>
              <a:off x="1187624" y="2204864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组合 145"/>
          <p:cNvGrpSpPr/>
          <p:nvPr/>
        </p:nvGrpSpPr>
        <p:grpSpPr>
          <a:xfrm>
            <a:off x="7696200" y="872716"/>
            <a:ext cx="1224136" cy="4680520"/>
            <a:chOff x="755576" y="1052736"/>
            <a:chExt cx="1224136" cy="4680520"/>
          </a:xfrm>
        </p:grpSpPr>
        <p:sp>
          <p:nvSpPr>
            <p:cNvPr id="191" name="矩形 146"/>
            <p:cNvSpPr/>
            <p:nvPr/>
          </p:nvSpPr>
          <p:spPr>
            <a:xfrm>
              <a:off x="755576" y="1052736"/>
              <a:ext cx="1224136" cy="46805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直接连接符 147"/>
            <p:cNvCxnSpPr/>
            <p:nvPr/>
          </p:nvCxnSpPr>
          <p:spPr>
            <a:xfrm>
              <a:off x="827584" y="1340768"/>
              <a:ext cx="5040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48"/>
            <p:cNvCxnSpPr/>
            <p:nvPr/>
          </p:nvCxnSpPr>
          <p:spPr>
            <a:xfrm>
              <a:off x="1403648" y="1340768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49"/>
            <p:cNvCxnSpPr/>
            <p:nvPr/>
          </p:nvCxnSpPr>
          <p:spPr>
            <a:xfrm>
              <a:off x="827584" y="1556792"/>
              <a:ext cx="57606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50"/>
            <p:cNvCxnSpPr/>
            <p:nvPr/>
          </p:nvCxnSpPr>
          <p:spPr>
            <a:xfrm>
              <a:off x="827584" y="1772816"/>
              <a:ext cx="43204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51"/>
            <p:cNvCxnSpPr/>
            <p:nvPr/>
          </p:nvCxnSpPr>
          <p:spPr>
            <a:xfrm>
              <a:off x="827584" y="1988840"/>
              <a:ext cx="57606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52"/>
            <p:cNvCxnSpPr/>
            <p:nvPr/>
          </p:nvCxnSpPr>
          <p:spPr>
            <a:xfrm>
              <a:off x="827584" y="2204864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53"/>
            <p:cNvCxnSpPr/>
            <p:nvPr/>
          </p:nvCxnSpPr>
          <p:spPr>
            <a:xfrm>
              <a:off x="827584" y="2420888"/>
              <a:ext cx="43204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54"/>
            <p:cNvCxnSpPr/>
            <p:nvPr/>
          </p:nvCxnSpPr>
          <p:spPr>
            <a:xfrm>
              <a:off x="827584" y="2636912"/>
              <a:ext cx="43204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55"/>
            <p:cNvCxnSpPr/>
            <p:nvPr/>
          </p:nvCxnSpPr>
          <p:spPr>
            <a:xfrm>
              <a:off x="827584" y="2852936"/>
              <a:ext cx="7200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156"/>
            <p:cNvCxnSpPr/>
            <p:nvPr/>
          </p:nvCxnSpPr>
          <p:spPr>
            <a:xfrm>
              <a:off x="827584" y="3068960"/>
              <a:ext cx="36004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157"/>
            <p:cNvCxnSpPr/>
            <p:nvPr/>
          </p:nvCxnSpPr>
          <p:spPr>
            <a:xfrm>
              <a:off x="827584" y="3284984"/>
              <a:ext cx="72008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158"/>
            <p:cNvCxnSpPr/>
            <p:nvPr/>
          </p:nvCxnSpPr>
          <p:spPr>
            <a:xfrm>
              <a:off x="827584" y="3501008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159"/>
            <p:cNvCxnSpPr/>
            <p:nvPr/>
          </p:nvCxnSpPr>
          <p:spPr>
            <a:xfrm>
              <a:off x="827584" y="3717032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160"/>
            <p:cNvCxnSpPr/>
            <p:nvPr/>
          </p:nvCxnSpPr>
          <p:spPr>
            <a:xfrm>
              <a:off x="827584" y="3933056"/>
              <a:ext cx="504056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161"/>
            <p:cNvCxnSpPr/>
            <p:nvPr/>
          </p:nvCxnSpPr>
          <p:spPr>
            <a:xfrm>
              <a:off x="827584" y="4149080"/>
              <a:ext cx="79208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162"/>
            <p:cNvCxnSpPr/>
            <p:nvPr/>
          </p:nvCxnSpPr>
          <p:spPr>
            <a:xfrm>
              <a:off x="827584" y="4365104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163"/>
            <p:cNvCxnSpPr/>
            <p:nvPr/>
          </p:nvCxnSpPr>
          <p:spPr>
            <a:xfrm>
              <a:off x="827584" y="4581128"/>
              <a:ext cx="504056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164"/>
            <p:cNvCxnSpPr/>
            <p:nvPr/>
          </p:nvCxnSpPr>
          <p:spPr>
            <a:xfrm>
              <a:off x="827584" y="4797152"/>
              <a:ext cx="36004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165"/>
            <p:cNvCxnSpPr/>
            <p:nvPr/>
          </p:nvCxnSpPr>
          <p:spPr>
            <a:xfrm>
              <a:off x="827584" y="5013176"/>
              <a:ext cx="504056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166"/>
            <p:cNvCxnSpPr/>
            <p:nvPr/>
          </p:nvCxnSpPr>
          <p:spPr>
            <a:xfrm>
              <a:off x="827584" y="5229200"/>
              <a:ext cx="576064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167"/>
            <p:cNvCxnSpPr/>
            <p:nvPr/>
          </p:nvCxnSpPr>
          <p:spPr>
            <a:xfrm>
              <a:off x="827584" y="5445224"/>
              <a:ext cx="504056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168"/>
            <p:cNvCxnSpPr/>
            <p:nvPr/>
          </p:nvCxnSpPr>
          <p:spPr>
            <a:xfrm>
              <a:off x="1475656" y="1556792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169"/>
            <p:cNvCxnSpPr/>
            <p:nvPr/>
          </p:nvCxnSpPr>
          <p:spPr>
            <a:xfrm>
              <a:off x="1331640" y="1772816"/>
              <a:ext cx="5040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170"/>
            <p:cNvCxnSpPr/>
            <p:nvPr/>
          </p:nvCxnSpPr>
          <p:spPr>
            <a:xfrm>
              <a:off x="1475656" y="1988840"/>
              <a:ext cx="3600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171"/>
            <p:cNvCxnSpPr/>
            <p:nvPr/>
          </p:nvCxnSpPr>
          <p:spPr>
            <a:xfrm>
              <a:off x="1547664" y="2204864"/>
              <a:ext cx="21602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172"/>
            <p:cNvCxnSpPr/>
            <p:nvPr/>
          </p:nvCxnSpPr>
          <p:spPr>
            <a:xfrm>
              <a:off x="1331640" y="2420888"/>
              <a:ext cx="3600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173"/>
            <p:cNvCxnSpPr/>
            <p:nvPr/>
          </p:nvCxnSpPr>
          <p:spPr>
            <a:xfrm>
              <a:off x="1331640" y="2636912"/>
              <a:ext cx="5040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174"/>
            <p:cNvCxnSpPr/>
            <p:nvPr/>
          </p:nvCxnSpPr>
          <p:spPr>
            <a:xfrm>
              <a:off x="1619672" y="2852936"/>
              <a:ext cx="21602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175"/>
            <p:cNvCxnSpPr/>
            <p:nvPr/>
          </p:nvCxnSpPr>
          <p:spPr>
            <a:xfrm>
              <a:off x="1259632" y="3068960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176"/>
            <p:cNvCxnSpPr/>
            <p:nvPr/>
          </p:nvCxnSpPr>
          <p:spPr>
            <a:xfrm>
              <a:off x="1619672" y="3284984"/>
              <a:ext cx="216024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177"/>
            <p:cNvCxnSpPr/>
            <p:nvPr/>
          </p:nvCxnSpPr>
          <p:spPr>
            <a:xfrm>
              <a:off x="1331640" y="3501008"/>
              <a:ext cx="288032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178"/>
            <p:cNvCxnSpPr/>
            <p:nvPr/>
          </p:nvCxnSpPr>
          <p:spPr>
            <a:xfrm>
              <a:off x="1331640" y="3717032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179"/>
            <p:cNvCxnSpPr/>
            <p:nvPr/>
          </p:nvCxnSpPr>
          <p:spPr>
            <a:xfrm>
              <a:off x="1403648" y="3933056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180"/>
            <p:cNvCxnSpPr/>
            <p:nvPr/>
          </p:nvCxnSpPr>
          <p:spPr>
            <a:xfrm>
              <a:off x="1331640" y="4365104"/>
              <a:ext cx="288032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181"/>
            <p:cNvCxnSpPr/>
            <p:nvPr/>
          </p:nvCxnSpPr>
          <p:spPr>
            <a:xfrm>
              <a:off x="1403648" y="4581128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182"/>
            <p:cNvCxnSpPr/>
            <p:nvPr/>
          </p:nvCxnSpPr>
          <p:spPr>
            <a:xfrm>
              <a:off x="1259632" y="4797152"/>
              <a:ext cx="432048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183"/>
            <p:cNvCxnSpPr/>
            <p:nvPr/>
          </p:nvCxnSpPr>
          <p:spPr>
            <a:xfrm>
              <a:off x="1403648" y="5013176"/>
              <a:ext cx="36004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184"/>
            <p:cNvCxnSpPr/>
            <p:nvPr/>
          </p:nvCxnSpPr>
          <p:spPr>
            <a:xfrm>
              <a:off x="1475656" y="5229200"/>
              <a:ext cx="36004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185"/>
            <p:cNvCxnSpPr/>
            <p:nvPr/>
          </p:nvCxnSpPr>
          <p:spPr>
            <a:xfrm>
              <a:off x="1403648" y="5445224"/>
              <a:ext cx="288032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186"/>
            <p:cNvCxnSpPr/>
            <p:nvPr/>
          </p:nvCxnSpPr>
          <p:spPr>
            <a:xfrm>
              <a:off x="1187624" y="2204864"/>
              <a:ext cx="2880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3" name="Straight Arrow Connector 222"/>
          <p:cNvCxnSpPr/>
          <p:nvPr/>
        </p:nvCxnSpPr>
        <p:spPr>
          <a:xfrm flipV="1">
            <a:off x="1079612" y="527196"/>
            <a:ext cx="612068" cy="5975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8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Khan</dc:creator>
  <cp:lastModifiedBy>Mohammad Khan</cp:lastModifiedBy>
  <cp:revision>10</cp:revision>
  <dcterms:created xsi:type="dcterms:W3CDTF">2006-08-16T00:00:00Z</dcterms:created>
  <dcterms:modified xsi:type="dcterms:W3CDTF">2015-05-01T04:46:40Z</dcterms:modified>
</cp:coreProperties>
</file>