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59" r:id="rId4"/>
    <p:sldId id="261" r:id="rId5"/>
    <p:sldId id="262" r:id="rId6"/>
    <p:sldId id="281" r:id="rId7"/>
    <p:sldId id="263" r:id="rId8"/>
    <p:sldId id="267" r:id="rId9"/>
    <p:sldId id="264" r:id="rId10"/>
    <p:sldId id="280" r:id="rId11"/>
    <p:sldId id="266" r:id="rId12"/>
    <p:sldId id="268" r:id="rId13"/>
    <p:sldId id="284" r:id="rId14"/>
    <p:sldId id="285" r:id="rId15"/>
    <p:sldId id="269" r:id="rId16"/>
    <p:sldId id="270" r:id="rId17"/>
    <p:sldId id="271" r:id="rId18"/>
    <p:sldId id="272" r:id="rId19"/>
    <p:sldId id="273" r:id="rId20"/>
    <p:sldId id="278" r:id="rId21"/>
    <p:sldId id="274" r:id="rId22"/>
    <p:sldId id="275" r:id="rId23"/>
    <p:sldId id="276" r:id="rId24"/>
    <p:sldId id="277" r:id="rId25"/>
    <p:sldId id="27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ybuluo.com/costtian/note/1162897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tuna.tsinghua.edu.cn/docker-ce/linux/centos/7/x86_64/stable/Packages/docker-ce-selinux-17.03.1.ce-1.el7.centos.noarch.rpm" TargetMode="External"/><Relationship Id="rId2" Type="http://schemas.openxmlformats.org/officeDocument/2006/relationships/hyperlink" Target="https://mirrors.tuna.tsinghua.edu.cn/docker-ce/linux/centos/7/x86_64/stable/Packages/docker-ce-17.03.1.ce-1.el7.centos.x86_64.rpm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0675" y="457508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1.Docker</a:t>
            </a:r>
            <a:r>
              <a:rPr lang="zh-CN" altLang="en-US" sz="2800" dirty="0" smtClean="0"/>
              <a:t>是什么？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79702" y="2634976"/>
            <a:ext cx="617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.Docker</a:t>
            </a:r>
            <a:r>
              <a:rPr lang="zh-CN" altLang="en-US" sz="2800" dirty="0" smtClean="0"/>
              <a:t>能解决什么问题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46436" y="1022028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Docker</a:t>
            </a:r>
            <a:r>
              <a:rPr lang="zh-CN" altLang="zh-CN" dirty="0"/>
              <a:t>是一种基于</a:t>
            </a:r>
            <a:r>
              <a:rPr lang="en-US" altLang="zh-CN" dirty="0" smtClean="0"/>
              <a:t>LXC(Linux Container)</a:t>
            </a:r>
            <a:r>
              <a:rPr lang="zh-CN" altLang="zh-CN" dirty="0" smtClean="0"/>
              <a:t>虚拟</a:t>
            </a:r>
            <a:r>
              <a:rPr lang="zh-CN" altLang="zh-CN" dirty="0"/>
              <a:t>化容器技术</a:t>
            </a:r>
            <a:r>
              <a:rPr lang="en-US" altLang="zh-CN" dirty="0"/>
              <a:t>,</a:t>
            </a:r>
            <a:r>
              <a:rPr lang="zh-CN" altLang="zh-CN" dirty="0"/>
              <a:t>是一种轻量级的虚拟化技术</a:t>
            </a:r>
            <a:r>
              <a:rPr lang="en-US" altLang="zh-CN" dirty="0"/>
              <a:t>.LXC</a:t>
            </a:r>
            <a:r>
              <a:rPr lang="zh-CN" altLang="zh-CN" dirty="0"/>
              <a:t>的 </a:t>
            </a:r>
            <a:r>
              <a:rPr lang="en-US" altLang="zh-CN" dirty="0"/>
              <a:t>Namespace</a:t>
            </a:r>
            <a:r>
              <a:rPr lang="zh-CN" altLang="zh-CN" dirty="0"/>
              <a:t>技术</a:t>
            </a:r>
            <a:r>
              <a:rPr lang="en-US" altLang="zh-CN" dirty="0"/>
              <a:t>,</a:t>
            </a:r>
            <a:r>
              <a:rPr lang="zh-CN" altLang="zh-CN" dirty="0"/>
              <a:t>可以达文件隔离效果。 而</a:t>
            </a:r>
            <a:r>
              <a:rPr lang="en-US" altLang="zh-CN" dirty="0"/>
              <a:t>LXC</a:t>
            </a:r>
            <a:r>
              <a:rPr lang="zh-CN" altLang="zh-CN" dirty="0"/>
              <a:t>的</a:t>
            </a:r>
            <a:r>
              <a:rPr lang="en-US" altLang="zh-CN" dirty="0" err="1"/>
              <a:t>cgroups</a:t>
            </a:r>
            <a:r>
              <a:rPr lang="zh-CN" altLang="zh-CN" dirty="0"/>
              <a:t>技术可以实现资源隔离和网络隔离</a:t>
            </a:r>
            <a:r>
              <a:rPr lang="en-US" altLang="zh-CN" dirty="0"/>
              <a:t>,</a:t>
            </a:r>
            <a:r>
              <a:rPr lang="zh-CN" altLang="zh-CN" dirty="0"/>
              <a:t>容器彼此独享自己的网络空间与资源空间</a:t>
            </a:r>
            <a:r>
              <a:rPr lang="en-US" altLang="zh-CN" dirty="0"/>
              <a:t>.</a:t>
            </a:r>
            <a:r>
              <a:rPr lang="en-US" altLang="zh-CN" dirty="0" err="1"/>
              <a:t>Docker</a:t>
            </a:r>
            <a:r>
              <a:rPr lang="zh-CN" altLang="zh-CN" dirty="0"/>
              <a:t>可以将我们的应用服务封装好</a:t>
            </a:r>
            <a:r>
              <a:rPr lang="en-US" altLang="zh-CN" dirty="0"/>
              <a:t>,</a:t>
            </a:r>
            <a:r>
              <a:rPr lang="zh-CN" altLang="zh-CN" dirty="0"/>
              <a:t>做成镜像。运行镜像</a:t>
            </a:r>
            <a:r>
              <a:rPr lang="en-US" altLang="zh-CN" dirty="0"/>
              <a:t>.</a:t>
            </a:r>
            <a:r>
              <a:rPr lang="zh-CN" altLang="zh-CN" dirty="0"/>
              <a:t>对外提供</a:t>
            </a:r>
            <a:r>
              <a:rPr lang="zh-CN" altLang="zh-CN" dirty="0" smtClean="0"/>
              <a:t>服务</a:t>
            </a:r>
            <a:endParaRPr lang="zh-CN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439303" y="3176785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环境一致性</a:t>
            </a:r>
            <a:r>
              <a:rPr lang="en-US" altLang="zh-CN" dirty="0"/>
              <a:t>: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zh-CN" altLang="zh-CN" dirty="0"/>
              <a:t>提供</a:t>
            </a:r>
            <a:r>
              <a:rPr lang="zh-CN" altLang="zh-CN" dirty="0" smtClean="0"/>
              <a:t>了</a:t>
            </a:r>
            <a:r>
              <a:rPr lang="zh-CN" altLang="en-US" dirty="0" smtClean="0"/>
              <a:t>保证</a:t>
            </a:r>
            <a:r>
              <a:rPr lang="zh-CN" altLang="zh-CN" dirty="0" smtClean="0"/>
              <a:t>服务</a:t>
            </a:r>
            <a:r>
              <a:rPr lang="zh-CN" altLang="en-US" dirty="0"/>
              <a:t>运行</a:t>
            </a:r>
            <a:r>
              <a:rPr lang="zh-CN" altLang="zh-CN" dirty="0" smtClean="0"/>
              <a:t>环境一致性</a:t>
            </a:r>
            <a:r>
              <a:rPr lang="zh-CN" altLang="en-US" dirty="0" smtClean="0"/>
              <a:t>的镜像</a:t>
            </a:r>
            <a:r>
              <a:rPr lang="en-US" altLang="zh-CN" dirty="0" smtClean="0"/>
              <a:t>,</a:t>
            </a:r>
            <a:r>
              <a:rPr lang="zh-CN" altLang="en-US" dirty="0" smtClean="0"/>
              <a:t>流转于</a:t>
            </a:r>
            <a:r>
              <a:rPr lang="zh-CN" altLang="zh-CN" dirty="0" smtClean="0"/>
              <a:t> 产品</a:t>
            </a:r>
            <a:r>
              <a:rPr lang="zh-CN" altLang="zh-CN" dirty="0"/>
              <a:t>的各个流程</a:t>
            </a:r>
            <a:r>
              <a:rPr lang="en-US" altLang="zh-CN" dirty="0"/>
              <a:t>,</a:t>
            </a:r>
            <a:r>
              <a:rPr lang="zh-CN" altLang="zh-CN" dirty="0"/>
              <a:t>从开发到测试</a:t>
            </a:r>
            <a:r>
              <a:rPr lang="en-US" altLang="zh-CN" dirty="0"/>
              <a:t>,</a:t>
            </a:r>
            <a:r>
              <a:rPr lang="zh-CN" altLang="zh-CN" dirty="0"/>
              <a:t>在到运维</a:t>
            </a:r>
            <a:r>
              <a:rPr lang="en-US" altLang="zh-CN" dirty="0"/>
              <a:t>,</a:t>
            </a:r>
            <a:r>
              <a:rPr lang="zh-CN" altLang="zh-CN" dirty="0"/>
              <a:t>他们的基本运行环境都是一致性的</a:t>
            </a:r>
          </a:p>
          <a:p>
            <a:r>
              <a:rPr lang="zh-CN" altLang="zh-CN" b="1" dirty="0" smtClean="0"/>
              <a:t>便于</a:t>
            </a:r>
            <a:r>
              <a:rPr lang="zh-CN" altLang="zh-CN" b="1" dirty="0"/>
              <a:t>迁移横向扩展</a:t>
            </a:r>
            <a:r>
              <a:rPr lang="en-US" altLang="zh-CN" dirty="0"/>
              <a:t>:</a:t>
            </a:r>
            <a:r>
              <a:rPr lang="en-US" altLang="zh-CN" dirty="0" err="1"/>
              <a:t>Docker</a:t>
            </a:r>
            <a:r>
              <a:rPr lang="zh-CN" altLang="zh-CN" dirty="0"/>
              <a:t>的数据存储依赖的主机的挂载</a:t>
            </a:r>
            <a:r>
              <a:rPr lang="en-US" altLang="zh-CN" dirty="0"/>
              <a:t>(Volume),</a:t>
            </a:r>
            <a:r>
              <a:rPr lang="zh-CN" altLang="zh-CN" dirty="0"/>
              <a:t>做好磁盘挂载</a:t>
            </a:r>
            <a:r>
              <a:rPr lang="en-US" altLang="zh-CN" dirty="0"/>
              <a:t>,</a:t>
            </a:r>
            <a:r>
              <a:rPr lang="zh-CN" altLang="zh-CN" dirty="0"/>
              <a:t>以镜像为基础</a:t>
            </a:r>
            <a:r>
              <a:rPr lang="en-US" altLang="zh-CN" dirty="0"/>
              <a:t>,</a:t>
            </a:r>
            <a:r>
              <a:rPr lang="zh-CN" altLang="zh-CN" dirty="0"/>
              <a:t>可以将原有服务迁移或者扩展</a:t>
            </a:r>
            <a:r>
              <a:rPr lang="en-US" altLang="zh-CN" dirty="0"/>
              <a:t>,</a:t>
            </a:r>
            <a:r>
              <a:rPr lang="zh-CN" altLang="zh-CN" dirty="0"/>
              <a:t>应对一些特定的场景需求</a:t>
            </a:r>
          </a:p>
          <a:p>
            <a:r>
              <a:rPr lang="zh-CN" altLang="en-US" b="1" dirty="0"/>
              <a:t>可二次开发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在已经存在的镜像的基础上可以继续打制作新的镜像</a:t>
            </a:r>
            <a:r>
              <a:rPr lang="en-US" altLang="zh-CN" dirty="0" smtClean="0"/>
              <a:t>.</a:t>
            </a:r>
            <a:r>
              <a:rPr lang="zh-CN" altLang="en-US" dirty="0" smtClean="0"/>
              <a:t>后面继续扩展使用镜像</a:t>
            </a:r>
            <a:endParaRPr lang="en-US" altLang="zh-CN" dirty="0" smtClean="0"/>
          </a:p>
          <a:p>
            <a:r>
              <a:rPr lang="zh-CN" altLang="en-US" b="1" dirty="0" smtClean="0"/>
              <a:t>资源利用率高</a:t>
            </a:r>
            <a:r>
              <a:rPr lang="en-US" altLang="zh-CN" dirty="0" smtClean="0"/>
              <a:t>:</a:t>
            </a:r>
            <a:r>
              <a:rPr lang="zh-CN" altLang="en-US" dirty="0" smtClean="0"/>
              <a:t>与虚拟机相比少了硬件虚拟化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就少了许多资源的</a:t>
            </a:r>
            <a:r>
              <a:rPr lang="zh-CN" altLang="en-US" dirty="0" smtClean="0"/>
              <a:t>开销</a:t>
            </a:r>
            <a:endParaRPr lang="en-US" altLang="zh-CN" dirty="0" smtClean="0"/>
          </a:p>
          <a:p>
            <a:r>
              <a:rPr lang="zh-CN" altLang="en-US" b="1" dirty="0" smtClean="0"/>
              <a:t>实施部署容易</a:t>
            </a:r>
            <a:r>
              <a:rPr lang="en-US" altLang="zh-CN" dirty="0" smtClean="0"/>
              <a:t>:</a:t>
            </a:r>
            <a:r>
              <a:rPr lang="zh-CN" altLang="en-US" dirty="0" smtClean="0"/>
              <a:t>少了传统的软件依赖</a:t>
            </a:r>
            <a:r>
              <a:rPr lang="en-US" altLang="zh-CN" dirty="0" smtClean="0"/>
              <a:t>,</a:t>
            </a:r>
            <a:r>
              <a:rPr lang="zh-CN" altLang="en-US" dirty="0" smtClean="0"/>
              <a:t>基本可以实现一键安装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60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2088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Docker</a:t>
            </a:r>
            <a:r>
              <a:rPr lang="zh-CN" altLang="en-US" sz="2800" b="1" dirty="0"/>
              <a:t>容器</a:t>
            </a:r>
            <a:endParaRPr lang="en-US" altLang="zh-CN" sz="2800" b="1" dirty="0"/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en-US" altLang="zh-CN" dirty="0"/>
              <a:t>.</a:t>
            </a:r>
            <a:r>
              <a:rPr lang="zh-CN" altLang="en-US" dirty="0"/>
              <a:t>启动容器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start </a:t>
            </a:r>
            <a:r>
              <a:rPr lang="zh-CN" altLang="en-US" dirty="0"/>
              <a:t>容器</a:t>
            </a:r>
            <a:r>
              <a:rPr lang="en-US" altLang="zh-CN" dirty="0" smtClean="0"/>
              <a:t>id</a:t>
            </a:r>
          </a:p>
          <a:p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重启容器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restart </a:t>
            </a:r>
            <a:r>
              <a:rPr lang="zh-CN" altLang="en-US" dirty="0"/>
              <a:t>容器</a:t>
            </a:r>
            <a:r>
              <a:rPr lang="en-US" altLang="zh-CN" dirty="0"/>
              <a:t>id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进入容器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exec –it 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id bash</a:t>
            </a:r>
          </a:p>
          <a:p>
            <a:endParaRPr lang="en-US" altLang="zh-CN" dirty="0"/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查看容器信息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inspect 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id</a:t>
            </a:r>
          </a:p>
          <a:p>
            <a:endParaRPr lang="en-US" altLang="zh-CN" dirty="0"/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查看容器启动日志</a:t>
            </a:r>
            <a:endParaRPr lang="en-US" altLang="zh-CN" dirty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 logs 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id</a:t>
            </a:r>
          </a:p>
          <a:p>
            <a:endParaRPr lang="en-US" altLang="zh-CN" dirty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导出容器</a:t>
            </a:r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export 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id&gt;xxx.tar</a:t>
            </a:r>
          </a:p>
          <a:p>
            <a:endParaRPr lang="en-US" altLang="zh-CN" dirty="0"/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导入容器快照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at xxx.tar </a:t>
            </a:r>
            <a:r>
              <a:rPr lang="en-US" altLang="zh-CN" dirty="0"/>
              <a:t>| </a:t>
            </a:r>
            <a:r>
              <a:rPr lang="en-US" altLang="zh-CN" dirty="0" err="1"/>
              <a:t>docker</a:t>
            </a:r>
            <a:r>
              <a:rPr lang="en-US" altLang="zh-CN" dirty="0"/>
              <a:t> import - </a:t>
            </a:r>
            <a:r>
              <a:rPr lang="en-US" altLang="zh-CN" dirty="0" smtClean="0"/>
              <a:t>xxx:v1.0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94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71287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Docker</a:t>
            </a:r>
            <a:r>
              <a:rPr lang="zh-CN" altLang="en-US" sz="2800" b="1" dirty="0"/>
              <a:t>仓库</a:t>
            </a:r>
            <a:endParaRPr lang="en-US" altLang="zh-CN" sz="2800" b="1" dirty="0" smtClean="0"/>
          </a:p>
          <a:p>
            <a:r>
              <a:rPr lang="zh-CN" altLang="en-US" dirty="0" smtClean="0"/>
              <a:t>我们这里采用的是可视化管理的仓库</a:t>
            </a:r>
            <a:r>
              <a:rPr lang="en-US" altLang="zh-CN" dirty="0"/>
              <a:t>Harbor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14433"/>
            <a:ext cx="777686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0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Svn+Docker+Jenkins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自动</a:t>
            </a:r>
            <a:r>
              <a:rPr lang="zh-CN" altLang="en-US" dirty="0" smtClean="0"/>
              <a:t>构建打包</a:t>
            </a:r>
            <a:r>
              <a:rPr lang="zh-CN" altLang="en-US" dirty="0" smtClean="0"/>
              <a:t>发布翼</a:t>
            </a:r>
            <a:r>
              <a:rPr lang="zh-CN" altLang="en-US" dirty="0" smtClean="0"/>
              <a:t>维平台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翼</a:t>
            </a:r>
            <a:r>
              <a:rPr lang="zh-CN" altLang="en-US" dirty="0" smtClean="0"/>
              <a:t>维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应用流程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466850"/>
            <a:ext cx="8923337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2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4972" y="423476"/>
            <a:ext cx="7776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/>
              <a:t>Docker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业务镜像制作流程</a:t>
            </a:r>
            <a:endParaRPr lang="en-US" altLang="zh-CN" sz="2800" dirty="0" smtClean="0"/>
          </a:p>
          <a:p>
            <a:pPr algn="ctr"/>
            <a:endParaRPr lang="en-US" altLang="zh-CN" sz="2800" dirty="0"/>
          </a:p>
          <a:p>
            <a:pPr algn="ctr"/>
            <a:endParaRPr lang="en-US" altLang="zh-CN" sz="2800" dirty="0" smtClean="0"/>
          </a:p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思考服务需要的环境</a:t>
            </a:r>
            <a:r>
              <a:rPr lang="en-US" altLang="zh-CN" sz="2800" dirty="0" smtClean="0"/>
              <a:t>(JDK,TOMCAT,JBOSS</a:t>
            </a:r>
            <a:r>
              <a:rPr lang="zh-CN" altLang="en-US" sz="2800" dirty="0" smtClean="0"/>
              <a:t>之类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和需要的软件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有现成的镜像我们可以直接基础镜像做二次开发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根据需要准备的环境构建</a:t>
            </a:r>
            <a:r>
              <a:rPr lang="en-US" altLang="zh-CN" sz="2800" dirty="0" err="1" smtClean="0"/>
              <a:t>Dockerfile</a:t>
            </a:r>
            <a:endParaRPr lang="en-US" altLang="zh-CN" sz="2800" dirty="0" smtClean="0"/>
          </a:p>
          <a:p>
            <a:r>
              <a:rPr lang="en-US" altLang="zh-CN" sz="2800" dirty="0"/>
              <a:t>3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将</a:t>
            </a:r>
            <a:r>
              <a:rPr lang="zh-CN" altLang="en-US" sz="2800" dirty="0"/>
              <a:t>根据</a:t>
            </a:r>
            <a:r>
              <a:rPr lang="zh-CN" altLang="en-US" sz="2800" dirty="0" smtClean="0"/>
              <a:t>不同环境变化的配置文件参数替换成</a:t>
            </a:r>
            <a:r>
              <a:rPr lang="en-US" altLang="zh-CN" sz="2800" dirty="0" smtClean="0"/>
              <a:t>${</a:t>
            </a:r>
            <a:r>
              <a:rPr lang="zh-CN" altLang="en-US" sz="2800" dirty="0" smtClean="0"/>
              <a:t>变量名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形式</a:t>
            </a:r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生成镜像（我们这里采用</a:t>
            </a:r>
            <a:r>
              <a:rPr lang="en-US" altLang="zh-CN" sz="2800" dirty="0" smtClean="0"/>
              <a:t>Jenkins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178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80728"/>
            <a:ext cx="698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翼</a:t>
            </a:r>
            <a:r>
              <a:rPr lang="zh-CN" altLang="en-US" dirty="0" smtClean="0"/>
              <a:t>维通共有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发布的共有五个服务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smtClean="0"/>
              <a:t>MYSQL</a:t>
            </a:r>
            <a:r>
              <a:rPr lang="zh-CN" altLang="en-US" b="1" dirty="0" smtClean="0"/>
              <a:t>服务</a:t>
            </a:r>
            <a:r>
              <a:rPr lang="zh-CN" altLang="en-US" dirty="0" smtClean="0"/>
              <a:t>（采用官方镜像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将默认时区调整为东八区）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en-US" altLang="zh-CN" b="1" dirty="0" err="1" smtClean="0"/>
              <a:t>RabbitMq</a:t>
            </a:r>
            <a:r>
              <a:rPr lang="zh-CN" altLang="en-US" b="1" dirty="0" smtClean="0"/>
              <a:t>服务</a:t>
            </a:r>
            <a:r>
              <a:rPr lang="zh-CN" altLang="en-US" dirty="0"/>
              <a:t>（采用官方镜像</a:t>
            </a:r>
            <a:r>
              <a:rPr lang="en-US" altLang="zh-CN" dirty="0" smtClean="0"/>
              <a:t>,</a:t>
            </a:r>
            <a:r>
              <a:rPr lang="zh-CN" altLang="en-US" dirty="0" smtClean="0"/>
              <a:t>启动几个插件将</a:t>
            </a:r>
            <a:r>
              <a:rPr lang="zh-CN" altLang="en-US" dirty="0"/>
              <a:t>默认时区调整为东八区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同步服务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本身是个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r>
              <a:rPr lang="en-US" altLang="zh-CN" dirty="0" smtClean="0"/>
              <a:t>,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打包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</a:t>
            </a:r>
            <a:r>
              <a:rPr lang="en-US" altLang="zh-CN" dirty="0" err="1" smtClean="0"/>
              <a:t>Dockerfile</a:t>
            </a:r>
            <a:r>
              <a:rPr lang="zh-CN" altLang="en-US" dirty="0" smtClean="0"/>
              <a:t>生产新的镜像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b="1" dirty="0" smtClean="0"/>
              <a:t>采集服务</a:t>
            </a:r>
            <a:r>
              <a:rPr lang="en-US" altLang="zh-CN" dirty="0"/>
              <a:t>(</a:t>
            </a:r>
            <a:r>
              <a:rPr lang="zh-CN" altLang="en-US" dirty="0"/>
              <a:t>本身是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</a:t>
            </a:r>
            <a:r>
              <a:rPr lang="en-US" altLang="zh-CN" dirty="0"/>
              <a:t>,</a:t>
            </a:r>
            <a:r>
              <a:rPr lang="zh-CN" altLang="en-US" dirty="0"/>
              <a:t>利用</a:t>
            </a:r>
            <a:r>
              <a:rPr lang="en-US" altLang="zh-CN" dirty="0"/>
              <a:t>maven</a:t>
            </a:r>
            <a:r>
              <a:rPr lang="zh-CN" altLang="en-US" dirty="0"/>
              <a:t>打包</a:t>
            </a:r>
            <a:r>
              <a:rPr lang="en-US" altLang="zh-CN" dirty="0"/>
              <a:t>,</a:t>
            </a:r>
            <a:r>
              <a:rPr lang="zh-CN" altLang="en-US" dirty="0"/>
              <a:t>根据</a:t>
            </a:r>
            <a:r>
              <a:rPr lang="en-US" altLang="zh-CN" dirty="0" err="1"/>
              <a:t>Dockerfile</a:t>
            </a:r>
            <a:r>
              <a:rPr lang="zh-CN" altLang="en-US" dirty="0"/>
              <a:t>生产新的镜像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中心服务</a:t>
            </a:r>
            <a:r>
              <a:rPr lang="en-US" altLang="zh-CN" dirty="0"/>
              <a:t>(</a:t>
            </a:r>
            <a:r>
              <a:rPr lang="zh-CN" altLang="en-US" dirty="0"/>
              <a:t>本身是个</a:t>
            </a:r>
            <a:r>
              <a:rPr lang="en-US" altLang="zh-CN" dirty="0"/>
              <a:t>war</a:t>
            </a:r>
            <a:r>
              <a:rPr lang="zh-CN" altLang="en-US" dirty="0"/>
              <a:t>包</a:t>
            </a:r>
            <a:r>
              <a:rPr lang="en-US" altLang="zh-CN" dirty="0"/>
              <a:t>,</a:t>
            </a:r>
            <a:r>
              <a:rPr lang="zh-CN" altLang="en-US" dirty="0"/>
              <a:t>利用</a:t>
            </a:r>
            <a:r>
              <a:rPr lang="en-US" altLang="zh-CN" dirty="0"/>
              <a:t>maven</a:t>
            </a:r>
            <a:r>
              <a:rPr lang="zh-CN" altLang="en-US" dirty="0"/>
              <a:t>打包</a:t>
            </a:r>
            <a:r>
              <a:rPr lang="en-US" altLang="zh-CN" dirty="0"/>
              <a:t>,</a:t>
            </a:r>
            <a:r>
              <a:rPr lang="zh-CN" altLang="en-US" dirty="0"/>
              <a:t>根据</a:t>
            </a:r>
            <a:r>
              <a:rPr lang="en-US" altLang="zh-CN" dirty="0" err="1"/>
              <a:t>Dockerfile</a:t>
            </a:r>
            <a:r>
              <a:rPr lang="zh-CN" altLang="en-US" dirty="0"/>
              <a:t>生产新的镜像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76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镜像</a:t>
            </a:r>
            <a:r>
              <a:rPr lang="en-US" altLang="zh-CN" dirty="0" smtClean="0"/>
              <a:t>-</a:t>
            </a:r>
            <a:r>
              <a:rPr lang="zh-CN" altLang="en-US" dirty="0" smtClean="0"/>
              <a:t>同步服务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56897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在项目根路径下新增</a:t>
            </a:r>
            <a:r>
              <a:rPr lang="en-US" altLang="zh-CN" dirty="0" err="1" smtClean="0"/>
              <a:t>Dockerfile</a:t>
            </a:r>
            <a:endParaRPr lang="en-US" altLang="zh-CN" dirty="0" smtClean="0"/>
          </a:p>
          <a:p>
            <a:r>
              <a:rPr lang="en-US" altLang="zh-CN" dirty="0"/>
              <a:t>FROM 25.30.9.17:18080/</a:t>
            </a:r>
            <a:r>
              <a:rPr lang="en-US" altLang="zh-CN" dirty="0" err="1"/>
              <a:t>yw</a:t>
            </a:r>
            <a:r>
              <a:rPr lang="en-US" altLang="zh-CN" dirty="0"/>
              <a:t>-image-base/openjdk-cn:8-jdk-alpine</a:t>
            </a:r>
          </a:p>
          <a:p>
            <a:r>
              <a:rPr lang="en-US" altLang="zh-CN" dirty="0"/>
              <a:t>ADD target/batch_process_server.jar app.jar</a:t>
            </a:r>
          </a:p>
          <a:p>
            <a:r>
              <a:rPr lang="en-US" altLang="zh-CN" dirty="0"/>
              <a:t>ENTRYPOINT ["java","-</a:t>
            </a:r>
            <a:r>
              <a:rPr lang="en-US" altLang="zh-CN" dirty="0" err="1"/>
              <a:t>Djava.security.egd</a:t>
            </a:r>
            <a:r>
              <a:rPr lang="en-US" altLang="zh-CN" dirty="0"/>
              <a:t>=file:/dev/./urandom","-Dspring.profiles.active=docker","-jar","/app.jar</a:t>
            </a:r>
            <a:r>
              <a:rPr lang="en-US" altLang="zh-CN" dirty="0" smtClean="0"/>
              <a:t>"]</a:t>
            </a:r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/>
              <a:t>新</a:t>
            </a:r>
            <a:r>
              <a:rPr lang="zh-CN" altLang="en-US" dirty="0" smtClean="0"/>
              <a:t>增加一个配置文件</a:t>
            </a:r>
            <a:r>
              <a:rPr lang="en-US" altLang="zh-CN" dirty="0" smtClean="0"/>
              <a:t>application-</a:t>
            </a:r>
            <a:r>
              <a:rPr lang="en-US" altLang="zh-CN" dirty="0" err="1" smtClean="0"/>
              <a:t>docker.yaml</a:t>
            </a:r>
            <a:endParaRPr lang="en-US" altLang="zh-CN" dirty="0" smtClean="0"/>
          </a:p>
          <a:p>
            <a:r>
              <a:rPr lang="zh-CN" altLang="en-US" dirty="0" smtClean="0"/>
              <a:t>内容和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的基本一直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只是将数据库和</a:t>
            </a:r>
            <a:r>
              <a:rPr lang="en-US" altLang="zh-CN" dirty="0" smtClean="0"/>
              <a:t>MQ</a:t>
            </a:r>
            <a:r>
              <a:rPr lang="zh-CN" altLang="en-US" dirty="0" smtClean="0"/>
              <a:t>连接的参数替换为</a:t>
            </a:r>
            <a:r>
              <a:rPr lang="en-US" altLang="zh-CN" dirty="0" smtClean="0"/>
              <a:t>${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}</a:t>
            </a:r>
            <a:r>
              <a:rPr lang="zh-CN" altLang="en-US" dirty="0" smtClean="0"/>
              <a:t>方式，</a:t>
            </a:r>
            <a:endParaRPr lang="en-US" altLang="zh-CN" dirty="0" smtClean="0"/>
          </a:p>
          <a:p>
            <a:r>
              <a:rPr lang="zh-CN" altLang="en-US" dirty="0" smtClean="0"/>
              <a:t>方便后面启动时注入进去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03" y="3973052"/>
            <a:ext cx="7668344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549213"/>
            <a:ext cx="7709903" cy="123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88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镜像</a:t>
            </a:r>
            <a:r>
              <a:rPr lang="en-US" altLang="zh-CN" dirty="0" smtClean="0"/>
              <a:t>-</a:t>
            </a:r>
            <a:r>
              <a:rPr lang="zh-CN" altLang="en-US" dirty="0" smtClean="0"/>
              <a:t>采集服务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56897"/>
            <a:ext cx="82809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在项目根路径下新增</a:t>
            </a:r>
            <a:r>
              <a:rPr lang="en-US" altLang="zh-CN" dirty="0" err="1" smtClean="0"/>
              <a:t>Dockerfile</a:t>
            </a:r>
            <a:endParaRPr lang="en-US" altLang="zh-CN" dirty="0" smtClean="0"/>
          </a:p>
          <a:p>
            <a:r>
              <a:rPr lang="en-US" altLang="zh-CN" dirty="0"/>
              <a:t>from 25.30.9.17:18080/</a:t>
            </a:r>
            <a:r>
              <a:rPr lang="en-US" altLang="zh-CN" dirty="0" err="1"/>
              <a:t>yw</a:t>
            </a:r>
            <a:r>
              <a:rPr lang="en-US" altLang="zh-CN" dirty="0"/>
              <a:t>-image-base/tomcat-cn:8.5.31-jre8</a:t>
            </a:r>
          </a:p>
          <a:p>
            <a:r>
              <a:rPr lang="en-US" altLang="zh-CN" dirty="0"/>
              <a:t>WORKDIR /</a:t>
            </a:r>
            <a:r>
              <a:rPr lang="en-US" altLang="zh-CN" dirty="0" err="1"/>
              <a:t>usr</a:t>
            </a:r>
            <a:r>
              <a:rPr lang="en-US" altLang="zh-CN" dirty="0"/>
              <a:t>/local/tomcat</a:t>
            </a:r>
          </a:p>
          <a:p>
            <a:r>
              <a:rPr lang="en-US" altLang="zh-CN" dirty="0"/>
              <a:t>RUN 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/local/tomcat/</a:t>
            </a:r>
            <a:r>
              <a:rPr lang="en-US" altLang="zh-CN" dirty="0" err="1"/>
              <a:t>webapps</a:t>
            </a:r>
            <a:r>
              <a:rPr lang="en-US" altLang="zh-CN" dirty="0"/>
              <a:t>/*</a:t>
            </a:r>
          </a:p>
          <a:p>
            <a:r>
              <a:rPr lang="en-US" altLang="zh-CN" dirty="0"/>
              <a:t>COPY target/</a:t>
            </a:r>
            <a:r>
              <a:rPr lang="en-US" altLang="zh-CN" dirty="0" err="1"/>
              <a:t>ywCollector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/local/tomcat/</a:t>
            </a:r>
            <a:r>
              <a:rPr lang="en-US" altLang="zh-CN" dirty="0" err="1"/>
              <a:t>webapps</a:t>
            </a:r>
            <a:r>
              <a:rPr lang="en-US" altLang="zh-CN" dirty="0"/>
              <a:t>/</a:t>
            </a:r>
            <a:r>
              <a:rPr lang="en-US" altLang="zh-CN" dirty="0" err="1"/>
              <a:t>ywCollector</a:t>
            </a:r>
            <a:endParaRPr lang="en-US" altLang="zh-CN" dirty="0"/>
          </a:p>
          <a:p>
            <a:r>
              <a:rPr lang="en-US" altLang="zh-CN" dirty="0"/>
              <a:t>EXPOSE 8080</a:t>
            </a:r>
          </a:p>
          <a:p>
            <a:r>
              <a:rPr lang="en-US" altLang="zh-CN" dirty="0"/>
              <a:t>CMD ["catalina.sh", "run</a:t>
            </a:r>
            <a:r>
              <a:rPr lang="en-US" altLang="zh-CN" dirty="0" smtClean="0"/>
              <a:t>"]</a:t>
            </a:r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/>
              <a:t>新</a:t>
            </a:r>
            <a:r>
              <a:rPr lang="zh-CN" altLang="en-US" dirty="0" smtClean="0"/>
              <a:t>增加一个配置文件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/resources</a:t>
            </a:r>
            <a:r>
              <a:rPr lang="zh-CN" altLang="en-US" dirty="0" smtClean="0"/>
              <a:t>下面 增加</a:t>
            </a:r>
            <a:r>
              <a:rPr lang="en-US" altLang="zh-CN" dirty="0" smtClean="0"/>
              <a:t>application-</a:t>
            </a:r>
            <a:r>
              <a:rPr lang="en-US" altLang="zh-CN" dirty="0" err="1" smtClean="0"/>
              <a:t>docker.properties</a:t>
            </a:r>
            <a:endParaRPr lang="en-US" altLang="zh-CN" dirty="0" smtClean="0"/>
          </a:p>
          <a:p>
            <a:r>
              <a:rPr lang="zh-CN" altLang="en-US" dirty="0" smtClean="0"/>
              <a:t>思路也是将一些变量值替换为</a:t>
            </a:r>
            <a:r>
              <a:rPr lang="en-US" altLang="zh-CN" dirty="0" smtClean="0"/>
              <a:t>${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}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38" y="4359934"/>
            <a:ext cx="845661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6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镜像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中心服务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56897"/>
            <a:ext cx="82809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在项目根路径下新增</a:t>
            </a:r>
            <a:r>
              <a:rPr lang="en-US" altLang="zh-CN" dirty="0" err="1" smtClean="0"/>
              <a:t>Dockerfile</a:t>
            </a:r>
            <a:endParaRPr lang="en-US" altLang="zh-CN" dirty="0" smtClean="0"/>
          </a:p>
          <a:p>
            <a:r>
              <a:rPr lang="en-US" altLang="zh-CN" dirty="0"/>
              <a:t>from 25.30.9.17:18080/</a:t>
            </a:r>
            <a:r>
              <a:rPr lang="en-US" altLang="zh-CN" dirty="0" err="1"/>
              <a:t>yw</a:t>
            </a:r>
            <a:r>
              <a:rPr lang="en-US" altLang="zh-CN" dirty="0"/>
              <a:t>-image-base/tomcat-cn:8.5.31-jre8</a:t>
            </a:r>
          </a:p>
          <a:p>
            <a:r>
              <a:rPr lang="en-US" altLang="zh-CN" dirty="0"/>
              <a:t>WORKDIR /</a:t>
            </a:r>
            <a:r>
              <a:rPr lang="en-US" altLang="zh-CN" dirty="0" err="1"/>
              <a:t>usr</a:t>
            </a:r>
            <a:r>
              <a:rPr lang="en-US" altLang="zh-CN" dirty="0"/>
              <a:t>/local/tomcat</a:t>
            </a:r>
          </a:p>
          <a:p>
            <a:r>
              <a:rPr lang="en-US" altLang="zh-CN" dirty="0"/>
              <a:t>RUN 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/local/tomcat/</a:t>
            </a:r>
            <a:r>
              <a:rPr lang="en-US" altLang="zh-CN" dirty="0" err="1"/>
              <a:t>webapps</a:t>
            </a:r>
            <a:r>
              <a:rPr lang="en-US" altLang="zh-CN" dirty="0"/>
              <a:t>/*</a:t>
            </a:r>
          </a:p>
          <a:p>
            <a:r>
              <a:rPr lang="en-US" altLang="zh-CN" dirty="0"/>
              <a:t>COPY model/</a:t>
            </a:r>
            <a:r>
              <a:rPr lang="en-US" altLang="zh-CN" dirty="0" err="1"/>
              <a:t>ywWeb</a:t>
            </a:r>
            <a:r>
              <a:rPr lang="en-US" altLang="zh-CN" dirty="0"/>
              <a:t>/target/</a:t>
            </a:r>
            <a:r>
              <a:rPr lang="en-US" altLang="zh-CN" dirty="0" err="1"/>
              <a:t>ywWeb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/local/tomcat/</a:t>
            </a:r>
            <a:r>
              <a:rPr lang="en-US" altLang="zh-CN" dirty="0" err="1"/>
              <a:t>webapps</a:t>
            </a:r>
            <a:r>
              <a:rPr lang="en-US" altLang="zh-CN" dirty="0"/>
              <a:t>/</a:t>
            </a:r>
            <a:r>
              <a:rPr lang="en-US" altLang="zh-CN" dirty="0" err="1"/>
              <a:t>yw</a:t>
            </a:r>
            <a:endParaRPr lang="en-US" altLang="zh-CN" dirty="0"/>
          </a:p>
          <a:p>
            <a:r>
              <a:rPr lang="en-US" altLang="zh-CN" dirty="0"/>
              <a:t>EXPOSE 8080</a:t>
            </a:r>
          </a:p>
          <a:p>
            <a:r>
              <a:rPr lang="en-US" altLang="zh-CN" dirty="0"/>
              <a:t>CMD ["catalina.sh", "run</a:t>
            </a:r>
            <a:r>
              <a:rPr lang="en-US" altLang="zh-CN" dirty="0" smtClean="0"/>
              <a:t>"]</a:t>
            </a:r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/>
              <a:t>新</a:t>
            </a:r>
            <a:r>
              <a:rPr lang="zh-CN" altLang="en-US" dirty="0" smtClean="0"/>
              <a:t>增加一个配置文件</a:t>
            </a:r>
            <a:r>
              <a:rPr lang="en-US" altLang="zh-CN" dirty="0" smtClean="0"/>
              <a:t>model/</a:t>
            </a:r>
            <a:r>
              <a:rPr lang="en-US" altLang="zh-CN" dirty="0" err="1" smtClean="0"/>
              <a:t>ywWeb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/resources</a:t>
            </a:r>
            <a:r>
              <a:rPr lang="zh-CN" altLang="en-US" dirty="0" smtClean="0"/>
              <a:t>下面 增加</a:t>
            </a:r>
            <a:r>
              <a:rPr lang="en-US" altLang="zh-CN" dirty="0" err="1" smtClean="0"/>
              <a:t>jdbc-docker.properties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en-US" altLang="zh-CN" dirty="0"/>
              <a:t>system-</a:t>
            </a:r>
            <a:r>
              <a:rPr lang="en-US" altLang="zh-CN" dirty="0" err="1"/>
              <a:t>docker.properties</a:t>
            </a:r>
            <a:endParaRPr lang="en-US" altLang="zh-CN" dirty="0"/>
          </a:p>
          <a:p>
            <a:r>
              <a:rPr lang="zh-CN" altLang="en-US" dirty="0" smtClean="0"/>
              <a:t>思路也是将一些变量值替换为</a:t>
            </a:r>
            <a:r>
              <a:rPr lang="en-US" altLang="zh-CN" b="1" dirty="0" smtClean="0"/>
              <a:t>${</a:t>
            </a:r>
            <a:r>
              <a:rPr lang="zh-CN" altLang="en-US" b="1" dirty="0" smtClean="0"/>
              <a:t>变量名</a:t>
            </a:r>
            <a:r>
              <a:rPr lang="en-US" altLang="zh-CN" b="1" dirty="0" smtClean="0"/>
              <a:t>} 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73" y="4514850"/>
            <a:ext cx="7753335" cy="193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1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Jenkins</a:t>
            </a:r>
            <a:r>
              <a:rPr lang="zh-CN" altLang="en-US" dirty="0" smtClean="0"/>
              <a:t>打包发布镜像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204864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安装</a:t>
            </a:r>
            <a:r>
              <a:rPr lang="en-US" altLang="zh-CN" sz="3600" dirty="0" err="1" smtClean="0"/>
              <a:t>jenkins</a:t>
            </a:r>
            <a:r>
              <a:rPr lang="zh-CN" altLang="en-US" sz="3600" dirty="0" smtClean="0"/>
              <a:t>（</a:t>
            </a:r>
            <a:r>
              <a:rPr lang="en-US" altLang="zh-CN" sz="3600" dirty="0" err="1" smtClean="0"/>
              <a:t>jdk+tomcat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安装</a:t>
            </a:r>
            <a:r>
              <a:rPr lang="en-US" altLang="zh-CN" sz="3600" dirty="0" smtClean="0"/>
              <a:t>maven</a:t>
            </a:r>
          </a:p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安装</a:t>
            </a:r>
            <a:r>
              <a:rPr lang="en-US" altLang="zh-CN" sz="3600" dirty="0" err="1" smtClean="0"/>
              <a:t>docker</a:t>
            </a:r>
            <a:endParaRPr lang="en-US" altLang="zh-CN" sz="3600" dirty="0" smtClean="0"/>
          </a:p>
          <a:p>
            <a:r>
              <a:rPr lang="en-US" altLang="zh-CN" sz="3600" dirty="0" smtClean="0"/>
              <a:t>4.Jenkins</a:t>
            </a:r>
            <a:r>
              <a:rPr lang="zh-CN" altLang="en-US" sz="3600" dirty="0" smtClean="0"/>
              <a:t>插件安装</a:t>
            </a:r>
            <a:r>
              <a:rPr lang="en-US" altLang="zh-CN" sz="3600" dirty="0"/>
              <a:t>(</a:t>
            </a:r>
            <a:r>
              <a:rPr lang="en-US" altLang="zh-CN" sz="3600" dirty="0" err="1"/>
              <a:t>CloudBees</a:t>
            </a:r>
            <a:r>
              <a:rPr lang="en-US" altLang="zh-CN" sz="3600" dirty="0"/>
              <a:t> </a:t>
            </a:r>
            <a:r>
              <a:rPr lang="en-US" altLang="zh-CN" sz="3600" dirty="0" err="1"/>
              <a:t>Docker</a:t>
            </a:r>
            <a:r>
              <a:rPr lang="en-US" altLang="zh-CN" sz="3600" dirty="0"/>
              <a:t> Build and Publish plugin</a:t>
            </a:r>
            <a:r>
              <a:rPr lang="en-US" altLang="zh-CN" sz="3600" dirty="0" smtClean="0"/>
              <a:t>,</a:t>
            </a:r>
          </a:p>
          <a:p>
            <a:r>
              <a:rPr lang="en-US" altLang="zh-CN" sz="3600" dirty="0" smtClean="0"/>
              <a:t> </a:t>
            </a:r>
            <a:r>
              <a:rPr lang="en-US" altLang="zh-CN" sz="3600" dirty="0"/>
              <a:t>Maven Integration plugin</a:t>
            </a:r>
            <a:r>
              <a:rPr lang="en-US" altLang="zh-CN" sz="3600" dirty="0" smtClean="0"/>
              <a:t>)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3828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在翼维平台的应用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43062"/>
            <a:ext cx="8424936" cy="509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280920" cy="4219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76470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1.Svn</a:t>
            </a:r>
            <a:r>
              <a:rPr lang="zh-CN" altLang="en-US" dirty="0" smtClean="0"/>
              <a:t>拉取源码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8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314450"/>
            <a:ext cx="8913813" cy="463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6206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构建定时任务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3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268760"/>
            <a:ext cx="8837613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476672"/>
            <a:ext cx="758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将改好配置文件</a:t>
            </a:r>
            <a:r>
              <a:rPr lang="en-US" altLang="zh-CN" dirty="0" err="1" smtClean="0"/>
              <a:t>jdbc-docker.properties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system-</a:t>
            </a:r>
            <a:r>
              <a:rPr lang="en-US" altLang="zh-CN" dirty="0" err="1" smtClean="0"/>
              <a:t>docker.properties</a:t>
            </a:r>
            <a:r>
              <a:rPr lang="zh-CN" altLang="en-US" dirty="0" smtClean="0"/>
              <a:t>分别覆盖</a:t>
            </a:r>
            <a:r>
              <a:rPr lang="en-US" altLang="zh-CN" dirty="0" err="1" smtClean="0"/>
              <a:t>jdbc.properties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system.properties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25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76513"/>
            <a:ext cx="8713787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4447" y="1340768"/>
            <a:ext cx="428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构建配置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4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124744"/>
            <a:ext cx="8789987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6213" y="476672"/>
            <a:ext cx="353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打包镜像配置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9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-compose</a:t>
            </a:r>
            <a:r>
              <a:rPr lang="zh-CN" altLang="en-US" dirty="0" smtClean="0"/>
              <a:t>发布</a:t>
            </a:r>
            <a:r>
              <a:rPr lang="zh-CN" altLang="en-US" dirty="0"/>
              <a:t>服务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539920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只需构建一个</a:t>
            </a:r>
            <a:r>
              <a:rPr lang="en-US" altLang="zh-CN" dirty="0" err="1" smtClean="0"/>
              <a:t>docker-compose.yaml</a:t>
            </a:r>
            <a:r>
              <a:rPr lang="zh-CN" altLang="en-US" dirty="0" smtClean="0"/>
              <a:t>文件就可以发布一整套服务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翼维平台的</a:t>
            </a:r>
            <a:r>
              <a:rPr lang="en-US" altLang="zh-CN" dirty="0" err="1" smtClean="0">
                <a:hlinkClick r:id="rId2"/>
              </a:rPr>
              <a:t>docker-compose.yaml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里面定义了</a:t>
            </a:r>
            <a:r>
              <a:rPr lang="en-US" altLang="zh-CN" dirty="0" err="1" smtClean="0"/>
              <a:t>mq,mysql,ywweb,ywbatch,ywcollect</a:t>
            </a:r>
            <a:r>
              <a:rPr lang="zh-CN" altLang="en-US" dirty="0" smtClean="0"/>
              <a:t>五个服务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mq</a:t>
            </a:r>
            <a:r>
              <a:rPr lang="zh-CN" altLang="en-US" dirty="0" smtClean="0"/>
              <a:t>服务</a:t>
            </a:r>
            <a:endParaRPr lang="en-US" altLang="zh-CN" dirty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-compose up –d </a:t>
            </a:r>
            <a:r>
              <a:rPr lang="en-US" altLang="zh-CN" dirty="0" err="1" smtClean="0"/>
              <a:t>mq</a:t>
            </a:r>
            <a:endParaRPr lang="en-US" altLang="zh-CN" dirty="0" smtClean="0"/>
          </a:p>
          <a:p>
            <a:r>
              <a:rPr lang="zh-CN" altLang="en-US" dirty="0" smtClean="0"/>
              <a:t>同时启动</a:t>
            </a:r>
            <a:r>
              <a:rPr lang="en-US" altLang="zh-CN" dirty="0" err="1" smtClean="0"/>
              <a:t>mysql,mq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-compose up –d </a:t>
            </a:r>
            <a:r>
              <a:rPr lang="en-US" altLang="zh-CN" dirty="0" err="1" smtClean="0"/>
              <a:t>mysql,mq</a:t>
            </a:r>
            <a:endParaRPr lang="en-US" altLang="zh-CN" dirty="0" smtClean="0"/>
          </a:p>
          <a:p>
            <a:r>
              <a:rPr lang="zh-CN" altLang="en-US" dirty="0" smtClean="0"/>
              <a:t>同时启动</a:t>
            </a:r>
            <a:r>
              <a:rPr lang="en-US" altLang="zh-CN" dirty="0" err="1"/>
              <a:t>ywweb,ywbatch,ywcollect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-compose up –d </a:t>
            </a:r>
            <a:r>
              <a:rPr lang="en-US" altLang="zh-CN" dirty="0" err="1" smtClean="0"/>
              <a:t>ywweb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ywbatch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ywcollect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-compose </a:t>
            </a:r>
            <a:r>
              <a:rPr lang="zh-CN" altLang="en-US" dirty="0" smtClean="0"/>
              <a:t>停止服务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-compose stop </a:t>
            </a:r>
            <a:r>
              <a:rPr lang="en-US" altLang="zh-CN" dirty="0" err="1" smtClean="0"/>
              <a:t>mq</a:t>
            </a:r>
            <a:r>
              <a:rPr lang="en-US" altLang="zh-CN" dirty="0"/>
              <a:t> 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-compose</a:t>
            </a:r>
            <a:r>
              <a:rPr lang="zh-CN" altLang="en-US" dirty="0" smtClean="0"/>
              <a:t>删除服务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-compose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mq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927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与虚拟机的区别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07208"/>
            <a:ext cx="3673772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13654"/>
            <a:ext cx="4354612" cy="352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5733256"/>
            <a:ext cx="31683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/>
              <a:t>虚拟机架构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93122" y="5718855"/>
            <a:ext cx="31683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err="1"/>
              <a:t>docker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7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的三大核心组件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镜像</a:t>
            </a:r>
            <a:r>
              <a:rPr lang="en-US" altLang="zh-CN" b="1" dirty="0"/>
              <a:t>(image)</a:t>
            </a:r>
            <a:r>
              <a:rPr lang="en-US" altLang="zh-CN" b="1" dirty="0" smtClean="0"/>
              <a:t>:</a:t>
            </a:r>
            <a:r>
              <a:rPr lang="en-US" altLang="zh-CN" dirty="0" err="1" smtClean="0"/>
              <a:t>Docker</a:t>
            </a:r>
            <a:r>
              <a:rPr lang="zh-CN" altLang="zh-CN" dirty="0"/>
              <a:t>镜像是一个特殊的文件系统。提供容器运行时的服务</a:t>
            </a:r>
            <a:r>
              <a:rPr lang="en-US" altLang="zh-CN" dirty="0"/>
              <a:t>,</a:t>
            </a:r>
            <a:r>
              <a:rPr lang="zh-CN" altLang="zh-CN" dirty="0"/>
              <a:t>资源</a:t>
            </a:r>
            <a:r>
              <a:rPr lang="en-US" altLang="zh-CN" dirty="0"/>
              <a:t>,</a:t>
            </a:r>
            <a:r>
              <a:rPr lang="zh-CN" altLang="zh-CN" dirty="0"/>
              <a:t>配置等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371" y="2999992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容器</a:t>
            </a:r>
            <a:r>
              <a:rPr lang="en-US" altLang="zh-CN" b="1" dirty="0" smtClean="0"/>
              <a:t>(container):</a:t>
            </a:r>
            <a:r>
              <a:rPr lang="zh-CN" altLang="zh-CN" dirty="0"/>
              <a:t>容器是镜像的实例化</a:t>
            </a:r>
            <a:r>
              <a:rPr lang="en-US" altLang="zh-CN" dirty="0"/>
              <a:t>,</a:t>
            </a:r>
            <a:r>
              <a:rPr lang="zh-CN" altLang="zh-CN" dirty="0"/>
              <a:t>对外提供服务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容器的实质是进程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有自己的命名空间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拥有自己的文件系统</a:t>
            </a:r>
            <a:r>
              <a:rPr lang="en-US" altLang="zh-CN" dirty="0" smtClean="0"/>
              <a:t>(</a:t>
            </a:r>
            <a:r>
              <a:rPr lang="zh-CN" altLang="en-US" dirty="0" smtClean="0"/>
              <a:t>本质是根据镜像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),</a:t>
            </a:r>
            <a:r>
              <a:rPr lang="zh-CN" altLang="en-US" dirty="0" smtClean="0"/>
              <a:t>拥有自己都网络配置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进程空间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0077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仓库</a:t>
            </a:r>
            <a:r>
              <a:rPr lang="en-US" altLang="zh-CN" b="1" dirty="0" smtClean="0"/>
              <a:t>(registry)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仓库对镜像进行管理维护</a:t>
            </a:r>
            <a:r>
              <a:rPr lang="en-US" altLang="zh-CN" dirty="0" smtClean="0"/>
              <a:t>,</a:t>
            </a:r>
            <a:r>
              <a:rPr lang="zh-CN" altLang="en-US" dirty="0" smtClean="0"/>
              <a:t>公有仓库（官方库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hub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aliyun</a:t>
            </a:r>
            <a:r>
              <a:rPr lang="zh-CN" altLang="en-US" dirty="0" smtClean="0"/>
              <a:t>等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这里放了我们常用的镜像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和私有仓库（个人和公司搭建）类似我们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2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的运行周期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485900"/>
            <a:ext cx="683736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1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安装与启动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556792"/>
            <a:ext cx="88924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下载安装软件</a:t>
            </a:r>
            <a:endParaRPr lang="en-US" altLang="zh-CN" dirty="0"/>
          </a:p>
          <a:p>
            <a:r>
              <a:rPr lang="en-US" altLang="zh-CN" dirty="0" err="1" smtClean="0"/>
              <a:t>wget</a:t>
            </a:r>
            <a:r>
              <a:rPr lang="en-US" altLang="zh-CN" dirty="0" smtClean="0"/>
              <a:t> </a:t>
            </a:r>
            <a:r>
              <a:rPr lang="en-US" altLang="zh-CN" dirty="0"/>
              <a:t>-O /</a:t>
            </a:r>
            <a:r>
              <a:rPr lang="en-US" altLang="zh-CN" dirty="0" err="1"/>
              <a:t>usr</a:t>
            </a:r>
            <a:r>
              <a:rPr lang="en-US" altLang="zh-CN" dirty="0"/>
              <a:t>/local/software/docker-ce-17.03.1.ce-1.el7.centos.x86_64.rpm </a:t>
            </a:r>
            <a:r>
              <a:rPr lang="en-US" altLang="zh-CN" u="sng" dirty="0">
                <a:hlinkClick r:id="rId2"/>
              </a:rPr>
              <a:t>https://mirrors.tuna.tsinghua.edu.cn/docker-ce/linux/centos/7/x86_64/stable/Packages/docker-ce-17.03.1.ce-1.el7.centos.x86_64.rpm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wget</a:t>
            </a:r>
            <a:r>
              <a:rPr lang="en-US" altLang="zh-CN" dirty="0" smtClean="0"/>
              <a:t> </a:t>
            </a:r>
            <a:r>
              <a:rPr lang="en-US" altLang="zh-CN" dirty="0"/>
              <a:t>-O /</a:t>
            </a:r>
            <a:r>
              <a:rPr lang="en-US" altLang="zh-CN" dirty="0" err="1"/>
              <a:t>usr</a:t>
            </a:r>
            <a:r>
              <a:rPr lang="en-US" altLang="zh-CN" dirty="0"/>
              <a:t>/local/software/docker-ce-selinux-17.03.1.ce-1.el7.centos.noarch.rpm </a:t>
            </a:r>
            <a:r>
              <a:rPr lang="en-US" altLang="zh-CN" u="sng" dirty="0">
                <a:hlinkClick r:id="rId3"/>
              </a:rPr>
              <a:t>https://</a:t>
            </a:r>
            <a:r>
              <a:rPr lang="en-US" altLang="zh-CN" u="sng" dirty="0" smtClean="0">
                <a:hlinkClick r:id="rId3"/>
              </a:rPr>
              <a:t>mirrors.tuna.tsinghua.edu.cn/docker-ce/linux/centos/7/x86_64/stable/Packages/docker-ce-selinux-17.03.1.ce-1.el7.centos.noarch.rpm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zh-CN" dirty="0" smtClean="0"/>
              <a:t>安装</a:t>
            </a:r>
            <a:r>
              <a:rPr lang="en-US" altLang="zh-CN" dirty="0" err="1"/>
              <a:t>docker</a:t>
            </a:r>
            <a:endParaRPr lang="zh-CN" altLang="zh-CN" dirty="0"/>
          </a:p>
          <a:p>
            <a:r>
              <a:rPr lang="en-US" altLang="zh-CN" dirty="0" smtClean="0"/>
              <a:t>yum </a:t>
            </a:r>
            <a:r>
              <a:rPr lang="en-US" altLang="zh-CN" dirty="0" err="1"/>
              <a:t>localinstall</a:t>
            </a:r>
            <a:r>
              <a:rPr lang="en-US" altLang="zh-CN" dirty="0"/>
              <a:t> -y *.rpm</a:t>
            </a:r>
            <a:endParaRPr lang="zh-CN" altLang="zh-CN" dirty="0"/>
          </a:p>
          <a:p>
            <a:r>
              <a:rPr lang="en-US" altLang="zh-CN" dirty="0" err="1"/>
              <a:t>systemctl</a:t>
            </a:r>
            <a:r>
              <a:rPr lang="en-US" altLang="zh-CN" dirty="0"/>
              <a:t> enable </a:t>
            </a:r>
            <a:r>
              <a:rPr lang="en-US" altLang="zh-CN" dirty="0" err="1"/>
              <a:t>docker.service</a:t>
            </a:r>
            <a:endParaRPr lang="zh-CN" altLang="zh-CN" dirty="0"/>
          </a:p>
          <a:p>
            <a:r>
              <a:rPr lang="en-US" altLang="zh-CN" dirty="0" err="1"/>
              <a:t>systemctl</a:t>
            </a:r>
            <a:r>
              <a:rPr lang="en-US" altLang="zh-CN" dirty="0"/>
              <a:t> start 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zh-CN" dirty="0" smtClean="0"/>
              <a:t>验证</a:t>
            </a:r>
            <a:r>
              <a:rPr lang="zh-CN" altLang="zh-CN" dirty="0"/>
              <a:t>安装成功与否</a:t>
            </a:r>
          </a:p>
          <a:p>
            <a:r>
              <a:rPr lang="en-US" altLang="zh-CN" dirty="0" err="1"/>
              <a:t>docker</a:t>
            </a:r>
            <a:r>
              <a:rPr lang="en-US" altLang="zh-CN" dirty="0"/>
              <a:t> info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712879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Docker</a:t>
            </a:r>
            <a:r>
              <a:rPr lang="zh-CN" altLang="en-US" sz="2800" b="1" dirty="0" smtClean="0"/>
              <a:t>镜像</a:t>
            </a:r>
            <a:endParaRPr lang="en-US" altLang="zh-CN" sz="2800" b="1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镜像制作</a:t>
            </a:r>
            <a:endParaRPr lang="en-US" altLang="zh-CN" dirty="0" smtClean="0"/>
          </a:p>
          <a:p>
            <a:r>
              <a:rPr lang="zh-CN" altLang="en-US" dirty="0" smtClean="0"/>
              <a:t>只需创建一个</a:t>
            </a:r>
            <a:r>
              <a:rPr lang="en-US" altLang="zh-CN" dirty="0" err="1" smtClean="0"/>
              <a:t>Dockerfile</a:t>
            </a:r>
            <a:r>
              <a:rPr lang="en-US" altLang="zh-CN" dirty="0" smtClean="0"/>
              <a:t>,</a:t>
            </a:r>
            <a:r>
              <a:rPr lang="zh-CN" altLang="en-US" dirty="0" smtClean="0"/>
              <a:t>内容根据你的需求来确定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我这里创建以个翼维中心服务的基于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内容如下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/>
              <a:t>from 25.30.9.17:18080/</a:t>
            </a:r>
            <a:r>
              <a:rPr lang="en-US" altLang="zh-CN" dirty="0" err="1"/>
              <a:t>yw</a:t>
            </a:r>
            <a:r>
              <a:rPr lang="en-US" altLang="zh-CN" dirty="0"/>
              <a:t>-image-base/tomcat-cn:8.5.31-jre8</a:t>
            </a:r>
          </a:p>
          <a:p>
            <a:r>
              <a:rPr lang="en-US" altLang="zh-CN" dirty="0"/>
              <a:t>WORKDIR /</a:t>
            </a:r>
            <a:r>
              <a:rPr lang="en-US" altLang="zh-CN" dirty="0" err="1"/>
              <a:t>usr</a:t>
            </a:r>
            <a:r>
              <a:rPr lang="en-US" altLang="zh-CN" dirty="0"/>
              <a:t>/local/tomcat</a:t>
            </a:r>
          </a:p>
          <a:p>
            <a:r>
              <a:rPr lang="en-US" altLang="zh-CN" dirty="0"/>
              <a:t>RUN 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/local/tomcat/</a:t>
            </a:r>
            <a:r>
              <a:rPr lang="en-US" altLang="zh-CN" dirty="0" err="1"/>
              <a:t>webapps</a:t>
            </a:r>
            <a:r>
              <a:rPr lang="en-US" altLang="zh-CN" dirty="0"/>
              <a:t>/*</a:t>
            </a:r>
          </a:p>
          <a:p>
            <a:r>
              <a:rPr lang="en-US" altLang="zh-CN" dirty="0"/>
              <a:t>COPY model/</a:t>
            </a:r>
            <a:r>
              <a:rPr lang="en-US" altLang="zh-CN" dirty="0" err="1"/>
              <a:t>ywWeb</a:t>
            </a:r>
            <a:r>
              <a:rPr lang="en-US" altLang="zh-CN" dirty="0"/>
              <a:t>/target/</a:t>
            </a:r>
            <a:r>
              <a:rPr lang="en-US" altLang="zh-CN" dirty="0" err="1"/>
              <a:t>ywWeb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/local/tomcat/</a:t>
            </a:r>
            <a:r>
              <a:rPr lang="en-US" altLang="zh-CN" dirty="0" err="1"/>
              <a:t>webapps</a:t>
            </a:r>
            <a:r>
              <a:rPr lang="en-US" altLang="zh-CN" dirty="0"/>
              <a:t>/</a:t>
            </a:r>
            <a:r>
              <a:rPr lang="en-US" altLang="zh-CN" dirty="0" err="1"/>
              <a:t>yw</a:t>
            </a:r>
            <a:endParaRPr lang="en-US" altLang="zh-CN" dirty="0"/>
          </a:p>
          <a:p>
            <a:r>
              <a:rPr lang="en-US" altLang="zh-CN" dirty="0"/>
              <a:t>EXPOSE 8080</a:t>
            </a:r>
          </a:p>
          <a:p>
            <a:r>
              <a:rPr lang="en-US" altLang="zh-CN" dirty="0"/>
              <a:t>CMD ["catalina.sh", "run</a:t>
            </a:r>
            <a:r>
              <a:rPr lang="en-US" altLang="zh-CN" dirty="0" smtClean="0"/>
              <a:t>"]</a:t>
            </a:r>
          </a:p>
          <a:p>
            <a:endParaRPr lang="en-US" altLang="zh-CN" dirty="0"/>
          </a:p>
          <a:p>
            <a:r>
              <a:rPr lang="zh-CN" altLang="en-US" dirty="0" smtClean="0"/>
              <a:t>只需在这个</a:t>
            </a:r>
            <a:r>
              <a:rPr lang="en-US" altLang="zh-CN" dirty="0" err="1" smtClean="0"/>
              <a:t>Dockerfile</a:t>
            </a:r>
            <a:r>
              <a:rPr lang="zh-CN" altLang="en-US" dirty="0" smtClean="0"/>
              <a:t>文件同级目录执行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build –t yw-web:v0.0.1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镜像查看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en-US" altLang="zh-CN" dirty="0" smtClean="0"/>
              <a:t>images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image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-a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36625"/>
            <a:ext cx="756084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0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734481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Docker</a:t>
            </a:r>
            <a:r>
              <a:rPr lang="zh-CN" altLang="en-US" sz="2800" b="1" dirty="0"/>
              <a:t>镜像</a:t>
            </a:r>
            <a:endParaRPr lang="en-US" altLang="zh-CN" sz="2800" b="1" dirty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镜像导出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save -o mysql-cn.tar </a:t>
            </a:r>
            <a:r>
              <a:rPr lang="en-US" altLang="zh-CN" dirty="0" smtClean="0"/>
              <a:t>mysql-cn:5.7.21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镜像</a:t>
            </a:r>
            <a:r>
              <a:rPr lang="zh-CN" altLang="en-US" dirty="0"/>
              <a:t>导</a:t>
            </a:r>
            <a:r>
              <a:rPr lang="zh-CN" altLang="en-US" dirty="0" smtClean="0"/>
              <a:t>入</a:t>
            </a:r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load --input  mysql-cn.tar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镜像重命名</a:t>
            </a:r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smtClean="0"/>
              <a:t>tags </a:t>
            </a:r>
            <a:r>
              <a:rPr lang="en-US" altLang="zh-CN" dirty="0"/>
              <a:t>mysql-cn:5.7.21 </a:t>
            </a:r>
            <a:r>
              <a:rPr lang="en-US" altLang="zh-CN" dirty="0" smtClean="0"/>
              <a:t>mysql-cn-new:5.7.21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镜像推送到仓库</a:t>
            </a:r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push </a:t>
            </a:r>
            <a:r>
              <a:rPr lang="en-US" altLang="zh-CN" dirty="0" smtClean="0"/>
              <a:t>25.30.9.17:18080/library/mysql-cn-new:5.7.21</a:t>
            </a:r>
          </a:p>
          <a:p>
            <a:endParaRPr lang="en-US" altLang="zh-CN" dirty="0"/>
          </a:p>
          <a:p>
            <a:r>
              <a:rPr lang="en-US" altLang="zh-CN" dirty="0"/>
              <a:t>7</a:t>
            </a:r>
            <a:r>
              <a:rPr lang="en-US" altLang="zh-CN" dirty="0" smtClean="0"/>
              <a:t>.</a:t>
            </a:r>
            <a:r>
              <a:rPr lang="zh-CN" altLang="en-US" dirty="0" smtClean="0"/>
              <a:t>镜像拉取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pull </a:t>
            </a:r>
            <a:r>
              <a:rPr lang="en-US" altLang="zh-CN" dirty="0" smtClean="0"/>
              <a:t>25.30.9.17:18080/library/mysql-cn-new:5.7.21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镜像</a:t>
            </a:r>
            <a:r>
              <a:rPr lang="zh-CN" altLang="en-US" dirty="0"/>
              <a:t>删除</a:t>
            </a:r>
            <a:endParaRPr lang="en-US" altLang="zh-CN" dirty="0"/>
          </a:p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err="1" smtClean="0"/>
              <a:t>rmi</a:t>
            </a:r>
            <a:r>
              <a:rPr lang="en-US" altLang="zh-CN" dirty="0" smtClean="0"/>
              <a:t> </a:t>
            </a:r>
            <a:r>
              <a:rPr lang="zh-CN" altLang="en-US" dirty="0" smtClean="0"/>
              <a:t>镜像名 或者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rmi</a:t>
            </a:r>
            <a:r>
              <a:rPr lang="en-US" altLang="zh-CN" dirty="0" smtClean="0"/>
              <a:t> </a:t>
            </a:r>
            <a:r>
              <a:rPr lang="zh-CN" altLang="en-US" dirty="0" smtClean="0"/>
              <a:t>镜像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或者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image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zh-CN" altLang="en-US" dirty="0" smtClean="0"/>
              <a:t>镜像名 或者</a:t>
            </a:r>
            <a:r>
              <a:rPr lang="en-US" altLang="zh-CN" dirty="0" err="1"/>
              <a:t>docker</a:t>
            </a:r>
            <a:r>
              <a:rPr lang="en-US" altLang="zh-CN" dirty="0"/>
              <a:t> image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zh-CN" altLang="en-US" dirty="0" smtClean="0"/>
              <a:t>镜像</a:t>
            </a:r>
            <a:r>
              <a:rPr lang="en-US" altLang="zh-CN" dirty="0" smtClean="0"/>
              <a:t>id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09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712879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Docker</a:t>
            </a:r>
            <a:r>
              <a:rPr lang="zh-CN" altLang="en-US" sz="2800" b="1" dirty="0"/>
              <a:t>容器</a:t>
            </a:r>
            <a:endParaRPr lang="en-US" altLang="zh-CN" sz="2800" b="1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启动新容器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run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run -d -p 3307:3306 -v /data/3306mysql:/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mysql</a:t>
            </a:r>
            <a:r>
              <a:rPr lang="en-US" altLang="zh-CN" dirty="0"/>
              <a:t> -e MYSQL_ROOT_PASSWORD=123456  </a:t>
            </a:r>
            <a:r>
              <a:rPr lang="en-US" altLang="zh-CN" dirty="0" smtClean="0"/>
              <a:t>mysql-cn:5.7.21</a:t>
            </a:r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查看容器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停止容器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stop 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id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删除容器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id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92" y="2564904"/>
            <a:ext cx="6823744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2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1248</Words>
  <Application>Microsoft Office PowerPoint</Application>
  <PresentationFormat>全屏显示(4:3)</PresentationFormat>
  <Paragraphs>223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Docker在翼维平台的应用</vt:lpstr>
      <vt:lpstr>Docker与虚拟机的区别</vt:lpstr>
      <vt:lpstr>Docker的三大核心组件</vt:lpstr>
      <vt:lpstr>Docker的运行周期</vt:lpstr>
      <vt:lpstr>Docker安装与启动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Svn+Docker+Jenkins</vt:lpstr>
      <vt:lpstr>翼维docker应用流程</vt:lpstr>
      <vt:lpstr>PowerPoint 演示文稿</vt:lpstr>
      <vt:lpstr>PowerPoint 演示文稿</vt:lpstr>
      <vt:lpstr>Docker镜像-同步服务</vt:lpstr>
      <vt:lpstr>Docker镜像-采集服务</vt:lpstr>
      <vt:lpstr>Docker镜像-中心服务</vt:lpstr>
      <vt:lpstr>Jenkins打包发布镜像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docker-compose发布服务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Docker在翼维平台应用</dc:title>
  <dc:creator>cdtian</dc:creator>
  <cp:lastModifiedBy>Thinkpa</cp:lastModifiedBy>
  <cp:revision>134</cp:revision>
  <dcterms:created xsi:type="dcterms:W3CDTF">2018-06-04T00:21:10Z</dcterms:created>
  <dcterms:modified xsi:type="dcterms:W3CDTF">2018-06-04T11:13:45Z</dcterms:modified>
</cp:coreProperties>
</file>