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12" y="96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2CDC19-4365-4EC4-ABF6-51241AD4E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C63861D-8028-4E2A-BE52-356EBCF4FE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5321BE-DA81-4E00-A4D8-A2DA5F8DB1B4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4E3E6F-92EC-4157-9FB8-AC69B81A5D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4DA447-2745-4AD3-9BE3-A363B4E51A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FD29137-C522-41A2-B3F3-BA0DBC1BE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2474A69-3B1C-4D49-ADD8-E4EA5950D436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9FF72BD-647C-4703-A4D9-222141A12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C9FAD14C-C72D-4BBD-932E-27E20777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1CDAC39-4571-4C9B-8AC1-E996CE2A5C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358363-C024-4976-B081-C2C338F1C1DC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82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598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352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44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94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93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24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285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3546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0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88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9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830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7923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66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97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42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1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8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202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2182925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C1F5C34-950A-418B-B821-AC4FF52B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6E8429F3-0A5A-4C25-8BA4-4C50F9E4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E80F673A-9627-4ABB-8AAC-44A30038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50996E0-68BA-457F-8311-2BB9DEC7C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DDFEF71-AF9F-404A-BBD3-2FD1CFF50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F91684D-D68B-4BB9-9C19-48F0F1252F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48387" y="1917240"/>
            <a:ext cx="6002338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MBS</a:t>
            </a:r>
            <a:r>
              <a:rPr lang="zh-CN" altLang="en-US" sz="3600">
                <a:latin typeface="宋体" panose="02010600030101010101" pitchFamily="2" charset="-122"/>
              </a:rPr>
              <a:t>设计里程碑报告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6FFB122E-171C-4DDF-8860-5DDAC6B2F59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19825" y="2882440"/>
            <a:ext cx="5988050" cy="2109787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王聪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2020-12-16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3151F5-FD50-46F8-B879-5A265C1AB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07021E-BAB9-422D-8781-7774B4CB4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121616-689A-484E-A237-FE7BC6CE5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900C2-3595-4D29-840E-1C66080983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DAE47BB-AC04-41A8-80D6-F174F1ABD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1D209F68-0A49-468E-8D8A-038FA269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924FF7-CE49-48D6-AF18-CB56BBE64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3370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335E815-94D4-4962-8E69-991D72C3143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23AA2C-C0CF-408E-B660-2C16520632B9}"/>
              </a:ext>
            </a:extLst>
          </p:cNvPr>
          <p:cNvSpPr txBox="1"/>
          <p:nvPr/>
        </p:nvSpPr>
        <p:spPr>
          <a:xfrm>
            <a:off x="1622323" y="2050025"/>
            <a:ext cx="13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编码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5BB1DE-2093-4F1B-A0FE-1F874C6B4329}"/>
              </a:ext>
            </a:extLst>
          </p:cNvPr>
          <p:cNvSpPr txBox="1"/>
          <p:nvPr/>
        </p:nvSpPr>
        <p:spPr>
          <a:xfrm>
            <a:off x="3657600" y="1933913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2020-12-16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E31F-4E2F-426A-8AA2-0FF5E25BB03A}"/>
              </a:ext>
            </a:extLst>
          </p:cNvPr>
          <p:cNvSpPr txBox="1"/>
          <p:nvPr/>
        </p:nvSpPr>
        <p:spPr>
          <a:xfrm>
            <a:off x="5869858" y="2050025"/>
            <a:ext cx="145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李德龙、王洪宇、李雪东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A799EC-5643-4D5C-B32A-900873DE6F2B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E8C953-B183-4154-88E6-E65D8C9451AB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5A3D5A-4D0F-4361-8CC8-E66611044C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BA93F9-9BB9-4F3A-BCBC-08564ACF1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1F98F3-D2F1-4351-8438-416C8C67E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247ACC-9FFE-40D9-B8EE-5B49D37362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AC668122-B6FF-473D-9F7F-FC62F5FA4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8F375ED5-D40E-4517-9599-9366BE8ED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75E8FB-41D5-41FF-82EA-C6C86047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46315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F7903AB-27BE-45EB-8978-90D97E614396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EA868-1711-4E74-91B5-1CBBECD10DE0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318F4-FC63-4D37-B0F1-13FB6CD43503}"/>
              </a:ext>
            </a:extLst>
          </p:cNvPr>
          <p:cNvSpPr txBox="1"/>
          <p:nvPr/>
        </p:nvSpPr>
        <p:spPr>
          <a:xfrm>
            <a:off x="3067663" y="1873045"/>
            <a:ext cx="191729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2020-12-07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2020-12-14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A3782-4678-4780-8A17-4AB418097C09}"/>
              </a:ext>
            </a:extLst>
          </p:cNvPr>
          <p:cNvSpPr txBox="1"/>
          <p:nvPr/>
        </p:nvSpPr>
        <p:spPr>
          <a:xfrm>
            <a:off x="4955458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李德龙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5D770-8F70-4063-8617-26083DF36926}"/>
              </a:ext>
            </a:extLst>
          </p:cNvPr>
          <p:cNvSpPr txBox="1"/>
          <p:nvPr/>
        </p:nvSpPr>
        <p:spPr>
          <a:xfrm>
            <a:off x="5987845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973F9-D2A6-401A-996A-928C910B4898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70D7C-6020-43FE-AE67-6CB520B6FDA6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DEBA35-AD7C-43F9-AE9C-F68C33BD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DBD5B9-50BC-43BB-A00E-C80C4C994B6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8C146702-F02D-4F5E-94EE-705ECB62F37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7D187A7-DA7A-46BC-A61B-D202D79FFA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DF0B3637-CAC5-48F2-BF5C-F9FBF2CD27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BAADC63D-C84A-4F3D-A98D-4F7AFB89E2B6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986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设计评审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0D29468D-22D1-4FB7-9F99-8A72DC1F45F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6E298DB4-0475-4B9D-A75D-95EEE5F4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F2E31A-3B83-4B66-B32F-216FA5E5A3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F1B3B9D-A790-4AE7-BEEE-B5D7F96643AC}"/>
              </a:ext>
            </a:extLst>
          </p:cNvPr>
          <p:cNvGraphicFramePr>
            <a:graphicFrameLocks/>
          </p:cNvGraphicFramePr>
          <p:nvPr/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与预算一致。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F8C092C-4D70-4D8F-9C32-A9FCBFE8A4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F8A293-8AFB-4F23-B8E7-2AF72CF6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《MBS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7C9FD5-17B9-408B-B7B2-898C915E8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519C-689B-4CFE-92D2-537F06A96471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25662-A328-4D92-A4A2-06D09AAE315B}"/>
              </a:ext>
            </a:extLst>
          </p:cNvPr>
          <p:cNvSpPr txBox="1"/>
          <p:nvPr/>
        </p:nvSpPr>
        <p:spPr>
          <a:xfrm>
            <a:off x="2507227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设计说明书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C7991-3247-48ED-AC87-CE30E117A03C}"/>
              </a:ext>
            </a:extLst>
          </p:cNvPr>
          <p:cNvSpPr txBox="1"/>
          <p:nvPr/>
        </p:nvSpPr>
        <p:spPr>
          <a:xfrm>
            <a:off x="4409764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2020-12-11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9ED08F-929A-4C92-B077-A326157DAC95}"/>
              </a:ext>
            </a:extLst>
          </p:cNvPr>
          <p:cNvSpPr txBox="1"/>
          <p:nvPr/>
        </p:nvSpPr>
        <p:spPr>
          <a:xfrm>
            <a:off x="6356556" y="2050025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李德龙、王洪宇、李雪东</a:t>
            </a:r>
            <a:endParaRPr lang="ja-JP" altLang="en-US" b="1">
              <a:latin typeface="宋体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E7054F-0364-4AE8-B3DA-0253AD4D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68727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29BC8E6-8D11-4EF4-A598-C250C548C97C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552E89-F39D-46B1-92B8-9DFFAF2A42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9EAE4C3-C7E3-45E2-98F8-524B9E3214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1120</TotalTime>
  <Pages>0</Pages>
  <Words>329</Words>
  <Characters>0</Characters>
  <Application>Microsoft Office PowerPoint</Application>
  <DocSecurity>0</DocSecurity>
  <PresentationFormat>全屏显示(4:3)</PresentationFormat>
  <Lines>0</Lines>
  <Paragraphs>140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${proCode}设计里程碑报告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2020-12-06T10:44:32Z</dcterms:modified>
  <revision>1073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