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12" y="96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9588638-5F69-4D84-A67E-D32814D00C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70754B-F956-46EF-9420-DE3480B17B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D768C5-4021-4A26-ADA6-CD8DB1B6DA3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01A5790-C084-4622-941A-41E54E2075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5421150-B0C3-42C3-A59C-296048D98D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872A7BD-87B3-42CE-8656-5C0040B4D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A4C268E-AE24-40C8-A19C-DD568A7E9F2D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EFF68853-7A4A-4EFF-9163-5351268E8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7C8B22E0-9307-4FD3-9C3F-13BB0A638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F0E46618-E169-4FCE-870E-CDBFDF7C26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48B3AE4-8D89-4B9B-BA70-4D7229437B20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47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5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379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8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82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398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615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9422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6616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3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0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1692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209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587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92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299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04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723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05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35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16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666846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C5DEFD41-AC53-44CD-97AB-9F47065D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9C6047CA-6CC1-497B-A16A-6E3487914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01B636BB-570F-4327-B3B1-ABDBCCFFD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2EC72785-B68C-4BF2-BD81-74F708790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E6896DED-9870-4F38-A4F7-4F3ED8D4A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C61C16DA-655D-41D5-BE74-476830D3293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866900" y="1903186"/>
            <a:ext cx="6002337" cy="779463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YIL</a:t>
            </a:r>
            <a:r>
              <a:rPr lang="zh-CN" altLang="en-US" sz="3600">
                <a:latin typeface="宋体" panose="02010600030101010101" pitchFamily="2" charset="-122"/>
              </a:rPr>
              <a:t>测试里程碑报告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9193B10E-6A3E-487C-A2FC-A0934EB0206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874043" y="2882674"/>
            <a:ext cx="5988050" cy="2109787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郑浩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2021-01-14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E76F63-EE27-41D4-A27D-126845B5E1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9A3225-038E-487F-A237-1AF9C025D0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4CB35C-54B2-4FC4-8112-7E4F144AD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FA1D13E-EE1B-4E2F-A9F8-13FDE6960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7FFA7D-8DE9-480B-BE93-798B1C10D6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63ECD5A7-A47A-4D5A-81BC-0BBA77FA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/>
              <a:t>备注：</a:t>
            </a:r>
            <a:endParaRPr lang="zh-CN" altLang="en-US" sz="1800" b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8D96C24-3904-4E17-AC36-540454332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37690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CF7E47-B4AB-41BF-ACE5-FE6DE75A8802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813CF-0DA7-4DFD-9B0E-0AA59ECEDB40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交付、结项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2A24D2-4875-4077-8A44-2921DB783497}"/>
              </a:ext>
            </a:extLst>
          </p:cNvPr>
          <p:cNvSpPr txBox="1"/>
          <p:nvPr/>
        </p:nvSpPr>
        <p:spPr>
          <a:xfrm>
            <a:off x="3657600" y="1933913"/>
            <a:ext cx="204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2021-01-20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~</a:t>
            </a:r>
          </a:p>
          <a:p>
            <a:pPr lvl="0" algn="ctr" eaLnBrk="1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zh-CN"/>
              <a:t>2021-02-26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E2BCD1-0EAC-48FF-BF94-185CA5A70041}"/>
              </a:ext>
            </a:extLst>
          </p:cNvPr>
          <p:cNvSpPr txBox="1"/>
          <p:nvPr/>
        </p:nvSpPr>
        <p:spPr>
          <a:xfrm>
            <a:off x="6008914" y="2050025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郑浩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F3CB94-9379-43E7-B6C6-4EA035ABDA3D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F7D201-956A-43C7-B685-93B8F549AAF9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733A5C-3DCF-4B8D-B365-8C1B93591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2C3FA26-CAD1-40B3-B0FA-230BCAFB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EA44AB-9769-4586-9611-A19EBC27B3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98C96DC-21BA-41F3-9730-8A03BFA442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ED50B1E4-50CC-40AE-823D-5442081BF0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0B8B01A1-B072-4883-9E1F-06DC35E33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017589"/>
            <a:ext cx="8032750" cy="427754"/>
          </a:xfrm>
        </p:spPr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EFD588-197E-42D6-983E-ED9983232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07107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BFA21E7-384F-477F-AD9B-540554B300AF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A7C63A-DF34-44C8-9FAE-5EE27FADC3E6}"/>
              </a:ext>
            </a:extLst>
          </p:cNvPr>
          <p:cNvSpPr txBox="1"/>
          <p:nvPr/>
        </p:nvSpPr>
        <p:spPr>
          <a:xfrm>
            <a:off x="427703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3684F-FC0D-4E43-AE9D-B3E654442879}"/>
              </a:ext>
            </a:extLst>
          </p:cNvPr>
          <p:cNvSpPr txBox="1"/>
          <p:nvPr/>
        </p:nvSpPr>
        <p:spPr>
          <a:xfrm>
            <a:off x="427703" y="3914828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515D90-5A9B-4A2B-BE88-665D6CF9950E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编码与单元测试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8B9C12-DA9C-40D0-8621-C94CECE8DBA5}"/>
              </a:ext>
            </a:extLst>
          </p:cNvPr>
          <p:cNvSpPr txBox="1"/>
          <p:nvPr/>
        </p:nvSpPr>
        <p:spPr>
          <a:xfrm>
            <a:off x="2888344" y="1846825"/>
            <a:ext cx="216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宋体" pitchFamily="2" charset="-122"/>
              </a:rPr>
              <a:t>2020-11-16</a:t>
            </a:r>
          </a:p>
          <a:p>
            <a:pPr algn="ctr"/>
            <a:r>
              <a:rPr lang="en-US" altLang="zh-CN">
                <a:latin typeface="宋体" pitchFamily="2" charset="-122"/>
              </a:rPr>
              <a:t>~</a:t>
            </a:r>
          </a:p>
          <a:p>
            <a:pPr algn="ctr"/>
            <a:r>
              <a:rPr lang="en-US" altLang="zh-CN">
                <a:latin typeface="宋体" pitchFamily="2" charset="-122"/>
              </a:rPr>
              <a:t>2021-01-22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2082B8-079A-49B4-BE65-D23EA8B247A4}"/>
              </a:ext>
            </a:extLst>
          </p:cNvPr>
          <p:cNvSpPr txBox="1"/>
          <p:nvPr/>
        </p:nvSpPr>
        <p:spPr>
          <a:xfrm>
            <a:off x="4955458" y="2050025"/>
            <a:ext cx="10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孙毅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A4B39B-9C90-46DA-B386-B129D7B2E798}"/>
              </a:ext>
            </a:extLst>
          </p:cNvPr>
          <p:cNvSpPr txBox="1"/>
          <p:nvPr/>
        </p:nvSpPr>
        <p:spPr>
          <a:xfrm>
            <a:off x="5987845" y="2050025"/>
            <a:ext cx="13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5FC14-5C21-404C-B1C4-A4B18DDC4C90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D60030-8934-4DA7-8FBE-EE7ACC158BFE}"/>
              </a:ext>
            </a:extLst>
          </p:cNvPr>
          <p:cNvSpPr txBox="1"/>
          <p:nvPr/>
        </p:nvSpPr>
        <p:spPr>
          <a:xfrm>
            <a:off x="1106129" y="306766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buSzPct val="100000"/>
            </a:pPr>
            <a:r>
              <a:rPr lang="zh-CN" altLang="en-US"/>
              <a:t>产品集成</a:t>
            </a:r>
            <a:endParaRPr lang="zh-CN" altLang="en-US" sz="2000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81CEF3-923A-4B55-A9EE-4F57F038CC45}"/>
              </a:ext>
            </a:extLst>
          </p:cNvPr>
          <p:cNvSpPr txBox="1"/>
          <p:nvPr/>
        </p:nvSpPr>
        <p:spPr>
          <a:xfrm>
            <a:off x="2859314" y="2903998"/>
            <a:ext cx="2046515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2020-12-31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2021-01-08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7D9D28-7944-4FF2-99E8-E189399FC019}"/>
              </a:ext>
            </a:extLst>
          </p:cNvPr>
          <p:cNvSpPr txBox="1"/>
          <p:nvPr/>
        </p:nvSpPr>
        <p:spPr>
          <a:xfrm>
            <a:off x="4955458" y="3067664"/>
            <a:ext cx="106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孙毅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A63352-F07C-430C-8C31-B890519FCD9E}"/>
              </a:ext>
            </a:extLst>
          </p:cNvPr>
          <p:cNvSpPr txBox="1"/>
          <p:nvPr/>
        </p:nvSpPr>
        <p:spPr>
          <a:xfrm>
            <a:off x="5987845" y="3067664"/>
            <a:ext cx="138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7562D7-3499-4B2D-AC45-3478AE3540B2}"/>
              </a:ext>
            </a:extLst>
          </p:cNvPr>
          <p:cNvSpPr txBox="1"/>
          <p:nvPr/>
        </p:nvSpPr>
        <p:spPr>
          <a:xfrm>
            <a:off x="7492180" y="3067664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2DE214-A2B5-4968-8DBD-495173B941B0}"/>
              </a:ext>
            </a:extLst>
          </p:cNvPr>
          <p:cNvSpPr txBox="1"/>
          <p:nvPr/>
        </p:nvSpPr>
        <p:spPr>
          <a:xfrm>
            <a:off x="1135626" y="381983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系统测试完成并评审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7D7447-FA91-4F31-9585-D136719222F2}"/>
              </a:ext>
            </a:extLst>
          </p:cNvPr>
          <p:cNvSpPr txBox="1"/>
          <p:nvPr/>
        </p:nvSpPr>
        <p:spPr>
          <a:xfrm>
            <a:off x="3082413" y="3819832"/>
            <a:ext cx="1828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2021-01-01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>
                <a:latin typeface="宋体" pitchFamily="2" charset="-122"/>
              </a:rPr>
              <a:t>2021-01-14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0D0C33-7F2A-488B-B533-357A8F612073}"/>
              </a:ext>
            </a:extLst>
          </p:cNvPr>
          <p:cNvSpPr txBox="1"/>
          <p:nvPr/>
        </p:nvSpPr>
        <p:spPr>
          <a:xfrm>
            <a:off x="4984955" y="3819832"/>
            <a:ext cx="105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itchFamily="2" charset="-122"/>
              </a:rPr>
              <a:t>马丹丹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663845-08FB-4ADC-A840-E89BE68B0658}"/>
              </a:ext>
            </a:extLst>
          </p:cNvPr>
          <p:cNvSpPr txBox="1"/>
          <p:nvPr/>
        </p:nvSpPr>
        <p:spPr>
          <a:xfrm>
            <a:off x="6017342" y="3819832"/>
            <a:ext cx="132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390128-4C5D-451C-9A19-53F9D309F98B}"/>
              </a:ext>
            </a:extLst>
          </p:cNvPr>
          <p:cNvSpPr txBox="1"/>
          <p:nvPr/>
        </p:nvSpPr>
        <p:spPr>
          <a:xfrm>
            <a:off x="7521677" y="3819832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4C7932-266D-4696-B162-309F5D4AE968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4CABC1C-9588-4EE6-B102-C698F6457F94}"/>
              </a:ext>
            </a:extLst>
          </p:cNvPr>
          <p:cNvCxnSpPr>
            <a:cxnSpLocks/>
          </p:cNvCxnSpPr>
          <p:nvPr/>
        </p:nvCxnSpPr>
        <p:spPr bwMode="auto">
          <a:xfrm>
            <a:off x="427703" y="3819832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2671092-AB2A-4022-A94A-907D0F7993ED}"/>
              </a:ext>
            </a:extLst>
          </p:cNvPr>
          <p:cNvCxnSpPr>
            <a:cxnSpLocks/>
          </p:cNvCxnSpPr>
          <p:nvPr/>
        </p:nvCxnSpPr>
        <p:spPr bwMode="auto">
          <a:xfrm>
            <a:off x="427703" y="4763729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637B8FF-E231-47B9-8C7B-89CA7D8CD4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810B77-6175-4E11-B4E0-4AAF88764DF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项目总体进展顺利，按照计划进行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45721BC7-7C4B-460D-B926-7E49FDA6E77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6E259A-1B0E-4D21-94FC-4106F646C9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566F2257-DAAC-4B2D-95FD-9172217F373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5CDD3B07-BD0A-4189-A6F8-BC82D149C284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87400" y="1439863"/>
          <a:ext cx="7937500" cy="177165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6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57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99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测试评审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6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52" name="Group 36">
            <a:extLst>
              <a:ext uri="{FF2B5EF4-FFF2-40B4-BE49-F238E27FC236}">
                <a16:creationId xmlns:a16="http://schemas.microsoft.com/office/drawing/2014/main" id="{28D3D6ED-1AE6-453E-95E3-3A405359FEEE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74" name="Text Box 275">
            <a:extLst>
              <a:ext uri="{FF2B5EF4-FFF2-40B4-BE49-F238E27FC236}">
                <a16:creationId xmlns:a16="http://schemas.microsoft.com/office/drawing/2014/main" id="{63332467-73FD-4987-9D3A-10FD5BE0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/>
              <a:t>注意：如有</a:t>
            </a:r>
            <a:r>
              <a:rPr lang="en-US" altLang="zh-CN" sz="1800" b="0" i="1"/>
              <a:t>BUG</a:t>
            </a:r>
            <a:r>
              <a:rPr lang="zh-CN" altLang="en-US" sz="1800" b="0" i="1"/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52A8F6-66D9-4CCD-A35E-54831AD4E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sp>
        <p:nvSpPr>
          <p:cNvPr id="10243" name="Rectangle 27">
            <a:extLst>
              <a:ext uri="{FF2B5EF4-FFF2-40B4-BE49-F238E27FC236}">
                <a16:creationId xmlns:a16="http://schemas.microsoft.com/office/drawing/2014/main" id="{9DEFC1F4-F6EA-4599-AD36-8A12CCB194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C3CD9DC-145C-43AA-900F-DB819A1BD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762673"/>
              </p:ext>
            </p:extLst>
          </p:nvPr>
        </p:nvGraphicFramePr>
        <p:xfrm>
          <a:off x="871538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2.1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3.6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3.2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比预算少，主要是差旅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成本降低的多，因为在现场部署前做好了充足的准备，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因此差旅成本有所下降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3D369A-1F1E-47D3-BEA8-FF09C716D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A397-8CDB-422D-8F05-2F3322327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32" y="1881188"/>
            <a:ext cx="857559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《YIL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</a:t>
            </a:r>
            <a:r>
              <a:rPr lang="zh-CN" altLang="en-US" kern="0" dirty="0">
                <a:solidFill>
                  <a:schemeClr val="tx1"/>
                </a:solidFill>
              </a:rPr>
              <a:t>与跟踪表</a:t>
            </a:r>
            <a:r>
              <a:rPr lang="en-US" altLang="zh-CN" kern="0" dirty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7AF5A6-D350-4F2F-84AC-5FF91FE012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DE79F5-AA8A-493E-AC24-5B4877DFFF02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371D4-DFDB-48A4-83F6-FDF4F10DEFC5}"/>
              </a:ext>
            </a:extLst>
          </p:cNvPr>
          <p:cNvSpPr txBox="1"/>
          <p:nvPr/>
        </p:nvSpPr>
        <p:spPr>
          <a:xfrm>
            <a:off x="958637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52E4A5-89C9-4A79-A57A-FE7C54B89A7D}"/>
              </a:ext>
            </a:extLst>
          </p:cNvPr>
          <p:cNvSpPr txBox="1"/>
          <p:nvPr/>
        </p:nvSpPr>
        <p:spPr>
          <a:xfrm>
            <a:off x="958637" y="3914828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1B50A-E4EF-4A38-8EC8-61BD025C72C9}"/>
              </a:ext>
            </a:extLst>
          </p:cNvPr>
          <p:cNvSpPr txBox="1"/>
          <p:nvPr/>
        </p:nvSpPr>
        <p:spPr>
          <a:xfrm>
            <a:off x="2507227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源代码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DBF400-822B-4819-88C9-44731EF290DA}"/>
              </a:ext>
            </a:extLst>
          </p:cNvPr>
          <p:cNvSpPr txBox="1"/>
          <p:nvPr/>
        </p:nvSpPr>
        <p:spPr>
          <a:xfrm>
            <a:off x="4409764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2021-01-22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160D2-88F0-4400-AE59-5E00191FA627}"/>
              </a:ext>
            </a:extLst>
          </p:cNvPr>
          <p:cNvSpPr txBox="1"/>
          <p:nvPr/>
        </p:nvSpPr>
        <p:spPr>
          <a:xfrm>
            <a:off x="6502400" y="2050025"/>
            <a:ext cx="160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项目开发人员</a:t>
            </a:r>
            <a:endParaRPr lang="ja-JP" altLang="en-US" b="1">
              <a:latin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9E13D2-D565-43B4-92AB-47ED5ABEC94C}"/>
              </a:ext>
            </a:extLst>
          </p:cNvPr>
          <p:cNvSpPr txBox="1"/>
          <p:nvPr/>
        </p:nvSpPr>
        <p:spPr>
          <a:xfrm>
            <a:off x="2507227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打包的软件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A5E6D5-C0B3-47B4-8E9B-9D2C6ED982C2}"/>
              </a:ext>
            </a:extLst>
          </p:cNvPr>
          <p:cNvSpPr txBox="1"/>
          <p:nvPr/>
        </p:nvSpPr>
        <p:spPr>
          <a:xfrm>
            <a:off x="4409764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2021-01-13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801705-D693-4EA1-84FE-3238909DC0A5}"/>
              </a:ext>
            </a:extLst>
          </p:cNvPr>
          <p:cNvSpPr txBox="1"/>
          <p:nvPr/>
        </p:nvSpPr>
        <p:spPr>
          <a:xfrm>
            <a:off x="6473371" y="3067664"/>
            <a:ext cx="163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项目开发人员</a:t>
            </a:r>
            <a:endParaRPr lang="ja-JP" altLang="en-US" b="1">
              <a:latin typeface="宋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BBEBBD-10E9-43E6-818B-7650FD3406D4}"/>
              </a:ext>
            </a:extLst>
          </p:cNvPr>
          <p:cNvSpPr txBox="1"/>
          <p:nvPr/>
        </p:nvSpPr>
        <p:spPr>
          <a:xfrm>
            <a:off x="2536724" y="381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测试报告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489902-E06E-495D-B157-5E09D2243928}"/>
              </a:ext>
            </a:extLst>
          </p:cNvPr>
          <p:cNvSpPr txBox="1"/>
          <p:nvPr/>
        </p:nvSpPr>
        <p:spPr>
          <a:xfrm>
            <a:off x="4439261" y="381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2021-01-08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46C330-348C-4AA3-8BD2-95BF1373D945}"/>
              </a:ext>
            </a:extLst>
          </p:cNvPr>
          <p:cNvSpPr txBox="1"/>
          <p:nvPr/>
        </p:nvSpPr>
        <p:spPr>
          <a:xfrm>
            <a:off x="6502400" y="3819832"/>
            <a:ext cx="163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项目开发人员、测试人员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37207F-FB14-4503-9EE8-62D878D610C5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E026237-92C8-419B-9ABD-4F6D1942D89A}"/>
              </a:ext>
            </a:extLst>
          </p:cNvPr>
          <p:cNvCxnSpPr>
            <a:cxnSpLocks/>
          </p:cNvCxnSpPr>
          <p:nvPr/>
        </p:nvCxnSpPr>
        <p:spPr bwMode="auto">
          <a:xfrm>
            <a:off x="722671" y="3790336"/>
            <a:ext cx="743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4AFAC78-29E9-42ED-B03C-067298ACB043}"/>
              </a:ext>
            </a:extLst>
          </p:cNvPr>
          <p:cNvCxnSpPr>
            <a:cxnSpLocks/>
          </p:cNvCxnSpPr>
          <p:nvPr/>
        </p:nvCxnSpPr>
        <p:spPr bwMode="auto">
          <a:xfrm>
            <a:off x="693174" y="4763729"/>
            <a:ext cx="7492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1BB780-0EE1-4821-A738-2552FBBE7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00670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F332B6-F48C-415C-926F-C0FDB113C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ACCC878-F603-46AC-B50B-444F0A1D98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377</TotalTime>
  <Pages>0</Pages>
  <Words>431</Words>
  <Characters>0</Characters>
  <Application>Microsoft Office PowerPoint</Application>
  <DocSecurity>0</DocSecurity>
  <PresentationFormat>全屏显示(4:3)</PresentationFormat>
  <Lines>0</Lines>
  <Paragraphs>177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${proCode}测试里程碑报告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2020-12-06T10:42:56Z</dcterms:modified>
  <revision>1102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