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DE13-288F-43E1-A665-2C3922774FE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873E-72BA-4F99-B919-D80084C71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628592" y="759890"/>
            <a:ext cx="15190763" cy="5657977"/>
            <a:chOff x="-1628592" y="759890"/>
            <a:chExt cx="15190763" cy="5657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958" y="767644"/>
              <a:ext cx="7520213" cy="5640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8592" y="759890"/>
              <a:ext cx="7543969" cy="565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52" y="738130"/>
            <a:ext cx="7676716" cy="575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843" y="750506"/>
            <a:ext cx="7675084" cy="57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Du</dc:creator>
  <cp:lastModifiedBy>Chunhui Du</cp:lastModifiedBy>
  <cp:revision>3</cp:revision>
  <dcterms:created xsi:type="dcterms:W3CDTF">2019-07-07T19:30:52Z</dcterms:created>
  <dcterms:modified xsi:type="dcterms:W3CDTF">2019-07-07T19:57:05Z</dcterms:modified>
</cp:coreProperties>
</file>