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0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600" dirty="0" smtClean="0"/>
              <a:t>AJAX</a:t>
            </a:r>
            <a:r>
              <a:rPr lang="zh-CN" altLang="en-US" sz="3600" dirty="0" smtClean="0"/>
              <a:t>校验用户名实例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注册页面</a:t>
            </a:r>
            <a:r>
              <a:rPr lang="en-US" altLang="zh-CN" dirty="0" smtClean="0"/>
              <a:t>register.jsp</a:t>
            </a:r>
            <a:r>
              <a:rPr lang="zh-CN" altLang="en-US" dirty="0" smtClean="0"/>
              <a:t>中：输入用户名后，即连接数据库校验用户名是否存在，如果存在，则显示“用户名已经存在”提示，如果不存在，则显示“用户名可以使用”提示。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校验使用异步提交，即校验过程中客户端依然可以进行其他操作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校验后返回提示信息，只刷新局部显示部分，不刷新整个页面。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：实现</a:t>
            </a:r>
            <a:r>
              <a:rPr lang="en-US" altLang="zh-CN" dirty="0" smtClean="0"/>
              <a:t>DAO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UserDAO</a:t>
            </a:r>
            <a:r>
              <a:rPr lang="zh-CN" altLang="en-US" dirty="0" smtClean="0"/>
              <a:t>中添加两个方法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selectByName</a:t>
            </a:r>
            <a:r>
              <a:rPr lang="zh-CN" altLang="en-US" dirty="0" smtClean="0"/>
              <a:t>：通过用户名，查询该用户是否存在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insert:</a:t>
            </a:r>
            <a:r>
              <a:rPr lang="zh-CN" altLang="en-US" dirty="0" smtClean="0"/>
              <a:t>插入一条记录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85728"/>
            <a:ext cx="7956978" cy="500066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UserService</a:t>
            </a:r>
            <a:r>
              <a:rPr lang="zh-CN" altLang="en-US" dirty="0" smtClean="0"/>
              <a:t>类中添加</a:t>
            </a:r>
            <a:r>
              <a:rPr lang="en-US" altLang="zh-CN" dirty="0" err="1" smtClean="0"/>
              <a:t>regist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851556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UserService</a:t>
            </a:r>
            <a:r>
              <a:rPr lang="zh-CN" altLang="en-US" dirty="0" smtClean="0"/>
              <a:t>类中添加</a:t>
            </a:r>
            <a:r>
              <a:rPr lang="en-US" altLang="zh-CN" dirty="0" err="1" smtClean="0"/>
              <a:t>regist</a:t>
            </a:r>
            <a:r>
              <a:rPr lang="zh-CN" altLang="en-US" dirty="0" smtClean="0"/>
              <a:t>方法，判断用户名是否存在，不存在则插入记录，否则返回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，注册失败。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924944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</a:t>
            </a:r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regist</a:t>
            </a:r>
            <a:r>
              <a:rPr lang="en-US" altLang="zh-CN" b="1" dirty="0" smtClean="0"/>
              <a:t>(User </a:t>
            </a:r>
            <a:r>
              <a:rPr lang="en-US" altLang="zh-CN" b="1" dirty="0" err="1" smtClean="0"/>
              <a:t>user</a:t>
            </a:r>
            <a:r>
              <a:rPr lang="en-US" altLang="zh-CN" b="1" dirty="0" smtClean="0"/>
              <a:t>){</a:t>
            </a:r>
          </a:p>
          <a:p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flag=false;</a:t>
            </a:r>
          </a:p>
          <a:p>
            <a:r>
              <a:rPr lang="en-US" altLang="zh-CN" dirty="0" smtClean="0"/>
              <a:t>User u=</a:t>
            </a:r>
            <a:r>
              <a:rPr lang="en-US" altLang="zh-CN" dirty="0" err="1" smtClean="0"/>
              <a:t>dao.selectByName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user.getUsername</a:t>
            </a:r>
            <a:r>
              <a:rPr lang="en-US" altLang="zh-CN" dirty="0" smtClean="0"/>
              <a:t>());</a:t>
            </a:r>
          </a:p>
          <a:p>
            <a:r>
              <a:rPr lang="en-US" altLang="zh-CN" b="1" dirty="0" smtClean="0"/>
              <a:t>if(u==null){</a:t>
            </a:r>
          </a:p>
          <a:p>
            <a:r>
              <a:rPr lang="en-US" altLang="zh-CN" dirty="0" err="1" smtClean="0"/>
              <a:t>dao.insert</a:t>
            </a:r>
            <a:r>
              <a:rPr lang="en-US" altLang="zh-CN" dirty="0" smtClean="0"/>
              <a:t>(user);</a:t>
            </a:r>
          </a:p>
          <a:p>
            <a:r>
              <a:rPr lang="en-US" altLang="zh-CN" dirty="0" smtClean="0"/>
              <a:t>flag=</a:t>
            </a:r>
            <a:r>
              <a:rPr lang="en-US" altLang="zh-CN" b="1" dirty="0" smtClean="0"/>
              <a:t>true;</a:t>
            </a:r>
          </a:p>
          <a:p>
            <a:r>
              <a:rPr lang="en-US" altLang="zh-CN" dirty="0" smtClean="0"/>
              <a:t>};</a:t>
            </a:r>
          </a:p>
          <a:p>
            <a:r>
              <a:rPr lang="en-US" altLang="zh-CN" b="1" dirty="0" smtClean="0"/>
              <a:t>return flag;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99792" y="285728"/>
            <a:ext cx="6372802" cy="500066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：创建</a:t>
            </a:r>
            <a:r>
              <a:rPr lang="en-US" altLang="zh-CN" dirty="0" err="1" smtClean="0"/>
              <a:t>RegistServlet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08720"/>
            <a:ext cx="8229600" cy="851556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：创建</a:t>
            </a:r>
            <a:r>
              <a:rPr lang="en-US" altLang="zh-CN" dirty="0" err="1" smtClean="0"/>
              <a:t>RegistServlet</a:t>
            </a:r>
            <a:r>
              <a:rPr lang="zh-CN" altLang="en-US" dirty="0" smtClean="0"/>
              <a:t>，获取注册信息，调用</a:t>
            </a:r>
            <a:r>
              <a:rPr lang="en-US" altLang="zh-CN" dirty="0" err="1" smtClean="0"/>
              <a:t>UserService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regist</a:t>
            </a:r>
            <a:r>
              <a:rPr lang="zh-CN" altLang="en-US" dirty="0" smtClean="0"/>
              <a:t>方法注册。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700808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public void </a:t>
            </a:r>
            <a:r>
              <a:rPr lang="en-US" altLang="zh-CN" b="1" dirty="0" err="1" smtClean="0"/>
              <a:t>doPost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HttpServletRequest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</a:t>
            </a:r>
          </a:p>
          <a:p>
            <a:r>
              <a:rPr lang="en-US" altLang="zh-CN" b="1" dirty="0" smtClean="0"/>
              <a:t>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String username=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("username");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pwd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Timestamp </a:t>
            </a:r>
            <a:r>
              <a:rPr lang="en-US" altLang="zh-CN" dirty="0" err="1" smtClean="0"/>
              <a:t>registtime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Timestamp(</a:t>
            </a:r>
            <a:r>
              <a:rPr lang="en-US" altLang="zh-CN" b="1" dirty="0" err="1" smtClean="0"/>
              <a:t>System.</a:t>
            </a:r>
            <a:r>
              <a:rPr lang="en-US" altLang="zh-CN" b="1" i="1" dirty="0" err="1" smtClean="0"/>
              <a:t>currentTimeMillis</a:t>
            </a:r>
            <a:r>
              <a:rPr lang="en-US" altLang="zh-CN" b="1" i="1" dirty="0" smtClean="0"/>
              <a:t>());</a:t>
            </a:r>
          </a:p>
          <a:p>
            <a:r>
              <a:rPr lang="en-US" altLang="zh-CN" dirty="0" smtClean="0"/>
              <a:t>String status="0";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User </a:t>
            </a:r>
            <a:r>
              <a:rPr lang="en-US" altLang="zh-CN" dirty="0" err="1" smtClean="0"/>
              <a:t>user</a:t>
            </a:r>
            <a:r>
              <a:rPr lang="en-US" altLang="zh-CN" dirty="0" smtClean="0"/>
              <a:t>=</a:t>
            </a:r>
            <a:r>
              <a:rPr lang="en-US" altLang="zh-CN" b="1" dirty="0" smtClean="0"/>
              <a:t>new User(</a:t>
            </a:r>
            <a:r>
              <a:rPr lang="en-US" altLang="zh-CN" b="1" dirty="0" err="1" smtClean="0"/>
              <a:t>username,pwd,status,qq,registtime</a:t>
            </a:r>
            <a:r>
              <a:rPr lang="en-US" altLang="zh-CN" b="1" dirty="0" smtClean="0"/>
              <a:t>);</a:t>
            </a:r>
          </a:p>
          <a:p>
            <a:r>
              <a:rPr lang="en-US" altLang="zh-CN" dirty="0" err="1" smtClean="0"/>
              <a:t>UserService</a:t>
            </a:r>
            <a:r>
              <a:rPr lang="en-US" altLang="zh-CN" dirty="0" smtClean="0"/>
              <a:t> service=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UserService</a:t>
            </a:r>
            <a:r>
              <a:rPr lang="en-US" altLang="zh-CN" b="1" dirty="0" smtClean="0"/>
              <a:t>();</a:t>
            </a:r>
          </a:p>
          <a:p>
            <a:r>
              <a:rPr lang="en-US" altLang="zh-CN" b="1" dirty="0" err="1" smtClean="0"/>
              <a:t>boolean</a:t>
            </a:r>
            <a:r>
              <a:rPr lang="en-US" altLang="zh-CN" b="1" dirty="0" smtClean="0"/>
              <a:t> flag=</a:t>
            </a:r>
            <a:r>
              <a:rPr lang="en-US" altLang="zh-CN" b="1" dirty="0" err="1" smtClean="0"/>
              <a:t>service.regist</a:t>
            </a:r>
            <a:r>
              <a:rPr lang="en-US" altLang="zh-CN" b="1" dirty="0" smtClean="0"/>
              <a:t>(user);</a:t>
            </a:r>
          </a:p>
          <a:p>
            <a:r>
              <a:rPr lang="en-US" altLang="zh-CN" b="1" dirty="0" smtClean="0"/>
              <a:t>if(flag){</a:t>
            </a:r>
          </a:p>
          <a:p>
            <a:r>
              <a:rPr lang="en-US" altLang="zh-CN" dirty="0" err="1" smtClean="0"/>
              <a:t>request.setAttribute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", "</a:t>
            </a:r>
            <a:r>
              <a:rPr lang="zh-CN" altLang="en-US" dirty="0" smtClean="0"/>
              <a:t>注册成功，请登录。</a:t>
            </a:r>
            <a:r>
              <a:rPr lang="en-US" altLang="zh-CN" dirty="0" smtClean="0"/>
              <a:t>");</a:t>
            </a:r>
          </a:p>
          <a:p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("index.jsp").forward(request, response);</a:t>
            </a:r>
          </a:p>
          <a:p>
            <a:r>
              <a:rPr lang="en-US" altLang="zh-CN" dirty="0" smtClean="0"/>
              <a:t>}</a:t>
            </a:r>
            <a:r>
              <a:rPr lang="en-US" altLang="zh-CN" b="1" dirty="0" smtClean="0"/>
              <a:t>else{</a:t>
            </a:r>
          </a:p>
          <a:p>
            <a:r>
              <a:rPr lang="en-US" altLang="zh-CN" dirty="0" err="1" smtClean="0"/>
              <a:t>request.getRequestDispatcher</a:t>
            </a:r>
            <a:r>
              <a:rPr lang="en-US" altLang="zh-CN" dirty="0" smtClean="0"/>
              <a:t>("regist.jsp").forward(request, response);</a:t>
            </a:r>
          </a:p>
          <a:p>
            <a:r>
              <a:rPr lang="en-US" altLang="zh-CN" dirty="0" smtClean="0"/>
              <a:t>}</a:t>
            </a:r>
          </a:p>
          <a:p>
            <a:endParaRPr lang="zh-CN" alt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672" y="285728"/>
            <a:ext cx="7452922" cy="500066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：创建</a:t>
            </a:r>
            <a:r>
              <a:rPr lang="en-US" altLang="zh-CN" dirty="0" err="1" smtClean="0"/>
              <a:t>ValidateUsernameServlet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764704"/>
            <a:ext cx="8229600" cy="923564"/>
          </a:xfrm>
        </p:spPr>
        <p:txBody>
          <a:bodyPr/>
          <a:lstStyle/>
          <a:p>
            <a:r>
              <a:rPr lang="zh-CN" altLang="en-US" dirty="0" smtClean="0"/>
              <a:t>实现步骤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：创建</a:t>
            </a:r>
            <a:r>
              <a:rPr lang="en-US" altLang="zh-CN" dirty="0" err="1" smtClean="0"/>
              <a:t>ValidateUsernameServlet</a:t>
            </a:r>
            <a:r>
              <a:rPr lang="zh-CN" altLang="en-US" dirty="0" smtClean="0"/>
              <a:t>，校验用户名是否存在，返回</a:t>
            </a:r>
            <a:r>
              <a:rPr lang="en-US" altLang="zh-CN" dirty="0" smtClean="0"/>
              <a:t>XML</a:t>
            </a:r>
            <a:r>
              <a:rPr lang="zh-CN" altLang="en-US" dirty="0" smtClean="0"/>
              <a:t>到客户端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77686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public void </a:t>
            </a:r>
            <a:r>
              <a:rPr lang="en-US" altLang="zh-CN" sz="1400" b="1" dirty="0" err="1" smtClean="0"/>
              <a:t>doPost</a:t>
            </a:r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HttpServletRequest</a:t>
            </a:r>
            <a:r>
              <a:rPr lang="en-US" altLang="zh-CN" sz="1400" b="1" dirty="0" smtClean="0"/>
              <a:t> request, </a:t>
            </a:r>
            <a:r>
              <a:rPr lang="en-US" altLang="zh-CN" sz="1400" b="1" dirty="0" err="1" smtClean="0"/>
              <a:t>HttpServletResponse</a:t>
            </a:r>
            <a:r>
              <a:rPr lang="en-US" altLang="zh-CN" sz="1400" b="1" dirty="0" smtClean="0"/>
              <a:t> response)</a:t>
            </a:r>
          </a:p>
          <a:p>
            <a:r>
              <a:rPr lang="en-US" altLang="zh-CN" sz="1400" b="1" dirty="0" smtClean="0"/>
              <a:t>throws </a:t>
            </a:r>
            <a:r>
              <a:rPr lang="en-US" altLang="zh-CN" sz="1400" b="1" dirty="0" err="1" smtClean="0"/>
              <a:t>ServletException</a:t>
            </a:r>
            <a:r>
              <a:rPr lang="en-US" altLang="zh-CN" sz="1400" b="1" dirty="0" smtClean="0"/>
              <a:t>, </a:t>
            </a:r>
            <a:r>
              <a:rPr lang="en-US" altLang="zh-CN" sz="1400" b="1" dirty="0" err="1" smtClean="0"/>
              <a:t>IOException</a:t>
            </a:r>
            <a:r>
              <a:rPr lang="en-US" altLang="zh-CN" sz="1400" b="1" dirty="0" smtClean="0"/>
              <a:t> {</a:t>
            </a:r>
          </a:p>
          <a:p>
            <a:r>
              <a:rPr lang="en-US" altLang="zh-CN" sz="1400" b="1" dirty="0" err="1" smtClean="0"/>
              <a:t>boolean</a:t>
            </a:r>
            <a:r>
              <a:rPr lang="en-US" altLang="zh-CN" sz="1400" b="1" dirty="0" smtClean="0"/>
              <a:t> flag=true;</a:t>
            </a:r>
          </a:p>
          <a:p>
            <a:r>
              <a:rPr lang="en-US" altLang="zh-CN" sz="1400" dirty="0" smtClean="0"/>
              <a:t>String message="";</a:t>
            </a:r>
          </a:p>
          <a:p>
            <a:r>
              <a:rPr lang="en-US" altLang="zh-CN" sz="1400" dirty="0" err="1" smtClean="0"/>
              <a:t>UserDAO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dao</a:t>
            </a:r>
            <a:r>
              <a:rPr lang="en-US" altLang="zh-CN" sz="1400" dirty="0" smtClean="0"/>
              <a:t>=</a:t>
            </a:r>
            <a:r>
              <a:rPr lang="en-US" altLang="zh-CN" sz="1400" b="1" dirty="0" smtClean="0"/>
              <a:t>new </a:t>
            </a:r>
            <a:r>
              <a:rPr lang="en-US" altLang="zh-CN" sz="1400" b="1" dirty="0" err="1" smtClean="0"/>
              <a:t>UserDAO</a:t>
            </a:r>
            <a:r>
              <a:rPr lang="en-US" altLang="zh-CN" sz="1400" b="1" dirty="0" smtClean="0"/>
              <a:t>();</a:t>
            </a:r>
          </a:p>
          <a:p>
            <a:r>
              <a:rPr lang="en-US" altLang="zh-CN" sz="1400" dirty="0" smtClean="0"/>
              <a:t>User e=</a:t>
            </a:r>
            <a:r>
              <a:rPr lang="en-US" altLang="zh-CN" sz="1400" dirty="0" err="1" smtClean="0"/>
              <a:t>dao.selectByName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request.getParameter</a:t>
            </a:r>
            <a:r>
              <a:rPr lang="en-US" altLang="zh-CN" sz="1400" dirty="0" smtClean="0"/>
              <a:t>("username"));</a:t>
            </a:r>
          </a:p>
          <a:p>
            <a:r>
              <a:rPr lang="en-US" altLang="zh-CN" sz="1400" b="1" dirty="0" smtClean="0"/>
              <a:t>if(e==null){</a:t>
            </a:r>
          </a:p>
          <a:p>
            <a:r>
              <a:rPr lang="en-US" altLang="zh-CN" sz="1400" dirty="0" smtClean="0"/>
              <a:t>message="</a:t>
            </a:r>
            <a:r>
              <a:rPr lang="zh-CN" altLang="en-US" sz="1400" dirty="0" smtClean="0"/>
              <a:t>用户名可以使用</a:t>
            </a:r>
            <a:r>
              <a:rPr lang="en-US" altLang="zh-CN" sz="1400" dirty="0" smtClean="0"/>
              <a:t>";</a:t>
            </a:r>
          </a:p>
          <a:p>
            <a:r>
              <a:rPr lang="en-US" altLang="zh-CN" sz="1400" dirty="0" smtClean="0"/>
              <a:t>}</a:t>
            </a:r>
            <a:r>
              <a:rPr lang="en-US" altLang="zh-CN" sz="1400" b="1" dirty="0" smtClean="0"/>
              <a:t>else{</a:t>
            </a:r>
          </a:p>
          <a:p>
            <a:r>
              <a:rPr lang="en-US" altLang="zh-CN" sz="1400" dirty="0" smtClean="0"/>
              <a:t>flag=</a:t>
            </a:r>
            <a:r>
              <a:rPr lang="en-US" altLang="zh-CN" sz="1400" b="1" dirty="0" smtClean="0"/>
              <a:t>false;</a:t>
            </a:r>
          </a:p>
          <a:p>
            <a:r>
              <a:rPr lang="en-US" altLang="zh-CN" sz="1400" dirty="0" smtClean="0"/>
              <a:t>message="</a:t>
            </a:r>
            <a:r>
              <a:rPr lang="zh-CN" altLang="en-US" sz="1400" dirty="0" smtClean="0"/>
              <a:t>用户名已经存在，请选择使用其他用户名</a:t>
            </a:r>
            <a:r>
              <a:rPr lang="en-US" altLang="zh-CN" sz="1400" dirty="0" smtClean="0"/>
              <a:t>";</a:t>
            </a:r>
          </a:p>
          <a:p>
            <a:r>
              <a:rPr lang="en-US" altLang="zh-CN" sz="1400" dirty="0" smtClean="0"/>
              <a:t>}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response.setContentType</a:t>
            </a:r>
            <a:r>
              <a:rPr lang="en-US" altLang="zh-CN" sz="1400" dirty="0" smtClean="0"/>
              <a:t>("text/</a:t>
            </a:r>
            <a:r>
              <a:rPr lang="en-US" altLang="zh-CN" sz="1400" dirty="0" err="1" smtClean="0"/>
              <a:t>xml;charset</a:t>
            </a:r>
            <a:r>
              <a:rPr lang="en-US" altLang="zh-CN" sz="1400" dirty="0" smtClean="0"/>
              <a:t>=utf-8");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PrintWriter</a:t>
            </a:r>
            <a:r>
              <a:rPr lang="en-US" altLang="zh-CN" sz="1400" dirty="0" smtClean="0"/>
              <a:t> out = </a:t>
            </a:r>
            <a:r>
              <a:rPr lang="en-US" altLang="zh-CN" sz="1400" dirty="0" err="1" smtClean="0"/>
              <a:t>response.getWriter</a:t>
            </a:r>
            <a:r>
              <a:rPr lang="en-US" altLang="zh-CN" sz="1400" dirty="0" smtClean="0"/>
              <a:t>();  </a:t>
            </a:r>
          </a:p>
          <a:p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response.setHeader</a:t>
            </a:r>
            <a:r>
              <a:rPr lang="en-US" altLang="zh-CN" sz="1400" dirty="0" smtClean="0"/>
              <a:t>("Cache-</a:t>
            </a:r>
            <a:r>
              <a:rPr lang="en-US" altLang="zh-CN" sz="1400" dirty="0" err="1" smtClean="0"/>
              <a:t>Control","no</a:t>
            </a:r>
            <a:r>
              <a:rPr lang="en-US" altLang="zh-CN" sz="1400" dirty="0" smtClean="0"/>
              <a:t>-cache");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("&lt;?xml version='1.0' encoding='"+"utf-8"+"' ?&gt;");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("&lt;response&gt;");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("&lt;passed&gt;" + </a:t>
            </a:r>
            <a:r>
              <a:rPr lang="en-US" altLang="zh-CN" sz="1400" dirty="0" err="1" smtClean="0"/>
              <a:t>Boolean.</a:t>
            </a:r>
            <a:r>
              <a:rPr lang="en-US" altLang="zh-CN" sz="1400" i="1" dirty="0" err="1" smtClean="0"/>
              <a:t>toString</a:t>
            </a:r>
            <a:r>
              <a:rPr lang="en-US" altLang="zh-CN" sz="1400" i="1" dirty="0" smtClean="0"/>
              <a:t>(flag) + "&lt;/passed&gt;");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("&lt;message&gt;" + message + "&lt;/message&gt;");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out.println</a:t>
            </a:r>
            <a:r>
              <a:rPr lang="en-US" altLang="zh-CN" sz="1400" dirty="0" smtClean="0"/>
              <a:t>("&lt;/response&gt;");</a:t>
            </a:r>
          </a:p>
          <a:p>
            <a:r>
              <a:rPr lang="en-US" altLang="zh-CN" sz="1400" dirty="0" smtClean="0"/>
              <a:t>     </a:t>
            </a:r>
            <a:r>
              <a:rPr lang="en-US" altLang="zh-CN" sz="1400" dirty="0" err="1" smtClean="0"/>
              <a:t>out.close</a:t>
            </a:r>
            <a:r>
              <a:rPr lang="en-US" altLang="zh-CN" sz="1400" dirty="0" smtClean="0"/>
              <a:t>();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}</a:t>
            </a:r>
          </a:p>
          <a:p>
            <a:endParaRPr lang="zh-CN" altLang="en-US" sz="1400" dirty="0" smtClean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85728"/>
            <a:ext cx="6588826" cy="500066"/>
          </a:xfrm>
        </p:spPr>
        <p:txBody>
          <a:bodyPr/>
          <a:lstStyle/>
          <a:p>
            <a:r>
              <a:rPr lang="zh-CN" altLang="en-US" dirty="0" smtClean="0"/>
              <a:t>实现步骤五：修改</a:t>
            </a:r>
            <a:r>
              <a:rPr lang="en-US" altLang="zh-CN" dirty="0" smtClean="0"/>
              <a:t>register.jsp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676456" cy="5661248"/>
          </a:xfrm>
        </p:spPr>
        <p:txBody>
          <a:bodyPr/>
          <a:lstStyle/>
          <a:p>
            <a:r>
              <a:rPr lang="zh-CN" altLang="en-US" sz="2800" dirty="0" smtClean="0"/>
              <a:t>修改</a:t>
            </a:r>
            <a:r>
              <a:rPr lang="en-US" altLang="zh-CN" sz="2800" dirty="0" smtClean="0"/>
              <a:t>register.jsp</a:t>
            </a:r>
          </a:p>
          <a:p>
            <a:pPr lvl="1"/>
            <a:r>
              <a:rPr lang="zh-CN" altLang="en-US" sz="2400" dirty="0" smtClean="0"/>
              <a:t>用户名域使用</a:t>
            </a:r>
            <a:r>
              <a:rPr lang="en-US" altLang="zh-CN" sz="2400" dirty="0" err="1" smtClean="0"/>
              <a:t>onblur</a:t>
            </a:r>
            <a:r>
              <a:rPr lang="zh-CN" altLang="en-US" sz="2400" dirty="0" smtClean="0"/>
              <a:t>方法异步校验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dirty="0" smtClean="0"/>
              <a:t>    用户名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&lt;input type=</a:t>
            </a:r>
            <a:r>
              <a:rPr lang="en-US" altLang="zh-CN" i="1" dirty="0" smtClean="0"/>
              <a:t>"text" id="username" name="username"</a:t>
            </a:r>
          </a:p>
          <a:p>
            <a:pPr lvl="1"/>
            <a:r>
              <a:rPr lang="en-US" altLang="zh-CN" sz="2400" dirty="0" smtClean="0"/>
              <a:t>    value="${</a:t>
            </a:r>
            <a:r>
              <a:rPr lang="en-US" altLang="zh-CN" sz="2400" dirty="0" err="1" smtClean="0"/>
              <a:t>param.username</a:t>
            </a:r>
            <a:r>
              <a:rPr lang="en-US" altLang="zh-CN" sz="2400" dirty="0" smtClean="0"/>
              <a:t>}" </a:t>
            </a:r>
            <a:r>
              <a:rPr lang="en-US" altLang="zh-CN" sz="2400" dirty="0" err="1" smtClean="0"/>
              <a:t>onblur</a:t>
            </a:r>
            <a:r>
              <a:rPr lang="en-US" altLang="zh-CN" sz="2400" dirty="0" smtClean="0"/>
              <a:t>="validate()"&gt;</a:t>
            </a:r>
          </a:p>
          <a:p>
            <a:pPr lvl="1">
              <a:buClr>
                <a:srgbClr val="92D050"/>
              </a:buClr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编写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校验，共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2">
              <a:buClr>
                <a:srgbClr val="92D050"/>
              </a:buClr>
            </a:pPr>
            <a:r>
              <a:rPr lang="en-US" altLang="zh-CN" sz="2000" dirty="0" err="1" smtClean="0"/>
              <a:t>createXMLHttpRequest</a:t>
            </a:r>
            <a:r>
              <a:rPr lang="zh-CN" altLang="en-US" sz="2000" dirty="0" smtClean="0"/>
              <a:t>：创建</a:t>
            </a:r>
            <a:r>
              <a:rPr lang="en-US" altLang="zh-CN" sz="2000" dirty="0" err="1" smtClean="0"/>
              <a:t>XMLHttpRequest</a:t>
            </a:r>
            <a:endParaRPr lang="en-US" altLang="zh-CN" sz="2000" dirty="0" smtClean="0"/>
          </a:p>
          <a:p>
            <a:pPr lvl="2">
              <a:buClr>
                <a:srgbClr val="92D050"/>
              </a:buClr>
            </a:pPr>
            <a:r>
              <a:rPr lang="en-US" altLang="zh-CN" sz="2000" dirty="0" smtClean="0"/>
              <a:t>validate()</a:t>
            </a:r>
            <a:r>
              <a:rPr lang="zh-CN" altLang="en-US" sz="2000" dirty="0" smtClean="0"/>
              <a:t>：发送请求到</a:t>
            </a:r>
            <a:r>
              <a:rPr lang="en-US" altLang="zh-CN" sz="2000" dirty="0" err="1" smtClean="0"/>
              <a:t>ValidateUsernameServlet</a:t>
            </a:r>
            <a:endParaRPr lang="en-US" altLang="zh-CN" sz="2000" dirty="0" smtClean="0"/>
          </a:p>
          <a:p>
            <a:pPr lvl="2">
              <a:buClr>
                <a:srgbClr val="92D050"/>
              </a:buClr>
            </a:pPr>
            <a:r>
              <a:rPr lang="en-US" altLang="zh-CN" sz="2000" dirty="0" smtClean="0"/>
              <a:t>callback():     </a:t>
            </a:r>
            <a:r>
              <a:rPr lang="zh-CN" altLang="en-US" sz="2000" dirty="0" smtClean="0"/>
              <a:t>请求返回后的处理方法，获得返回的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文档</a:t>
            </a:r>
            <a:endParaRPr lang="en-US" altLang="zh-CN" sz="2000" dirty="0" smtClean="0"/>
          </a:p>
          <a:p>
            <a:pPr lvl="2">
              <a:buClr>
                <a:srgbClr val="92D050"/>
              </a:buClr>
            </a:pPr>
            <a:r>
              <a:rPr lang="en-US" altLang="zh-CN" sz="2000" dirty="0" err="1" smtClean="0"/>
              <a:t>setMessage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：把返回的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文档内容，显示到提示信息</a:t>
            </a:r>
            <a:r>
              <a:rPr lang="en-US" altLang="zh-CN" sz="2000" dirty="0" smtClean="0"/>
              <a:t>div</a:t>
            </a:r>
            <a:r>
              <a:rPr lang="zh-CN" altLang="en-US" sz="2000" dirty="0" smtClean="0"/>
              <a:t>处</a:t>
            </a:r>
            <a:endParaRPr lang="en-US" altLang="zh-CN" sz="2000" dirty="0" smtClean="0"/>
          </a:p>
          <a:p>
            <a:pPr lvl="2">
              <a:buClr>
                <a:srgbClr val="92D050"/>
              </a:buClr>
            </a:pPr>
            <a:endParaRPr lang="en-US" altLang="zh-CN" dirty="0" smtClean="0"/>
          </a:p>
          <a:p>
            <a:pPr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演示效果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72816"/>
            <a:ext cx="32194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2816"/>
            <a:ext cx="28098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436510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用户名存在的情况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41490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用户名不存在</a:t>
            </a:r>
            <a:r>
              <a:rPr lang="zh-CN" altLang="en-US" dirty="0" smtClean="0"/>
              <a:t>的情况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516</Words>
  <Application>Microsoft Office PowerPoint</Application>
  <PresentationFormat>全屏显示(4:3)</PresentationFormat>
  <Paragraphs>85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AJAX校验用户名实例</vt:lpstr>
      <vt:lpstr>实例要求</vt:lpstr>
      <vt:lpstr>实现步骤1：实现DAO方法</vt:lpstr>
      <vt:lpstr>实现步骤2：在UserService类中添加regist方法</vt:lpstr>
      <vt:lpstr>实现步骤3：创建RegistServlet</vt:lpstr>
      <vt:lpstr>实现步骤4：创建ValidateUsernameServlet</vt:lpstr>
      <vt:lpstr>实现步骤五：修改register.jsp</vt:lpstr>
      <vt:lpstr>演示效果</vt:lpstr>
      <vt:lpstr>幻灯片 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216</cp:revision>
  <dcterms:created xsi:type="dcterms:W3CDTF">2009-09-29T02:37:27Z</dcterms:created>
  <dcterms:modified xsi:type="dcterms:W3CDTF">2015-01-20T09:32:22Z</dcterms:modified>
</cp:coreProperties>
</file>