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Default Extension="gif" ContentType="image/gif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0" r:id="rId4"/>
    <p:sldId id="25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860" autoAdjust="0"/>
  </p:normalViewPr>
  <p:slideViewPr>
    <p:cSldViewPr>
      <p:cViewPr varScale="1">
        <p:scale>
          <a:sx n="55" d="100"/>
          <a:sy n="55" d="100"/>
        </p:scale>
        <p:origin x="-171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  <a:pPr/>
              <a:t>2015/1/23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  <a:pPr/>
              <a:t>2015/1/23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3"/>
              </a:buBlip>
              <a:defRPr sz="2400">
                <a:latin typeface="黑体" pitchFamily="2" charset="-122"/>
                <a:ea typeface="黑体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  <a:pPr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  <a:pPr/>
              <a:t>2015/1/23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42910" y="2928934"/>
            <a:ext cx="7772400" cy="1500198"/>
          </a:xfrm>
        </p:spPr>
        <p:txBody>
          <a:bodyPr>
            <a:normAutofit fontScale="90000"/>
          </a:bodyPr>
          <a:lstStyle>
            <a:lvl1pPr>
              <a:defRPr>
                <a:latin typeface="黑体" pitchFamily="2" charset="-122"/>
                <a:ea typeface="黑体" pitchFamily="2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3600" dirty="0" smtClean="0"/>
              <a:t>AJAX</a:t>
            </a:r>
            <a:r>
              <a:rPr lang="zh-CN" altLang="en-US" sz="3600" dirty="0" smtClean="0"/>
              <a:t>概述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Ajax</a:t>
            </a:r>
            <a:r>
              <a:rPr lang="zh-CN" altLang="zh-CN" dirty="0" smtClean="0"/>
              <a:t>是“</a:t>
            </a:r>
            <a:r>
              <a:rPr lang="en-US" altLang="zh-CN" dirty="0" smtClean="0"/>
              <a:t>Asynchronous JavaScript and XML</a:t>
            </a:r>
            <a:r>
              <a:rPr lang="zh-CN" altLang="zh-CN" dirty="0" smtClean="0"/>
              <a:t>”的简称，即异步的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和</a:t>
            </a:r>
            <a:r>
              <a:rPr lang="en-US" altLang="zh-CN" dirty="0" smtClean="0"/>
              <a:t>XML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zh-CN" dirty="0" smtClean="0"/>
              <a:t>使用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技术构建</a:t>
            </a:r>
            <a:r>
              <a:rPr lang="en-US" altLang="zh-CN" dirty="0" smtClean="0"/>
              <a:t>Web</a:t>
            </a:r>
            <a:r>
              <a:rPr lang="zh-CN" altLang="zh-CN" dirty="0" smtClean="0"/>
              <a:t>应用，能够实现异步提交请求，并可以避免刷新整个页面，提高用户体验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AJAX</a:t>
            </a:r>
            <a:r>
              <a:rPr lang="zh-CN" altLang="en-US" dirty="0" smtClean="0"/>
              <a:t>并不是一个新的技术，</a:t>
            </a:r>
            <a:r>
              <a:rPr lang="zh-CN" altLang="en-US" smtClean="0"/>
              <a:t>而是</a:t>
            </a:r>
            <a:r>
              <a:rPr lang="zh-CN" altLang="en-US" smtClean="0"/>
              <a:t>“新瓶装老酒”</a:t>
            </a:r>
            <a:r>
              <a:rPr lang="zh-CN" altLang="en-US" dirty="0" smtClean="0"/>
              <a:t>，用的都是已有的技术。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r>
              <a:rPr lang="zh-CN" altLang="en-US" dirty="0" smtClean="0"/>
              <a:t>涉及的主要技术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836712"/>
            <a:ext cx="8606760" cy="5760640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Ajax</a:t>
            </a:r>
            <a:r>
              <a:rPr lang="zh-CN" altLang="zh-CN" dirty="0" smtClean="0"/>
              <a:t>技术主要包含四个组件，即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、</a:t>
            </a:r>
            <a:r>
              <a:rPr lang="en-US" altLang="zh-CN" dirty="0" smtClean="0"/>
              <a:t>CSS</a:t>
            </a:r>
            <a:r>
              <a:rPr lang="zh-CN" altLang="zh-CN" dirty="0" smtClean="0"/>
              <a:t>、</a:t>
            </a:r>
            <a:r>
              <a:rPr lang="en-US" altLang="zh-CN" dirty="0" smtClean="0"/>
              <a:t>DOM</a:t>
            </a:r>
            <a:r>
              <a:rPr lang="zh-CN" altLang="zh-CN" dirty="0" smtClean="0"/>
              <a:t>以及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对象。</a:t>
            </a:r>
          </a:p>
          <a:p>
            <a:pPr lvl="1"/>
            <a:r>
              <a:rPr lang="en-US" altLang="zh-CN" dirty="0" err="1" smtClean="0"/>
              <a:t>XMLHttpRequest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      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技术的核心对象，使用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技术都是从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对象开始。在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应用程序中，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对象负责将用户信息以异步方式发送到服务器端，并接收服务器响应的信息和数据。</a:t>
            </a:r>
          </a:p>
          <a:p>
            <a:pPr lvl="1"/>
            <a:r>
              <a:rPr lang="en-US" altLang="zh-CN" dirty="0" smtClean="0"/>
              <a:t>JavaScript</a:t>
            </a:r>
            <a:endParaRPr lang="zh-CN" altLang="zh-CN" dirty="0" smtClean="0"/>
          </a:p>
          <a:p>
            <a:pPr>
              <a:buNone/>
            </a:pPr>
            <a:r>
              <a:rPr lang="en-US" altLang="zh-CN" dirty="0" smtClean="0"/>
              <a:t>	     JavaScript</a:t>
            </a:r>
            <a:r>
              <a:rPr lang="zh-CN" altLang="zh-CN" dirty="0" smtClean="0"/>
              <a:t>是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非常重要的组成部分，</a:t>
            </a:r>
            <a:r>
              <a:rPr lang="en-US" altLang="zh-CN" dirty="0" smtClean="0"/>
              <a:t> JavaScript</a:t>
            </a:r>
            <a:r>
              <a:rPr lang="zh-CN" altLang="zh-CN" dirty="0" smtClean="0"/>
              <a:t>可以用来创建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对象，</a:t>
            </a:r>
            <a:r>
              <a:rPr lang="en-US" altLang="zh-CN" dirty="0" smtClean="0"/>
              <a:t>   	</a:t>
            </a:r>
            <a:r>
              <a:rPr lang="zh-CN" altLang="zh-CN" dirty="0" smtClean="0"/>
              <a:t>使用该对象的属性和方法，也可以直接操作客户端，将</a:t>
            </a:r>
            <a:r>
              <a:rPr lang="en-US" altLang="zh-CN" dirty="0" err="1" smtClean="0"/>
              <a:t>XMLHttpRequest</a:t>
            </a:r>
            <a:r>
              <a:rPr lang="zh-CN" altLang="zh-CN" dirty="0" smtClean="0"/>
              <a:t>对象返回的内容更</a:t>
            </a:r>
            <a:r>
              <a:rPr lang="en-US" altLang="zh-CN" dirty="0" smtClean="0"/>
              <a:t>	</a:t>
            </a:r>
            <a:r>
              <a:rPr lang="zh-CN" altLang="zh-CN" dirty="0" smtClean="0"/>
              <a:t>新到页面中，而不是刷新整个页面。可以说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中起到了“胶水”般的粘合</a:t>
            </a:r>
            <a:r>
              <a:rPr lang="en-US" altLang="zh-CN" dirty="0" smtClean="0"/>
              <a:t>	</a:t>
            </a:r>
            <a:r>
              <a:rPr lang="zh-CN" altLang="zh-CN" dirty="0" smtClean="0"/>
              <a:t>作用，处处都需要使用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来实现相关功能。</a:t>
            </a:r>
          </a:p>
          <a:p>
            <a:pPr lvl="1"/>
            <a:r>
              <a:rPr lang="en-US" altLang="zh-CN" dirty="0" smtClean="0"/>
              <a:t>CSS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     CSS</a:t>
            </a:r>
            <a:r>
              <a:rPr lang="zh-CN" altLang="zh-CN" dirty="0" smtClean="0"/>
              <a:t>是</a:t>
            </a:r>
            <a:r>
              <a:rPr lang="en-US" altLang="zh-CN" dirty="0" smtClean="0"/>
              <a:t>Cascading Style Sheets(</a:t>
            </a:r>
            <a:r>
              <a:rPr lang="zh-CN" altLang="zh-CN" dirty="0" smtClean="0"/>
              <a:t>层叠样式表单</a:t>
            </a:r>
            <a:r>
              <a:rPr lang="en-US" altLang="zh-CN" dirty="0" smtClean="0"/>
              <a:t>)</a:t>
            </a:r>
            <a:r>
              <a:rPr lang="zh-CN" altLang="zh-CN" dirty="0" smtClean="0"/>
              <a:t>的简称，可以定义文字的大小、间距，图片的阴影、位置等样式，提供了独立手段控制页面的表现，因此可以让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开发人员更专注开发应用逻辑相关的代码，只要提供合理的文档结构，而不必关注表现层面的实现，这在一定程度上简化了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的开发。</a:t>
            </a:r>
            <a:r>
              <a:rPr lang="en-US" altLang="zh-CN" dirty="0" smtClean="0"/>
              <a:t>CSS</a:t>
            </a:r>
            <a:r>
              <a:rPr lang="zh-CN" altLang="zh-CN" dirty="0" smtClean="0"/>
              <a:t>还能够结合</a:t>
            </a:r>
            <a:r>
              <a:rPr lang="en-US" altLang="zh-CN" dirty="0" smtClean="0"/>
              <a:t>JavaScript</a:t>
            </a:r>
            <a:r>
              <a:rPr lang="zh-CN" altLang="zh-CN" dirty="0" smtClean="0"/>
              <a:t>等技术，在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中实现一些特殊效果。</a:t>
            </a:r>
          </a:p>
          <a:p>
            <a:pPr lvl="1"/>
            <a:r>
              <a:rPr lang="en-US" altLang="zh-CN" dirty="0" smtClean="0"/>
              <a:t>DOM</a:t>
            </a:r>
            <a:endParaRPr lang="zh-CN" altLang="zh-CN" dirty="0" smtClean="0"/>
          </a:p>
          <a:p>
            <a:pPr lvl="1">
              <a:buNone/>
            </a:pPr>
            <a:r>
              <a:rPr lang="en-US" altLang="zh-CN" dirty="0" smtClean="0"/>
              <a:t>      DOM</a:t>
            </a:r>
            <a:r>
              <a:rPr lang="zh-CN" altLang="zh-CN" dirty="0" smtClean="0"/>
              <a:t>是</a:t>
            </a:r>
            <a:r>
              <a:rPr lang="en-US" altLang="zh-CN" dirty="0" smtClean="0"/>
              <a:t>Document Object Model</a:t>
            </a:r>
            <a:r>
              <a:rPr lang="zh-CN" altLang="zh-CN" dirty="0" smtClean="0"/>
              <a:t>的简称，即文档对象模型，是用于</a:t>
            </a:r>
            <a:r>
              <a:rPr lang="en-US" altLang="zh-CN" dirty="0" smtClean="0"/>
              <a:t>HTML </a:t>
            </a:r>
            <a:r>
              <a:rPr lang="zh-CN" altLang="zh-CN" dirty="0" smtClean="0"/>
              <a:t>和</a:t>
            </a:r>
            <a:r>
              <a:rPr lang="en-US" altLang="zh-CN" dirty="0" smtClean="0"/>
              <a:t> XML </a:t>
            </a:r>
            <a:r>
              <a:rPr lang="zh-CN" altLang="zh-CN" dirty="0" smtClean="0"/>
              <a:t>文档的</a:t>
            </a:r>
            <a:r>
              <a:rPr lang="en-US" altLang="zh-CN" dirty="0" smtClean="0"/>
              <a:t>API</a:t>
            </a:r>
            <a:r>
              <a:rPr lang="zh-CN" altLang="zh-CN" dirty="0" smtClean="0"/>
              <a:t>。</a:t>
            </a:r>
            <a:r>
              <a:rPr lang="en-US" altLang="zh-CN" dirty="0" smtClean="0"/>
              <a:t>DOM</a:t>
            </a:r>
            <a:r>
              <a:rPr lang="zh-CN" altLang="zh-CN" dirty="0" smtClean="0"/>
              <a:t>提供了文档的结构化表现，把网页和脚本或编程语言连接了起来，可以修改文档的内容和视觉表现。使用</a:t>
            </a:r>
            <a:r>
              <a:rPr lang="en-US" altLang="zh-CN" dirty="0" smtClean="0"/>
              <a:t>Ajax</a:t>
            </a:r>
            <a:r>
              <a:rPr lang="zh-CN" altLang="zh-CN" dirty="0" smtClean="0"/>
              <a:t>编程时，从服务器端返回的内容需要更新到客户端页面中，就可以使用</a:t>
            </a:r>
            <a:r>
              <a:rPr lang="en-US" altLang="zh-CN" dirty="0" smtClean="0"/>
              <a:t>DOM</a:t>
            </a:r>
            <a:r>
              <a:rPr lang="zh-CN" altLang="zh-CN" dirty="0" smtClean="0"/>
              <a:t>对象操作浏览器内容，进行局部刷新。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135</Words>
  <Application>Microsoft Office PowerPoint</Application>
  <PresentationFormat>全屏显示(4:3)</PresentationFormat>
  <Paragraphs>16</Paragraphs>
  <Slides>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 AJAX概述</vt:lpstr>
      <vt:lpstr>AJAX概述</vt:lpstr>
      <vt:lpstr>AJAX涉及的主要技术</vt:lpstr>
      <vt:lpstr>幻灯片 4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wxh</cp:lastModifiedBy>
  <cp:revision>184</cp:revision>
  <dcterms:created xsi:type="dcterms:W3CDTF">2009-09-29T02:37:27Z</dcterms:created>
  <dcterms:modified xsi:type="dcterms:W3CDTF">2015-01-23T06:36:53Z</dcterms:modified>
</cp:coreProperties>
</file>