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60" autoAdjust="0"/>
  </p:normalViewPr>
  <p:slideViewPr>
    <p:cSldViewPr>
      <p:cViewPr varScale="1">
        <p:scale>
          <a:sx n="55" d="100"/>
          <a:sy n="55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pPr/>
              <a:t>2015/1/20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42910" y="2928934"/>
            <a:ext cx="7772400" cy="1500198"/>
          </a:xfrm>
        </p:spPr>
        <p:txBody>
          <a:bodyPr>
            <a:normAutofit fontScale="90000"/>
          </a:bodyPr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3600" dirty="0" smtClean="0"/>
              <a:t>DOM</a:t>
            </a:r>
            <a:r>
              <a:rPr lang="zh-CN" altLang="en-US" sz="3600" dirty="0" smtClean="0"/>
              <a:t>模型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使用</a:t>
            </a:r>
            <a:r>
              <a:rPr lang="en-US" altLang="zh-CN" dirty="0" err="1" smtClean="0"/>
              <a:t>XMLHttpRequest</a:t>
            </a:r>
            <a:r>
              <a:rPr lang="zh-CN" altLang="zh-CN" dirty="0" smtClean="0"/>
              <a:t>对象的</a:t>
            </a:r>
            <a:r>
              <a:rPr lang="en-US" altLang="zh-CN" dirty="0" smtClean="0"/>
              <a:t>open</a:t>
            </a:r>
            <a:r>
              <a:rPr lang="zh-CN" altLang="zh-CN" dirty="0" smtClean="0"/>
              <a:t>以及</a:t>
            </a:r>
            <a:r>
              <a:rPr lang="en-US" altLang="zh-CN" dirty="0" smtClean="0"/>
              <a:t>send</a:t>
            </a:r>
            <a:r>
              <a:rPr lang="zh-CN" altLang="zh-CN" dirty="0" smtClean="0"/>
              <a:t>方法可以向服务器端发送异步请求，服务器的响应内容可以通过</a:t>
            </a:r>
            <a:r>
              <a:rPr lang="en-US" altLang="zh-CN" dirty="0" err="1" smtClean="0"/>
              <a:t>XMLHttpRequest</a:t>
            </a:r>
            <a:r>
              <a:rPr lang="zh-CN" altLang="zh-CN" dirty="0" smtClean="0"/>
              <a:t>的属性获取，其中</a:t>
            </a:r>
            <a:r>
              <a:rPr lang="en-US" altLang="zh-CN" dirty="0" err="1" smtClean="0"/>
              <a:t>responseText</a:t>
            </a:r>
            <a:r>
              <a:rPr lang="zh-CN" altLang="zh-CN" dirty="0" smtClean="0"/>
              <a:t>用来获取文本或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格式的响应内容，</a:t>
            </a:r>
            <a:r>
              <a:rPr lang="en-US" altLang="zh-CN" dirty="0" err="1" smtClean="0"/>
              <a:t>responseXML</a:t>
            </a:r>
            <a:r>
              <a:rPr lang="zh-CN" altLang="zh-CN" dirty="0" smtClean="0"/>
              <a:t>用来获取</a:t>
            </a:r>
            <a:r>
              <a:rPr lang="en-US" altLang="zh-CN" dirty="0" smtClean="0"/>
              <a:t>XML</a:t>
            </a:r>
            <a:r>
              <a:rPr lang="zh-CN" altLang="zh-CN" dirty="0" smtClean="0"/>
              <a:t>格式的响应内容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那么</a:t>
            </a:r>
            <a:r>
              <a:rPr lang="zh-CN" altLang="zh-CN" dirty="0" smtClean="0"/>
              <a:t>，客户端接下来的任务就是要把获取到的响应内容进行解析，更新到客户端页面中。</a:t>
            </a:r>
            <a:r>
              <a:rPr lang="en-US" altLang="zh-CN" dirty="0" smtClean="0"/>
              <a:t>Ajax</a:t>
            </a:r>
            <a:r>
              <a:rPr lang="zh-CN" altLang="zh-CN" dirty="0" smtClean="0"/>
              <a:t>技术中，通常使用</a:t>
            </a:r>
            <a:r>
              <a:rPr lang="en-US" altLang="zh-CN" dirty="0" smtClean="0"/>
              <a:t>DOM</a:t>
            </a:r>
            <a:r>
              <a:rPr lang="zh-CN" altLang="zh-CN" dirty="0" smtClean="0"/>
              <a:t>模型操纵客户端页面。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zh-CN" dirty="0" smtClean="0"/>
              <a:t>是</a:t>
            </a:r>
            <a:r>
              <a:rPr lang="en-US" altLang="zh-CN" dirty="0" smtClean="0"/>
              <a:t>Document Object Model</a:t>
            </a:r>
            <a:r>
              <a:rPr lang="zh-CN" altLang="zh-CN" dirty="0" smtClean="0"/>
              <a:t>的简称，即文档对象模型，是</a:t>
            </a:r>
            <a:r>
              <a:rPr lang="en-US" altLang="zh-CN" dirty="0" smtClean="0"/>
              <a:t>W3C</a:t>
            </a:r>
            <a:r>
              <a:rPr lang="zh-CN" altLang="zh-CN" dirty="0" smtClean="0"/>
              <a:t>组织推荐的处理结构化文档标准编程接口，</a:t>
            </a:r>
            <a:r>
              <a:rPr lang="en-US" altLang="zh-CN" dirty="0" smtClean="0"/>
              <a:t>W3C</a:t>
            </a:r>
            <a:r>
              <a:rPr lang="zh-CN" altLang="zh-CN" dirty="0" smtClean="0"/>
              <a:t>对</a:t>
            </a:r>
            <a:r>
              <a:rPr lang="en-US" altLang="zh-CN" dirty="0" smtClean="0"/>
              <a:t>DOM</a:t>
            </a:r>
            <a:r>
              <a:rPr lang="zh-CN" altLang="zh-CN" dirty="0" smtClean="0"/>
              <a:t>的定义可以表达为</a:t>
            </a:r>
            <a:r>
              <a:rPr lang="en-US" altLang="zh-CN" dirty="0" smtClean="0"/>
              <a:t>“</a:t>
            </a:r>
            <a:r>
              <a:rPr lang="zh-CN" altLang="zh-CN" dirty="0" smtClean="0"/>
              <a:t>与系统平台和编程语言无关的</a:t>
            </a:r>
            <a:r>
              <a:rPr lang="en-US" altLang="zh-CN" dirty="0" smtClean="0"/>
              <a:t>API</a:t>
            </a:r>
            <a:r>
              <a:rPr lang="zh-CN" altLang="zh-CN" dirty="0" smtClean="0"/>
              <a:t>，程序和脚本可以通过这个接口动态地对文档的内容、结构和样式进行访问和修改</a:t>
            </a:r>
            <a:r>
              <a:rPr lang="en-US" altLang="zh-CN" dirty="0" smtClean="0"/>
              <a:t>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DOM</a:t>
            </a:r>
            <a:r>
              <a:rPr lang="zh-CN" altLang="zh-CN" dirty="0" smtClean="0"/>
              <a:t>总是把一个文档看成一棵树，也就是把文档解析成树状结构的对象集合，并提供了访问以及修改树上节点的</a:t>
            </a:r>
            <a:r>
              <a:rPr lang="en-US" altLang="zh-CN" dirty="0" smtClean="0"/>
              <a:t>API</a:t>
            </a:r>
            <a:r>
              <a:rPr lang="zh-CN" altLang="zh-CN" dirty="0" smtClean="0"/>
              <a:t>。</a:t>
            </a:r>
            <a:r>
              <a:rPr lang="en-US" altLang="zh-CN" dirty="0" smtClean="0"/>
              <a:t>DOM</a:t>
            </a:r>
            <a:r>
              <a:rPr lang="zh-CN" altLang="zh-CN" dirty="0" smtClean="0"/>
              <a:t>可以分为三部分，分别是核心部分、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部分以及</a:t>
            </a:r>
            <a:r>
              <a:rPr lang="en-US" altLang="zh-CN" dirty="0" smtClean="0"/>
              <a:t>XML</a:t>
            </a:r>
            <a:r>
              <a:rPr lang="zh-CN" altLang="zh-CN" dirty="0" smtClean="0"/>
              <a:t>部分。其中核心部分是比较底层的对象接口，适用于任何格式的结构化文档，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以及</a:t>
            </a:r>
            <a:r>
              <a:rPr lang="en-US" altLang="zh-CN" dirty="0" smtClean="0"/>
              <a:t>XML</a:t>
            </a:r>
            <a:r>
              <a:rPr lang="zh-CN" altLang="zh-CN" dirty="0" smtClean="0"/>
              <a:t>部分定义了访问和操作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以及</a:t>
            </a:r>
            <a:r>
              <a:rPr lang="en-US" altLang="zh-CN" dirty="0" smtClean="0"/>
              <a:t>XML</a:t>
            </a:r>
            <a:r>
              <a:rPr lang="zh-CN" altLang="zh-CN" dirty="0" smtClean="0"/>
              <a:t>文档的标准方法。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zh-CN" dirty="0" smtClean="0"/>
              <a:t>独立于编程语言，很多种语言都实现了</a:t>
            </a:r>
            <a:r>
              <a:rPr lang="en-US" altLang="zh-CN" dirty="0" smtClean="0"/>
              <a:t>DOM API</a:t>
            </a:r>
            <a:r>
              <a:rPr lang="zh-CN" altLang="zh-CN" dirty="0" smtClean="0"/>
              <a:t>，在</a:t>
            </a:r>
            <a:r>
              <a:rPr lang="en-US" altLang="zh-CN" dirty="0" smtClean="0"/>
              <a:t>Ajax</a:t>
            </a:r>
            <a:r>
              <a:rPr lang="zh-CN" altLang="zh-CN" dirty="0" smtClean="0"/>
              <a:t>技术中，主要使用</a:t>
            </a:r>
            <a:r>
              <a:rPr lang="en-US" altLang="zh-CN" dirty="0" smtClean="0"/>
              <a:t>JavaScript</a:t>
            </a:r>
            <a:r>
              <a:rPr lang="zh-CN" altLang="zh-CN" dirty="0" smtClean="0"/>
              <a:t>语言使用</a:t>
            </a:r>
            <a:r>
              <a:rPr lang="en-US" altLang="zh-CN" dirty="0" smtClean="0"/>
              <a:t>DOM</a:t>
            </a:r>
            <a:r>
              <a:rPr lang="zh-CN" altLang="zh-CN" dirty="0" smtClean="0"/>
              <a:t>模型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Ajax</a:t>
            </a:r>
            <a:r>
              <a:rPr lang="zh-CN" altLang="zh-CN" dirty="0" smtClean="0"/>
              <a:t>是客户端技术，在</a:t>
            </a:r>
            <a:r>
              <a:rPr lang="en-US" altLang="zh-CN" dirty="0" smtClean="0"/>
              <a:t>Ajax</a:t>
            </a:r>
            <a:r>
              <a:rPr lang="zh-CN" altLang="zh-CN" dirty="0" smtClean="0"/>
              <a:t>中既可能使用</a:t>
            </a:r>
            <a:r>
              <a:rPr lang="en-US" altLang="zh-CN" dirty="0" smtClean="0"/>
              <a:t>HTML DOM</a:t>
            </a:r>
            <a:r>
              <a:rPr lang="zh-CN" altLang="zh-CN" dirty="0" smtClean="0"/>
              <a:t>操纵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部分，也可能使用</a:t>
            </a:r>
            <a:r>
              <a:rPr lang="en-US" altLang="zh-CN" dirty="0" smtClean="0"/>
              <a:t>XML DOM</a:t>
            </a:r>
            <a:r>
              <a:rPr lang="zh-CN" altLang="zh-CN" dirty="0" smtClean="0"/>
              <a:t>对服务器端返回的</a:t>
            </a:r>
            <a:r>
              <a:rPr lang="en-US" altLang="zh-CN" dirty="0" smtClean="0"/>
              <a:t>XML</a:t>
            </a:r>
            <a:r>
              <a:rPr lang="zh-CN" altLang="zh-CN" dirty="0" smtClean="0"/>
              <a:t>文档进行解析。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3848" y="285728"/>
            <a:ext cx="5868746" cy="500066"/>
          </a:xfrm>
        </p:spPr>
        <p:txBody>
          <a:bodyPr/>
          <a:lstStyle/>
          <a:p>
            <a:r>
              <a:rPr lang="en-US" altLang="zh-CN" dirty="0" smtClean="0"/>
              <a:t>HMTL 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模型常用方法及属性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892480" cy="5328592"/>
          </a:xfrm>
        </p:spPr>
        <p:txBody>
          <a:bodyPr>
            <a:normAutofit fontScale="92500"/>
          </a:bodyPr>
          <a:lstStyle/>
          <a:p>
            <a:pPr lvl="0"/>
            <a:r>
              <a:rPr lang="en-US" altLang="zh-CN" b="1" dirty="0" err="1" smtClean="0"/>
              <a:t>getElementById</a:t>
            </a:r>
            <a:r>
              <a:rPr lang="en-US" altLang="zh-CN" b="1" dirty="0" smtClean="0"/>
              <a:t>()</a:t>
            </a:r>
            <a:r>
              <a:rPr lang="zh-CN" altLang="zh-CN" b="1" dirty="0" smtClean="0"/>
              <a:t>方法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getElementById</a:t>
            </a:r>
            <a:r>
              <a:rPr lang="en-US" altLang="zh-CN" dirty="0" smtClean="0"/>
              <a:t>()</a:t>
            </a:r>
            <a:r>
              <a:rPr lang="zh-CN" altLang="zh-CN" dirty="0" smtClean="0"/>
              <a:t>方法能够根据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文档中元素的</a:t>
            </a:r>
            <a:r>
              <a:rPr lang="en-US" altLang="zh-CN" dirty="0" smtClean="0"/>
              <a:t>id</a:t>
            </a:r>
            <a:r>
              <a:rPr lang="zh-CN" altLang="zh-CN" dirty="0" smtClean="0"/>
              <a:t>值返回</a:t>
            </a:r>
            <a:r>
              <a:rPr lang="zh-CN" altLang="zh-CN" dirty="0" smtClean="0"/>
              <a:t>相关的</a:t>
            </a:r>
            <a:r>
              <a:rPr lang="zh-CN" altLang="zh-CN" dirty="0" smtClean="0"/>
              <a:t>元素，如下代码所示：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(“message”);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zh-CN" dirty="0" smtClean="0"/>
              <a:t>上述</a:t>
            </a:r>
            <a:r>
              <a:rPr lang="zh-CN" altLang="zh-CN" dirty="0" smtClean="0"/>
              <a:t>代码将返回当前文档中</a:t>
            </a:r>
            <a:r>
              <a:rPr lang="en-US" altLang="zh-CN" dirty="0" smtClean="0"/>
              <a:t>id</a:t>
            </a:r>
            <a:r>
              <a:rPr lang="zh-CN" altLang="zh-CN" dirty="0" smtClean="0"/>
              <a:t>属性值为</a:t>
            </a:r>
            <a:r>
              <a:rPr lang="en-US" altLang="zh-CN" dirty="0" smtClean="0"/>
              <a:t>message</a:t>
            </a:r>
            <a:r>
              <a:rPr lang="zh-CN" altLang="zh-CN" dirty="0" smtClean="0"/>
              <a:t>的元素。</a:t>
            </a:r>
          </a:p>
          <a:p>
            <a:pPr lvl="0"/>
            <a:r>
              <a:rPr lang="en-US" altLang="zh-CN" b="1" dirty="0" err="1" smtClean="0"/>
              <a:t>getElementsByTagName</a:t>
            </a:r>
            <a:r>
              <a:rPr lang="en-US" altLang="zh-CN" b="1" dirty="0" smtClean="0"/>
              <a:t>()</a:t>
            </a:r>
            <a:r>
              <a:rPr lang="zh-CN" altLang="zh-CN" b="1" dirty="0" smtClean="0"/>
              <a:t>方法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getElementsByTagName</a:t>
            </a:r>
            <a:r>
              <a:rPr lang="en-US" altLang="zh-CN" dirty="0" smtClean="0"/>
              <a:t>()</a:t>
            </a:r>
            <a:r>
              <a:rPr lang="zh-CN" altLang="zh-CN" dirty="0" smtClean="0"/>
              <a:t>方法可以作用于</a:t>
            </a:r>
            <a:r>
              <a:rPr lang="en-US" altLang="zh-CN" dirty="0" smtClean="0"/>
              <a:t>HTML</a:t>
            </a:r>
            <a:r>
              <a:rPr lang="zh-CN" altLang="zh-CN" dirty="0" smtClean="0"/>
              <a:t>中任何元素，根据标签的名字返回所有相关元素，如下代码所示：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document.getElementsByTagName</a:t>
            </a:r>
            <a:r>
              <a:rPr lang="en-US" altLang="zh-CN" dirty="0" smtClean="0"/>
              <a:t>("h1");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('info').</a:t>
            </a:r>
            <a:r>
              <a:rPr lang="en-US" altLang="zh-CN" dirty="0" err="1" smtClean="0"/>
              <a:t>getElementsByTagName</a:t>
            </a:r>
            <a:r>
              <a:rPr lang="en-US" altLang="zh-CN" dirty="0" smtClean="0"/>
              <a:t>("h1");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zh-CN" dirty="0" smtClean="0"/>
              <a:t>上述</a:t>
            </a:r>
            <a:r>
              <a:rPr lang="zh-CN" altLang="zh-CN" dirty="0" smtClean="0"/>
              <a:t>代码中有两行代码，第一行代码返回文档中所有的名字为</a:t>
            </a:r>
            <a:r>
              <a:rPr lang="en-US" altLang="zh-CN" dirty="0" smtClean="0"/>
              <a:t>h1</a:t>
            </a:r>
            <a:r>
              <a:rPr lang="zh-CN" altLang="zh-CN" dirty="0" smtClean="0"/>
              <a:t>的元素，第二行代码返回</a:t>
            </a:r>
            <a:r>
              <a:rPr lang="zh-CN" altLang="zh-CN" dirty="0" smtClean="0"/>
              <a:t>文档中</a:t>
            </a:r>
            <a:r>
              <a:rPr lang="en-US" altLang="zh-CN" dirty="0" smtClean="0"/>
              <a:t>id</a:t>
            </a:r>
            <a:r>
              <a:rPr lang="zh-CN" altLang="zh-CN" dirty="0" smtClean="0"/>
              <a:t>值为</a:t>
            </a:r>
            <a:r>
              <a:rPr lang="en-US" altLang="zh-CN" dirty="0" smtClean="0"/>
              <a:t>info</a:t>
            </a:r>
            <a:r>
              <a:rPr lang="zh-CN" altLang="zh-CN" dirty="0" smtClean="0"/>
              <a:t>的元素的名字为</a:t>
            </a:r>
            <a:r>
              <a:rPr lang="en-US" altLang="zh-CN" dirty="0" smtClean="0"/>
              <a:t>h1</a:t>
            </a:r>
            <a:r>
              <a:rPr lang="zh-CN" altLang="zh-CN" dirty="0" smtClean="0"/>
              <a:t>的所有子元素。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3848" y="285728"/>
            <a:ext cx="5868746" cy="500066"/>
          </a:xfrm>
        </p:spPr>
        <p:txBody>
          <a:bodyPr/>
          <a:lstStyle/>
          <a:p>
            <a:r>
              <a:rPr lang="en-US" altLang="zh-CN" dirty="0" smtClean="0"/>
              <a:t>HTML 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模型常用方法及属性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052736"/>
            <a:ext cx="8229600" cy="5328592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zh-CN" b="1" dirty="0" err="1" smtClean="0"/>
              <a:t>parentNode</a:t>
            </a:r>
            <a:r>
              <a:rPr lang="zh-CN" altLang="zh-CN" b="1" dirty="0" smtClean="0"/>
              <a:t>、</a:t>
            </a:r>
            <a:r>
              <a:rPr lang="en-US" altLang="zh-CN" b="1" dirty="0" err="1" smtClean="0"/>
              <a:t>firstChild</a:t>
            </a:r>
            <a:r>
              <a:rPr lang="zh-CN" altLang="zh-CN" b="1" dirty="0" smtClean="0"/>
              <a:t>以及</a:t>
            </a:r>
            <a:r>
              <a:rPr lang="en-US" altLang="zh-CN" b="1" dirty="0" err="1" smtClean="0"/>
              <a:t>lastChild</a:t>
            </a:r>
            <a:r>
              <a:rPr lang="zh-CN" altLang="zh-CN" b="1" dirty="0" smtClean="0"/>
              <a:t>属性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parentNode</a:t>
            </a:r>
            <a:r>
              <a:rPr lang="zh-CN" altLang="zh-CN" dirty="0" smtClean="0"/>
              <a:t>属性可以返回某个节点的父节点，</a:t>
            </a:r>
            <a:r>
              <a:rPr lang="en-US" altLang="zh-CN" dirty="0" err="1" smtClean="0"/>
              <a:t>firstChild</a:t>
            </a:r>
            <a:r>
              <a:rPr lang="zh-CN" altLang="zh-CN" dirty="0" smtClean="0"/>
              <a:t>属性</a:t>
            </a:r>
            <a:r>
              <a:rPr lang="zh-CN" altLang="zh-CN" dirty="0" smtClean="0"/>
              <a:t>返回某个节点的第一个子</a:t>
            </a:r>
            <a:r>
              <a:rPr lang="zh-CN" altLang="zh-CN" dirty="0" smtClean="0"/>
              <a:t>节点</a:t>
            </a:r>
            <a:r>
              <a:rPr lang="en-US" altLang="zh-CN" dirty="0" err="1" smtClean="0"/>
              <a:t>lastChild</a:t>
            </a:r>
            <a:r>
              <a:rPr lang="zh-CN" altLang="zh-CN" dirty="0" smtClean="0"/>
              <a:t>属性返回某个节点的最后一个子节点。</a:t>
            </a:r>
          </a:p>
          <a:p>
            <a:pPr lvl="0"/>
            <a:r>
              <a:rPr lang="en-US" altLang="zh-CN" b="1" dirty="0" err="1" smtClean="0"/>
              <a:t>nodeName</a:t>
            </a:r>
            <a:r>
              <a:rPr lang="zh-CN" altLang="zh-CN" b="1" dirty="0" smtClean="0"/>
              <a:t>、</a:t>
            </a:r>
            <a:r>
              <a:rPr lang="en-US" altLang="zh-CN" b="1" dirty="0" err="1" smtClean="0"/>
              <a:t>nodeValue</a:t>
            </a:r>
            <a:r>
              <a:rPr lang="en-US" altLang="zh-CN" b="1" dirty="0" smtClean="0"/>
              <a:t> </a:t>
            </a:r>
            <a:r>
              <a:rPr lang="zh-CN" altLang="zh-CN" b="1" dirty="0" smtClean="0"/>
              <a:t>以及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nodeType</a:t>
            </a:r>
            <a:r>
              <a:rPr lang="zh-CN" altLang="zh-CN" b="1" dirty="0" smtClean="0"/>
              <a:t>属性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nodeName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nodeValue</a:t>
            </a:r>
            <a:r>
              <a:rPr lang="en-US" altLang="zh-CN" dirty="0" smtClean="0"/>
              <a:t> </a:t>
            </a:r>
            <a:r>
              <a:rPr lang="zh-CN" altLang="zh-CN" dirty="0" smtClean="0"/>
              <a:t>以及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nodeType</a:t>
            </a:r>
            <a:r>
              <a:rPr lang="zh-CN" altLang="zh-CN" dirty="0" smtClean="0"/>
              <a:t>属性可以用来返回节点的相关信息，</a:t>
            </a:r>
            <a:r>
              <a:rPr lang="en-US" altLang="zh-CN" dirty="0" err="1" smtClean="0"/>
              <a:t>nodeName</a:t>
            </a:r>
            <a:r>
              <a:rPr lang="zh-CN" altLang="zh-CN" dirty="0" smtClean="0"/>
              <a:t>表示节点名称，</a:t>
            </a:r>
            <a:r>
              <a:rPr lang="en-US" altLang="zh-CN" dirty="0" err="1" smtClean="0"/>
              <a:t>nodeValue</a:t>
            </a:r>
            <a:r>
              <a:rPr lang="zh-CN" altLang="zh-CN" dirty="0" smtClean="0"/>
              <a:t>表示节点值，</a:t>
            </a:r>
            <a:r>
              <a:rPr lang="en-US" altLang="zh-CN" dirty="0" err="1" smtClean="0"/>
              <a:t>nodeType</a:t>
            </a:r>
            <a:r>
              <a:rPr lang="zh-CN" altLang="zh-CN" dirty="0" smtClean="0"/>
              <a:t>表示节点类型。如下代码所示：</a:t>
            </a:r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smtClean="0"/>
              <a:t>x=document. </a:t>
            </a:r>
            <a:r>
              <a:rPr lang="en-US" altLang="zh-CN" dirty="0" err="1" smtClean="0"/>
              <a:t>getElementById</a:t>
            </a:r>
            <a:r>
              <a:rPr lang="en-US" altLang="zh-CN" dirty="0" smtClean="0"/>
              <a:t>("message");;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smtClean="0"/>
              <a:t>text=</a:t>
            </a:r>
            <a:r>
              <a:rPr lang="en-US" altLang="zh-CN" dirty="0" err="1" smtClean="0"/>
              <a:t>x.firstChild.nodeValue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zh-CN" dirty="0" smtClean="0"/>
              <a:t>上述</a:t>
            </a:r>
            <a:r>
              <a:rPr lang="zh-CN" altLang="zh-CN" dirty="0" smtClean="0"/>
              <a:t>代码中，首先通过</a:t>
            </a:r>
            <a:r>
              <a:rPr lang="en-US" altLang="zh-CN" dirty="0" err="1" smtClean="0"/>
              <a:t>getElementById</a:t>
            </a:r>
            <a:r>
              <a:rPr lang="zh-CN" altLang="zh-CN" dirty="0" smtClean="0"/>
              <a:t>方法返回</a:t>
            </a:r>
            <a:r>
              <a:rPr lang="en-US" altLang="zh-CN" dirty="0" smtClean="0"/>
              <a:t>id</a:t>
            </a:r>
            <a:r>
              <a:rPr lang="zh-CN" altLang="zh-CN" dirty="0" smtClean="0"/>
              <a:t>值为</a:t>
            </a:r>
            <a:r>
              <a:rPr lang="en-US" altLang="zh-CN" dirty="0" smtClean="0"/>
              <a:t>message</a:t>
            </a:r>
            <a:r>
              <a:rPr lang="zh-CN" altLang="zh-CN" dirty="0" smtClean="0"/>
              <a:t>的标签赋值给变量</a:t>
            </a:r>
            <a:r>
              <a:rPr lang="en-US" altLang="zh-CN" dirty="0" smtClean="0"/>
              <a:t>x</a:t>
            </a:r>
            <a:r>
              <a:rPr lang="zh-CN" altLang="zh-CN" dirty="0" smtClean="0"/>
              <a:t>，然后使用</a:t>
            </a:r>
            <a:r>
              <a:rPr lang="en-US" altLang="zh-CN" dirty="0" err="1" smtClean="0"/>
              <a:t>firstChild</a:t>
            </a:r>
            <a:r>
              <a:rPr lang="zh-CN" altLang="zh-CN" dirty="0" smtClean="0"/>
              <a:t>属性返回</a:t>
            </a:r>
            <a:r>
              <a:rPr lang="en-US" altLang="zh-CN" dirty="0" smtClean="0"/>
              <a:t>x</a:t>
            </a:r>
            <a:r>
              <a:rPr lang="zh-CN" altLang="zh-CN" dirty="0" smtClean="0"/>
              <a:t>的第一个子节点，进而使用</a:t>
            </a:r>
            <a:r>
              <a:rPr lang="en-US" altLang="zh-CN" dirty="0" err="1" smtClean="0"/>
              <a:t>nodeValue</a:t>
            </a:r>
            <a:r>
              <a:rPr lang="zh-CN" altLang="zh-CN" dirty="0" smtClean="0"/>
              <a:t>属性返回第一个子节点的文本值。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3848" y="285728"/>
            <a:ext cx="5868746" cy="500066"/>
          </a:xfrm>
        </p:spPr>
        <p:txBody>
          <a:bodyPr/>
          <a:lstStyle/>
          <a:p>
            <a:r>
              <a:rPr lang="en-US" altLang="zh-CN" dirty="0" smtClean="0"/>
              <a:t>XML DOM</a:t>
            </a:r>
            <a:r>
              <a:rPr lang="zh-CN" altLang="en-US" dirty="0" smtClean="0"/>
              <a:t>模型常用方法及属性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412776"/>
            <a:ext cx="8229600" cy="4968552"/>
          </a:xfrm>
        </p:spPr>
        <p:txBody>
          <a:bodyPr>
            <a:normAutofit fontScale="92500"/>
          </a:bodyPr>
          <a:lstStyle/>
          <a:p>
            <a:r>
              <a:rPr lang="en-US" altLang="zh-CN" dirty="0" err="1" smtClean="0"/>
              <a:t>e.getElementsByTagName</a:t>
            </a:r>
            <a:r>
              <a:rPr lang="en-US" altLang="zh-CN" dirty="0" smtClean="0"/>
              <a:t>(name) 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dirty="0" err="1" smtClean="0"/>
              <a:t>getElementsByTagName</a:t>
            </a:r>
            <a:r>
              <a:rPr lang="zh-CN" altLang="zh-CN" dirty="0" smtClean="0"/>
              <a:t>方法用来获取某个节点的指定标签名称的所有元素的集合。如下代码所示：</a:t>
            </a:r>
          </a:p>
          <a:p>
            <a:pPr>
              <a:buNone/>
            </a:pPr>
            <a:r>
              <a:rPr lang="en-US" altLang="zh-CN" dirty="0" smtClean="0"/>
              <a:t>   titles=</a:t>
            </a:r>
            <a:r>
              <a:rPr lang="en-US" altLang="zh-CN" dirty="0" err="1" smtClean="0"/>
              <a:t>xmlDoc.getElementsByTagName</a:t>
            </a:r>
            <a:r>
              <a:rPr lang="en-US" altLang="zh-CN" dirty="0" smtClean="0"/>
              <a:t>("student");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zh-CN" altLang="zh-CN" dirty="0" smtClean="0"/>
              <a:t>上述</a:t>
            </a:r>
            <a:r>
              <a:rPr lang="zh-CN" altLang="zh-CN" dirty="0" smtClean="0"/>
              <a:t>代码返回一个</a:t>
            </a:r>
            <a:r>
              <a:rPr lang="en-US" altLang="zh-CN" dirty="0" smtClean="0"/>
              <a:t>XML</a:t>
            </a:r>
            <a:r>
              <a:rPr lang="zh-CN" altLang="zh-CN" dirty="0" smtClean="0"/>
              <a:t>文档中所有的名字为</a:t>
            </a:r>
            <a:r>
              <a:rPr lang="en-US" altLang="zh-CN" dirty="0" smtClean="0"/>
              <a:t>student</a:t>
            </a:r>
            <a:r>
              <a:rPr lang="zh-CN" altLang="zh-CN" dirty="0" smtClean="0"/>
              <a:t>的元素。</a:t>
            </a:r>
          </a:p>
          <a:p>
            <a:r>
              <a:rPr lang="en-US" altLang="zh-CN" dirty="0" err="1" smtClean="0"/>
              <a:t>e.appendChild</a:t>
            </a:r>
            <a:r>
              <a:rPr lang="en-US" altLang="zh-CN" dirty="0" smtClean="0"/>
              <a:t>(node</a:t>
            </a:r>
            <a:r>
              <a:rPr lang="en-US" altLang="zh-CN" dirty="0" smtClean="0"/>
              <a:t>) 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appendChild</a:t>
            </a:r>
            <a:r>
              <a:rPr lang="en-US" altLang="zh-CN" dirty="0" smtClean="0"/>
              <a:t>(node</a:t>
            </a:r>
            <a:r>
              <a:rPr lang="en-US" altLang="zh-CN" dirty="0" smtClean="0"/>
              <a:t>)</a:t>
            </a:r>
            <a:r>
              <a:rPr lang="zh-CN" altLang="zh-CN" dirty="0" smtClean="0"/>
              <a:t>方法向节点</a:t>
            </a:r>
            <a:r>
              <a:rPr lang="en-US" altLang="zh-CN" dirty="0" smtClean="0"/>
              <a:t>e</a:t>
            </a:r>
            <a:r>
              <a:rPr lang="zh-CN" altLang="zh-CN" dirty="0" smtClean="0"/>
              <a:t>中插入子节点，如下代码所示：</a:t>
            </a:r>
          </a:p>
          <a:p>
            <a:pPr>
              <a:buNone/>
            </a:pPr>
            <a:r>
              <a:rPr lang="en-US" altLang="zh-CN" dirty="0" smtClean="0"/>
              <a:t>	age=</a:t>
            </a:r>
            <a:r>
              <a:rPr lang="en-US" altLang="zh-CN" dirty="0" err="1" smtClean="0"/>
              <a:t>xmlDoc.createElement</a:t>
            </a:r>
            <a:r>
              <a:rPr lang="en-US" altLang="zh-CN" dirty="0" smtClean="0"/>
              <a:t>("age");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xmlDoc.getElementsByTagName</a:t>
            </a:r>
            <a:r>
              <a:rPr lang="en-US" altLang="zh-CN" dirty="0" smtClean="0"/>
              <a:t>("student")[0].</a:t>
            </a:r>
            <a:r>
              <a:rPr lang="en-US" altLang="zh-CN" dirty="0" err="1" smtClean="0"/>
              <a:t>appendChild</a:t>
            </a:r>
            <a:r>
              <a:rPr lang="en-US" altLang="zh-CN" dirty="0" smtClean="0"/>
              <a:t>(age);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上述</a:t>
            </a:r>
            <a:r>
              <a:rPr lang="zh-CN" altLang="zh-CN" dirty="0" smtClean="0"/>
              <a:t>代码中首先创建了新节点</a:t>
            </a:r>
            <a:r>
              <a:rPr lang="en-US" altLang="zh-CN" dirty="0" smtClean="0"/>
              <a:t>age</a:t>
            </a:r>
            <a:r>
              <a:rPr lang="zh-CN" altLang="zh-CN" dirty="0" smtClean="0"/>
              <a:t>，然后将</a:t>
            </a:r>
            <a:r>
              <a:rPr lang="en-US" altLang="zh-CN" dirty="0" smtClean="0"/>
              <a:t>age</a:t>
            </a:r>
            <a:r>
              <a:rPr lang="zh-CN" altLang="zh-CN" dirty="0" smtClean="0"/>
              <a:t>作为子节点加入到文档中第一个</a:t>
            </a:r>
            <a:r>
              <a:rPr lang="en-US" altLang="zh-CN" dirty="0" smtClean="0"/>
              <a:t>student</a:t>
            </a:r>
            <a:r>
              <a:rPr lang="zh-CN" altLang="zh-CN" dirty="0" smtClean="0"/>
              <a:t>节点中。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3848" y="285728"/>
            <a:ext cx="5868746" cy="500066"/>
          </a:xfrm>
        </p:spPr>
        <p:txBody>
          <a:bodyPr/>
          <a:lstStyle/>
          <a:p>
            <a:r>
              <a:rPr lang="en-US" altLang="zh-CN" dirty="0" smtClean="0"/>
              <a:t>XML DOM</a:t>
            </a:r>
            <a:r>
              <a:rPr lang="zh-CN" altLang="en-US" dirty="0" smtClean="0"/>
              <a:t>模型常用方法及属性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052736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e.getAttribute</a:t>
            </a:r>
            <a:r>
              <a:rPr lang="en-US" altLang="zh-CN" dirty="0" smtClean="0"/>
              <a:t>(name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getAttribute</a:t>
            </a:r>
            <a:r>
              <a:rPr lang="zh-CN" altLang="zh-CN" dirty="0" smtClean="0"/>
              <a:t>方法将获取节点</a:t>
            </a:r>
            <a:r>
              <a:rPr lang="en-US" altLang="zh-CN" dirty="0" smtClean="0"/>
              <a:t>e</a:t>
            </a:r>
            <a:r>
              <a:rPr lang="zh-CN" altLang="zh-CN" dirty="0" smtClean="0"/>
              <a:t>的指定名字的属性值，如下代码所示：</a:t>
            </a:r>
          </a:p>
          <a:p>
            <a:pPr>
              <a:buNone/>
            </a:pPr>
            <a:r>
              <a:rPr lang="en-US" altLang="zh-CN" dirty="0" smtClean="0"/>
              <a:t>	sex=</a:t>
            </a:r>
            <a:r>
              <a:rPr lang="en-US" altLang="zh-CN" dirty="0" err="1" smtClean="0"/>
              <a:t>xmlDoc.getElementsByTagName</a:t>
            </a:r>
            <a:r>
              <a:rPr lang="en-US" altLang="zh-CN" dirty="0" smtClean="0"/>
              <a:t>(“student”)[</a:t>
            </a:r>
            <a:r>
              <a:rPr lang="en-US" altLang="zh-CN" dirty="0" smtClean="0"/>
              <a:t>0].</a:t>
            </a:r>
            <a:r>
              <a:rPr lang="en-US" altLang="zh-CN" dirty="0" err="1" smtClean="0"/>
              <a:t>getAttribute</a:t>
            </a:r>
            <a:r>
              <a:rPr lang="en-US" altLang="zh-CN" dirty="0" smtClean="0"/>
              <a:t>(“sex”);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上述</a:t>
            </a:r>
            <a:r>
              <a:rPr lang="zh-CN" altLang="zh-CN" dirty="0" smtClean="0"/>
              <a:t>代码中将返回</a:t>
            </a:r>
            <a:r>
              <a:rPr lang="en-US" altLang="zh-CN" dirty="0" smtClean="0"/>
              <a:t>XML</a:t>
            </a:r>
            <a:r>
              <a:rPr lang="zh-CN" altLang="zh-CN" dirty="0" smtClean="0"/>
              <a:t>文档中第一个</a:t>
            </a:r>
            <a:r>
              <a:rPr lang="en-US" altLang="zh-CN" dirty="0" smtClean="0"/>
              <a:t>student</a:t>
            </a:r>
            <a:r>
              <a:rPr lang="zh-CN" altLang="zh-CN" dirty="0" smtClean="0"/>
              <a:t>元素的</a:t>
            </a:r>
            <a:r>
              <a:rPr lang="en-US" altLang="zh-CN" dirty="0" smtClean="0"/>
              <a:t>sex</a:t>
            </a:r>
            <a:r>
              <a:rPr lang="zh-CN" altLang="zh-CN" dirty="0" smtClean="0"/>
              <a:t>属性值。</a:t>
            </a:r>
          </a:p>
          <a:p>
            <a:r>
              <a:rPr lang="en-US" altLang="zh-CN" dirty="0" err="1" smtClean="0"/>
              <a:t>nodeName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nodeValue</a:t>
            </a:r>
            <a:r>
              <a:rPr lang="en-US" altLang="zh-CN" dirty="0" smtClean="0"/>
              <a:t> 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parentNode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childNodes</a:t>
            </a:r>
            <a:r>
              <a:rPr lang="zh-CN" altLang="zh-CN" dirty="0" smtClean="0"/>
              <a:t>以及</a:t>
            </a:r>
            <a:r>
              <a:rPr lang="en-US" altLang="zh-CN" dirty="0" smtClean="0"/>
              <a:t>attributes</a:t>
            </a:r>
            <a:r>
              <a:rPr lang="zh-CN" altLang="zh-CN" dirty="0" smtClean="0"/>
              <a:t>属性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nodeName</a:t>
            </a:r>
            <a:r>
              <a:rPr lang="zh-CN" altLang="zh-CN" dirty="0" smtClean="0"/>
              <a:t>返回节点的名字，</a:t>
            </a:r>
            <a:r>
              <a:rPr lang="en-US" altLang="zh-CN" dirty="0" err="1" smtClean="0"/>
              <a:t>nodeValue</a:t>
            </a:r>
            <a:r>
              <a:rPr lang="zh-CN" altLang="zh-CN" dirty="0" smtClean="0"/>
              <a:t>返回节点的值，</a:t>
            </a:r>
            <a:r>
              <a:rPr lang="en-US" altLang="zh-CN" dirty="0" err="1" smtClean="0"/>
              <a:t>parentNode</a:t>
            </a:r>
            <a:r>
              <a:rPr lang="zh-CN" altLang="zh-CN" dirty="0" smtClean="0"/>
              <a:t>返回节点的父节点，</a:t>
            </a:r>
            <a:r>
              <a:rPr lang="en-US" altLang="zh-CN" dirty="0" err="1" smtClean="0"/>
              <a:t>childNodes</a:t>
            </a:r>
            <a:r>
              <a:rPr lang="zh-CN" altLang="zh-CN" dirty="0" smtClean="0"/>
              <a:t>返回节点的子节点，</a:t>
            </a:r>
            <a:r>
              <a:rPr lang="en-US" altLang="zh-CN" dirty="0" smtClean="0"/>
              <a:t>attributes</a:t>
            </a:r>
            <a:r>
              <a:rPr lang="zh-CN" altLang="zh-CN" dirty="0" smtClean="0"/>
              <a:t>返回节点的属性节点。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644</Words>
  <Application>Microsoft Office PowerPoint</Application>
  <PresentationFormat>全屏显示(4:3)</PresentationFormat>
  <Paragraphs>48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 DOM模型</vt:lpstr>
      <vt:lpstr>DOM概念</vt:lpstr>
      <vt:lpstr>DOM概念</vt:lpstr>
      <vt:lpstr>DOM概念</vt:lpstr>
      <vt:lpstr>HMTL DOM模型常用方法及属性</vt:lpstr>
      <vt:lpstr>HTML DOM模型常用方法及属性</vt:lpstr>
      <vt:lpstr>XML DOM模型常用方法及属性</vt:lpstr>
      <vt:lpstr>XML DOM模型常用方法及属性</vt:lpstr>
      <vt:lpstr>幻灯片 9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wxh</cp:lastModifiedBy>
  <cp:revision>208</cp:revision>
  <dcterms:created xsi:type="dcterms:W3CDTF">2009-09-29T02:37:27Z</dcterms:created>
  <dcterms:modified xsi:type="dcterms:W3CDTF">2015-01-20T09:11:42Z</dcterms:modified>
</cp:coreProperties>
</file>