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7" r:id="rId3"/>
    <p:sldId id="353" r:id="rId5"/>
    <p:sldId id="485" r:id="rId6"/>
    <p:sldId id="456" r:id="rId7"/>
    <p:sldId id="352" r:id="rId8"/>
    <p:sldId id="297" r:id="rId9"/>
  </p:sldIdLst>
  <p:sldSz cx="12190095" cy="685927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1AD"/>
    <a:srgbClr val="A8CF38"/>
    <a:srgbClr val="268ECC"/>
    <a:srgbClr val="379CD1"/>
    <a:srgbClr val="4AABD7"/>
    <a:srgbClr val="4DAED8"/>
    <a:srgbClr val="B95F95"/>
    <a:srgbClr val="4DCEB8"/>
    <a:srgbClr val="F79E5A"/>
    <a:srgbClr val="3B6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7778" autoAdjust="0"/>
  </p:normalViewPr>
  <p:slideViewPr>
    <p:cSldViewPr snapToGrid="0" showGuides="1">
      <p:cViewPr>
        <p:scale>
          <a:sx n="50" d="100"/>
          <a:sy n="50" d="100"/>
        </p:scale>
        <p:origin x="-522" y="-1698"/>
      </p:cViewPr>
      <p:guideLst>
        <p:guide orient="horz" pos="2222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35926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4310742" cy="6858347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10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306072" y="2035860"/>
            <a:ext cx="3922258" cy="2789455"/>
            <a:chOff x="4034178" y="1711986"/>
            <a:chExt cx="3922258" cy="2789455"/>
          </a:xfrm>
        </p:grpSpPr>
        <p:grpSp>
          <p:nvGrpSpPr>
            <p:cNvPr id="49" name="组合 48"/>
            <p:cNvGrpSpPr/>
            <p:nvPr/>
          </p:nvGrpSpPr>
          <p:grpSpPr>
            <a:xfrm rot="261309">
              <a:off x="4643216" y="1711986"/>
              <a:ext cx="2789456" cy="2789455"/>
              <a:chOff x="2953545" y="3014546"/>
              <a:chExt cx="1107165" cy="1107165"/>
            </a:xfrm>
            <a:solidFill>
              <a:srgbClr val="0070C0"/>
            </a:solidFill>
          </p:grpSpPr>
          <p:sp>
            <p:nvSpPr>
              <p:cNvPr id="53" name="圆角矩形 5"/>
              <p:cNvSpPr>
                <a:spLocks noChangeAspect="1"/>
              </p:cNvSpPr>
              <p:nvPr/>
            </p:nvSpPr>
            <p:spPr>
              <a:xfrm rot="1800000">
                <a:off x="2953545" y="3014546"/>
                <a:ext cx="1107165" cy="1107165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1080000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4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261309">
              <a:off x="5015997" y="2084767"/>
              <a:ext cx="2043894" cy="2043892"/>
              <a:chOff x="2967127" y="3028128"/>
              <a:chExt cx="1080000" cy="1080000"/>
            </a:xfrm>
            <a:solidFill>
              <a:schemeClr val="bg1"/>
            </a:solidFill>
          </p:grpSpPr>
          <p:sp>
            <p:nvSpPr>
              <p:cNvPr id="57" name="圆角矩形 5"/>
              <p:cNvSpPr>
                <a:spLocks noChangeAspect="1"/>
              </p:cNvSpPr>
              <p:nvPr/>
            </p:nvSpPr>
            <p:spPr>
              <a:xfrm rot="18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59" name="Title 1"/>
            <p:cNvSpPr txBox="1"/>
            <p:nvPr/>
          </p:nvSpPr>
          <p:spPr>
            <a:xfrm>
              <a:off x="4034178" y="2693896"/>
              <a:ext cx="3922258" cy="106262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0" hangingPunct="1">
                <a:lnSpc>
                  <a:spcPts val="4800"/>
                </a:lnSpc>
                <a:spcBef>
                  <a:spcPct val="0"/>
                </a:spcBef>
                <a:buNone/>
                <a:defRPr sz="9000" b="0" kern="120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</a:lstStyle>
            <a:p>
              <a:r>
                <a:rPr lang="zh-CN" altLang="id-ID" sz="6000" dirty="0">
                  <a:solidFill>
                    <a:srgbClr val="A8CF38"/>
                  </a:solidFill>
                  <a:latin typeface="Agency FB" panose="020B0503020202020204" pitchFamily="34" charset="0"/>
                  <a:ea typeface="方正综艺简体" panose="02010601030101010101" pitchFamily="2" charset="-122"/>
                </a:rPr>
                <a:t>项目</a:t>
              </a:r>
              <a:endParaRPr lang="zh-CN" altLang="id-ID" sz="6000" dirty="0">
                <a:solidFill>
                  <a:srgbClr val="A8CF38"/>
                </a:solidFill>
                <a:latin typeface="Agency FB" panose="020B0503020202020204" pitchFamily="34" charset="0"/>
                <a:ea typeface="方正综艺简体" panose="02010601030101010101" pitchFamily="2" charset="-122"/>
              </a:endParaRPr>
            </a:p>
          </p:txBody>
        </p:sp>
      </p:grpSp>
      <p:sp>
        <p:nvSpPr>
          <p:cNvPr id="61" name="TextBox 4"/>
          <p:cNvSpPr txBox="1"/>
          <p:nvPr/>
        </p:nvSpPr>
        <p:spPr>
          <a:xfrm>
            <a:off x="6725754" y="2306742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00B0F0"/>
                </a:solidFill>
                <a:latin typeface="AvantGarde Md BT" pitchFamily="34" charset="0"/>
                <a:ea typeface="微软雅黑" panose="020B0503020204020204" charset="-122"/>
              </a:rPr>
              <a:t>爱</a:t>
            </a:r>
            <a:r>
              <a:rPr lang="zh-CN" altLang="en-US" sz="6000" b="1" dirty="0" smtClean="0">
                <a:solidFill>
                  <a:srgbClr val="49C1AD"/>
                </a:solidFill>
                <a:latin typeface="AvantGarde Md BT" pitchFamily="34" charset="0"/>
                <a:ea typeface="微软雅黑" panose="020B0503020204020204" charset="-122"/>
              </a:rPr>
              <a:t>旅</a:t>
            </a:r>
            <a:r>
              <a:rPr lang="zh-CN" altLang="en-US" sz="6000" b="1" dirty="0" smtClean="0">
                <a:solidFill>
                  <a:srgbClr val="A8CF38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endParaRPr lang="zh-CN" altLang="en-US" sz="6000" b="1" dirty="0" smtClean="0">
              <a:solidFill>
                <a:srgbClr val="A8CF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7038053" y="3913545"/>
            <a:ext cx="440264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旅行中最重要的就是酒店的预订！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ectangle 4"/>
          <p:cNvSpPr txBox="1">
            <a:spLocks noChangeArrowheads="1"/>
          </p:cNvSpPr>
          <p:nvPr/>
        </p:nvSpPr>
        <p:spPr bwMode="auto">
          <a:xfrm>
            <a:off x="8659492" y="5528765"/>
            <a:ext cx="2845218" cy="34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49C1AD"/>
                </a:solidFill>
                <a:latin typeface="Arial" panose="020B0604020202020204"/>
                <a:ea typeface="微软雅黑" panose="020B0503020204020204" charset="-122"/>
              </a:rPr>
              <a:t>演讲人</a:t>
            </a:r>
            <a:r>
              <a:rPr lang="zh-CN" alt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：</a:t>
            </a:r>
            <a:r>
              <a:rPr 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4</a:t>
            </a:r>
            <a:r>
              <a:rPr lang="zh-CN" alt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组成员</a:t>
            </a:r>
            <a:endParaRPr lang="zh-CN" altLang="en-US" sz="2400" b="0" dirty="0" smtClean="0">
              <a:solidFill>
                <a:srgbClr val="A8CF38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7" name="Freeform 9"/>
          <p:cNvSpPr>
            <a:spLocks noEditPoints="1"/>
          </p:cNvSpPr>
          <p:nvPr/>
        </p:nvSpPr>
        <p:spPr bwMode="auto">
          <a:xfrm>
            <a:off x="8556707" y="5528191"/>
            <a:ext cx="373115" cy="374683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86356" y="630820"/>
            <a:ext cx="1120820" cy="769441"/>
          </a:xfrm>
          <a:prstGeom prst="rect">
            <a:avLst/>
          </a:prstGeom>
          <a:noFill/>
          <a:ln w="12700">
            <a:solidFill>
              <a:srgbClr val="49C1AD"/>
            </a:solidFill>
          </a:ln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altLang="zh-CN" sz="4400" kern="0" dirty="0" smtClean="0">
                <a:solidFill>
                  <a:srgbClr val="49C1AD"/>
                </a:solidFill>
                <a:latin typeface="Agency FB" panose="020B0503020202020204" pitchFamily="34" charset="0"/>
              </a:rPr>
              <a:t>LOGO</a:t>
            </a:r>
            <a:endParaRPr lang="zh-CN" altLang="en-US" sz="4400" kern="0" dirty="0" smtClean="0">
              <a:solidFill>
                <a:srgbClr val="49C1AD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" y="0"/>
            <a:ext cx="4310742" cy="6858347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10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2306072" y="2035860"/>
            <a:ext cx="3922258" cy="2789455"/>
            <a:chOff x="4034178" y="1711986"/>
            <a:chExt cx="3922258" cy="2789455"/>
          </a:xfrm>
        </p:grpSpPr>
        <p:grpSp>
          <p:nvGrpSpPr>
            <p:cNvPr id="48" name="组合 47"/>
            <p:cNvGrpSpPr/>
            <p:nvPr/>
          </p:nvGrpSpPr>
          <p:grpSpPr>
            <a:xfrm rot="261309">
              <a:off x="4643216" y="1711986"/>
              <a:ext cx="2789456" cy="2789455"/>
              <a:chOff x="2953545" y="3014546"/>
              <a:chExt cx="1107165" cy="1107165"/>
            </a:xfrm>
            <a:solidFill>
              <a:srgbClr val="0070C0"/>
            </a:solidFill>
          </p:grpSpPr>
          <p:sp>
            <p:nvSpPr>
              <p:cNvPr id="53" name="圆角矩形 5"/>
              <p:cNvSpPr>
                <a:spLocks noChangeAspect="1"/>
              </p:cNvSpPr>
              <p:nvPr/>
            </p:nvSpPr>
            <p:spPr>
              <a:xfrm rot="1800000">
                <a:off x="2953545" y="3014546"/>
                <a:ext cx="1107165" cy="1107165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1080000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4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 rot="261309">
              <a:off x="5015997" y="2084767"/>
              <a:ext cx="2043894" cy="2043892"/>
              <a:chOff x="2967127" y="3028128"/>
              <a:chExt cx="1080000" cy="1080000"/>
            </a:xfrm>
            <a:solidFill>
              <a:schemeClr val="bg1"/>
            </a:solidFill>
          </p:grpSpPr>
          <p:sp>
            <p:nvSpPr>
              <p:cNvPr id="51" name="圆角矩形 5"/>
              <p:cNvSpPr>
                <a:spLocks noChangeAspect="1"/>
              </p:cNvSpPr>
              <p:nvPr/>
            </p:nvSpPr>
            <p:spPr>
              <a:xfrm rot="18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2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50" name="Title 1"/>
            <p:cNvSpPr txBox="1"/>
            <p:nvPr/>
          </p:nvSpPr>
          <p:spPr>
            <a:xfrm>
              <a:off x="4034178" y="2693896"/>
              <a:ext cx="3922258" cy="106262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algn="ctr" defTabSz="914400" rtl="0" eaLnBrk="1" latinLnBrk="0" hangingPunct="1">
                <a:lnSpc>
                  <a:spcPts val="4800"/>
                </a:lnSpc>
                <a:spcBef>
                  <a:spcPct val="0"/>
                </a:spcBef>
                <a:buNone/>
                <a:defRPr sz="9000" b="0" kern="120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</a:lstStyle>
            <a:p>
              <a:r>
                <a:rPr lang="zh-CN" altLang="en-US" sz="6000" dirty="0">
                  <a:solidFill>
                    <a:srgbClr val="00B0F0"/>
                  </a:solidFill>
                  <a:latin typeface="微软雅黑" panose="020B0503020204020204" charset="-122"/>
                  <a:ea typeface="方正综艺简体" panose="02010601030101010101" pitchFamily="2" charset="-122"/>
                </a:rPr>
                <a:t>目</a:t>
              </a:r>
              <a:r>
                <a:rPr lang="zh-CN" altLang="en-US" sz="6000" dirty="0">
                  <a:solidFill>
                    <a:srgbClr val="49C1AD"/>
                  </a:solidFill>
                  <a:latin typeface="微软雅黑" panose="020B0503020204020204" charset="-122"/>
                  <a:ea typeface="方正综艺简体" panose="02010601030101010101" pitchFamily="2" charset="-122"/>
                </a:rPr>
                <a:t>录</a:t>
              </a:r>
              <a:endParaRPr lang="id-ID" sz="6000" dirty="0">
                <a:solidFill>
                  <a:srgbClr val="A8CF38"/>
                </a:solidFill>
                <a:latin typeface="微软雅黑" panose="020B0503020204020204" charset="-122"/>
                <a:ea typeface="方正综艺简体" panose="02010601030101010101" pitchFamily="2" charset="-122"/>
              </a:endParaRPr>
            </a:p>
          </p:txBody>
        </p:sp>
      </p:grpSp>
      <p:sp>
        <p:nvSpPr>
          <p:cNvPr id="55" name="TextBox 46"/>
          <p:cNvSpPr txBox="1"/>
          <p:nvPr/>
        </p:nvSpPr>
        <p:spPr>
          <a:xfrm>
            <a:off x="7297254" y="1847414"/>
            <a:ext cx="503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成员任务</a:t>
            </a:r>
            <a:endParaRPr lang="zh-CN" altLang="en-US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47"/>
          <p:cNvSpPr txBox="1"/>
          <p:nvPr/>
        </p:nvSpPr>
        <p:spPr>
          <a:xfrm>
            <a:off x="7278204" y="2769058"/>
            <a:ext cx="503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项目目标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48"/>
          <p:cNvSpPr txBox="1"/>
          <p:nvPr/>
        </p:nvSpPr>
        <p:spPr>
          <a:xfrm>
            <a:off x="7309214" y="3697099"/>
            <a:ext cx="503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49C1AD"/>
                </a:solidFill>
                <a:latin typeface="微软雅黑" panose="020B0503020204020204" charset="-122"/>
                <a:ea typeface="微软雅黑" panose="020B0503020204020204" charset="-122"/>
              </a:rPr>
              <a:t>项目流程</a:t>
            </a:r>
            <a:endParaRPr lang="zh-CN" altLang="en-US" dirty="0">
              <a:solidFill>
                <a:srgbClr val="49C1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49"/>
          <p:cNvSpPr txBox="1"/>
          <p:nvPr/>
        </p:nvSpPr>
        <p:spPr>
          <a:xfrm>
            <a:off x="7309214" y="4606043"/>
            <a:ext cx="503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A8CF38"/>
                </a:solidFill>
                <a:latin typeface="微软雅黑" panose="020B0503020204020204" charset="-122"/>
                <a:ea typeface="微软雅黑" panose="020B0503020204020204" charset="-122"/>
              </a:rPr>
              <a:t>项目展示</a:t>
            </a:r>
            <a:endParaRPr lang="zh-CN" altLang="en-US" dirty="0">
              <a:solidFill>
                <a:srgbClr val="A8CF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537348" y="1777972"/>
            <a:ext cx="624684" cy="600549"/>
            <a:chOff x="2215144" y="982844"/>
            <a:chExt cx="1120898" cy="842780"/>
          </a:xfrm>
          <a:solidFill>
            <a:schemeClr val="bg1">
              <a:alpha val="12000"/>
            </a:schemeClr>
          </a:solidFill>
        </p:grpSpPr>
        <p:sp>
          <p:nvSpPr>
            <p:cNvPr id="60" name="平行四边形 5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1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B0F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537348" y="3627657"/>
            <a:ext cx="624684" cy="600549"/>
            <a:chOff x="2215144" y="982844"/>
            <a:chExt cx="1120898" cy="842780"/>
          </a:xfrm>
          <a:solidFill>
            <a:schemeClr val="bg1">
              <a:alpha val="12000"/>
            </a:schemeClr>
          </a:solidFill>
        </p:grpSpPr>
        <p:sp>
          <p:nvSpPr>
            <p:cNvPr id="63" name="平行四边形 6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49C1AD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4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49C1AD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rgbClr val="49C1AD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37348" y="2699616"/>
            <a:ext cx="624684" cy="600549"/>
            <a:chOff x="2215144" y="982844"/>
            <a:chExt cx="1120898" cy="842780"/>
          </a:xfrm>
          <a:solidFill>
            <a:schemeClr val="bg1">
              <a:alpha val="12000"/>
            </a:schemeClr>
          </a:solidFill>
        </p:grpSpPr>
        <p:sp>
          <p:nvSpPr>
            <p:cNvPr id="66" name="平行四边形 6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7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00B0F0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37348" y="4536601"/>
            <a:ext cx="624684" cy="600549"/>
            <a:chOff x="2215144" y="982844"/>
            <a:chExt cx="1120898" cy="842780"/>
          </a:xfrm>
          <a:solidFill>
            <a:schemeClr val="bg1">
              <a:alpha val="12000"/>
            </a:schemeClr>
          </a:solidFill>
        </p:grpSpPr>
        <p:sp>
          <p:nvSpPr>
            <p:cNvPr id="69" name="平行四边形 68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rgbClr val="A8CF3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0" name="文本框 9"/>
            <p:cNvSpPr txBox="1"/>
            <p:nvPr/>
          </p:nvSpPr>
          <p:spPr>
            <a:xfrm>
              <a:off x="2245058" y="1046848"/>
              <a:ext cx="1066799" cy="734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A8CF38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rgbClr val="A8CF38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94803" y="5394486"/>
            <a:ext cx="655656" cy="600549"/>
            <a:chOff x="1981565" y="938287"/>
            <a:chExt cx="1176472" cy="842780"/>
          </a:xfrm>
          <a:solidFill>
            <a:schemeClr val="bg1">
              <a:alpha val="12000"/>
            </a:schemeClr>
          </a:solidFill>
        </p:grpSpPr>
        <p:sp>
          <p:nvSpPr>
            <p:cNvPr id="3" name="平行四边形 2"/>
            <p:cNvSpPr/>
            <p:nvPr/>
          </p:nvSpPr>
          <p:spPr>
            <a:xfrm>
              <a:off x="1981565" y="938287"/>
              <a:ext cx="1120898" cy="842780"/>
            </a:xfrm>
            <a:prstGeom prst="parallelogram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solidFill>
                  <a:srgbClr val="A8CF3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091238" y="1046848"/>
              <a:ext cx="1066799" cy="7325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dirty="0">
                  <a:solidFill>
                    <a:srgbClr val="A8CF38"/>
                  </a:solidFill>
                  <a:latin typeface="Impact" panose="020B0806030902050204" pitchFamily="34" charset="0"/>
                </a:rPr>
                <a:t>05</a:t>
              </a:r>
              <a:endParaRPr lang="en-US" altLang="zh-CN" sz="2800" dirty="0">
                <a:solidFill>
                  <a:srgbClr val="A8CF38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" name="TextBox 49"/>
          <p:cNvSpPr txBox="1"/>
          <p:nvPr/>
        </p:nvSpPr>
        <p:spPr>
          <a:xfrm>
            <a:off x="7316199" y="5496313"/>
            <a:ext cx="503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sz="2400" b="1" dirty="0">
                <a:solidFill>
                  <a:srgbClr val="A8CF38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b="1" dirty="0">
              <a:solidFill>
                <a:srgbClr val="A8CF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75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375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5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375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75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375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75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375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4" y="353532"/>
            <a:ext cx="12189688" cy="717550"/>
            <a:chOff x="724" y="449784"/>
            <a:chExt cx="12189688" cy="717550"/>
          </a:xfrm>
        </p:grpSpPr>
        <p:sp>
          <p:nvSpPr>
            <p:cNvPr id="12" name="矩形 11"/>
            <p:cNvSpPr/>
            <p:nvPr/>
          </p:nvSpPr>
          <p:spPr>
            <a:xfrm>
              <a:off x="724" y="493326"/>
              <a:ext cx="989876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990299" y="449784"/>
              <a:ext cx="2977570" cy="717550"/>
              <a:chOff x="418774" y="404480"/>
              <a:chExt cx="2977570" cy="717550"/>
            </a:xfrm>
          </p:grpSpPr>
          <p:sp>
            <p:nvSpPr>
              <p:cNvPr id="55" name="TextBox 20"/>
              <p:cNvSpPr txBox="1"/>
              <p:nvPr/>
            </p:nvSpPr>
            <p:spPr>
              <a:xfrm>
                <a:off x="581969" y="404480"/>
                <a:ext cx="2814375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</a:t>
                </a:r>
                <a:r>
                  <a:rPr lang="zh-CN" altLang="en-US" sz="2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成员介绍</a:t>
                </a:r>
                <a:endParaRPr lang="zh-CN" altLang="en-US" sz="22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TextBox 37"/>
              <p:cNvSpPr txBox="1"/>
              <p:nvPr/>
            </p:nvSpPr>
            <p:spPr>
              <a:xfrm>
                <a:off x="418774" y="753730"/>
                <a:ext cx="26142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Introduction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159421" y="493326"/>
              <a:ext cx="9030991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0" y="1035050"/>
            <a:ext cx="3873500" cy="2905125"/>
          </a:xfrm>
          <a:prstGeom prst="rect">
            <a:avLst/>
          </a:prstGeom>
          <a:blipFill dpi="0" rotWithShape="1">
            <a:blip r:embed="rId1"/>
            <a:srcRect/>
            <a:tile tx="0" ty="0" sx="75000" sy="75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90645" y="1061085"/>
            <a:ext cx="8160385" cy="4436326"/>
            <a:chOff x="1244870" y="1739772"/>
            <a:chExt cx="6559831" cy="3566008"/>
          </a:xfrm>
        </p:grpSpPr>
        <p:cxnSp>
          <p:nvCxnSpPr>
            <p:cNvPr id="4" name="Straight Connector 64"/>
            <p:cNvCxnSpPr/>
            <p:nvPr/>
          </p:nvCxnSpPr>
          <p:spPr>
            <a:xfrm>
              <a:off x="4575127" y="1739772"/>
              <a:ext cx="5229" cy="3465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65"/>
            <p:cNvSpPr/>
            <p:nvPr/>
          </p:nvSpPr>
          <p:spPr>
            <a:xfrm>
              <a:off x="4453069" y="2134685"/>
              <a:ext cx="232935" cy="232935"/>
            </a:xfrm>
            <a:prstGeom prst="ellipse">
              <a:avLst/>
            </a:prstGeom>
            <a:solidFill>
              <a:srgbClr val="49C1AD"/>
            </a:solidFill>
            <a:ln w="101600" cmpd="dbl">
              <a:solidFill>
                <a:srgbClr val="49C1A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6" name="Oval 66"/>
            <p:cNvSpPr/>
            <p:nvPr/>
          </p:nvSpPr>
          <p:spPr>
            <a:xfrm>
              <a:off x="4453069" y="2840929"/>
              <a:ext cx="232935" cy="232935"/>
            </a:xfrm>
            <a:prstGeom prst="ellipse">
              <a:avLst/>
            </a:prstGeom>
            <a:solidFill>
              <a:srgbClr val="00B0F0"/>
            </a:solidFill>
            <a:ln w="101600" cmpd="dbl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14" name="Oval 67"/>
            <p:cNvSpPr/>
            <p:nvPr/>
          </p:nvSpPr>
          <p:spPr>
            <a:xfrm>
              <a:off x="4453069" y="3554405"/>
              <a:ext cx="232935" cy="232935"/>
            </a:xfrm>
            <a:prstGeom prst="ellipse">
              <a:avLst/>
            </a:prstGeom>
            <a:solidFill>
              <a:srgbClr val="A8CF38"/>
            </a:solidFill>
            <a:ln w="101600" cmpd="dbl">
              <a:solidFill>
                <a:srgbClr val="A8CF3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sp>
          <p:nvSpPr>
            <p:cNvPr id="15" name="Oval 68"/>
            <p:cNvSpPr/>
            <p:nvPr/>
          </p:nvSpPr>
          <p:spPr>
            <a:xfrm>
              <a:off x="4453069" y="4344870"/>
              <a:ext cx="232935" cy="232935"/>
            </a:xfrm>
            <a:prstGeom prst="ellipse">
              <a:avLst/>
            </a:prstGeom>
            <a:solidFill>
              <a:srgbClr val="49C1AD"/>
            </a:solidFill>
            <a:ln w="101600" cmpd="dbl">
              <a:solidFill>
                <a:srgbClr val="49C1A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/>
            </a:p>
          </p:txBody>
        </p:sp>
        <p:grpSp>
          <p:nvGrpSpPr>
            <p:cNvPr id="16" name="Group 69"/>
            <p:cNvGrpSpPr/>
            <p:nvPr/>
          </p:nvGrpSpPr>
          <p:grpSpPr>
            <a:xfrm>
              <a:off x="1576347" y="2600356"/>
              <a:ext cx="2651550" cy="714080"/>
              <a:chOff x="2101796" y="2563627"/>
              <a:chExt cx="3535400" cy="952107"/>
            </a:xfrm>
            <a:solidFill>
              <a:schemeClr val="bg1">
                <a:lumMod val="65000"/>
              </a:schemeClr>
            </a:solidFill>
          </p:grpSpPr>
          <p:sp>
            <p:nvSpPr>
              <p:cNvPr id="42" name="Isosceles Triangle 70"/>
              <p:cNvSpPr/>
              <p:nvPr/>
            </p:nvSpPr>
            <p:spPr>
              <a:xfrm rot="5400000">
                <a:off x="5328846" y="2904482"/>
                <a:ext cx="346303" cy="270397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  <p:sp>
            <p:nvSpPr>
              <p:cNvPr id="43" name="Rectangle 71"/>
              <p:cNvSpPr/>
              <p:nvPr/>
            </p:nvSpPr>
            <p:spPr>
              <a:xfrm>
                <a:off x="2101796" y="2563627"/>
                <a:ext cx="3337089" cy="95210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</p:grpSp>
        <p:grpSp>
          <p:nvGrpSpPr>
            <p:cNvPr id="17" name="Group 72"/>
            <p:cNvGrpSpPr/>
            <p:nvPr/>
          </p:nvGrpSpPr>
          <p:grpSpPr>
            <a:xfrm>
              <a:off x="1576347" y="4107058"/>
              <a:ext cx="2651550" cy="714080"/>
              <a:chOff x="2101796" y="4572562"/>
              <a:chExt cx="3535400" cy="952107"/>
            </a:xfrm>
            <a:solidFill>
              <a:srgbClr val="358FCB"/>
            </a:solidFill>
          </p:grpSpPr>
          <p:sp>
            <p:nvSpPr>
              <p:cNvPr id="40" name="Isosceles Triangle 73"/>
              <p:cNvSpPr/>
              <p:nvPr/>
            </p:nvSpPr>
            <p:spPr>
              <a:xfrm rot="5400000">
                <a:off x="5328846" y="4913417"/>
                <a:ext cx="346303" cy="270397"/>
              </a:xfrm>
              <a:prstGeom prst="triangle">
                <a:avLst/>
              </a:prstGeom>
              <a:solidFill>
                <a:srgbClr val="49C1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  <p:sp>
            <p:nvSpPr>
              <p:cNvPr id="41" name="Rectangle 74"/>
              <p:cNvSpPr/>
              <p:nvPr/>
            </p:nvSpPr>
            <p:spPr>
              <a:xfrm>
                <a:off x="2101796" y="4572562"/>
                <a:ext cx="3337089" cy="952107"/>
              </a:xfrm>
              <a:prstGeom prst="rect">
                <a:avLst/>
              </a:prstGeom>
              <a:solidFill>
                <a:srgbClr val="49C1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</p:grpSp>
        <p:grpSp>
          <p:nvGrpSpPr>
            <p:cNvPr id="18" name="Group 75"/>
            <p:cNvGrpSpPr/>
            <p:nvPr/>
          </p:nvGrpSpPr>
          <p:grpSpPr>
            <a:xfrm>
              <a:off x="4911176" y="1901730"/>
              <a:ext cx="2651550" cy="714080"/>
              <a:chOff x="6548234" y="1632125"/>
              <a:chExt cx="3535400" cy="952107"/>
            </a:xfrm>
            <a:solidFill>
              <a:srgbClr val="358FCB"/>
            </a:solidFill>
          </p:grpSpPr>
          <p:sp>
            <p:nvSpPr>
              <p:cNvPr id="38" name="Isosceles Triangle 76"/>
              <p:cNvSpPr/>
              <p:nvPr/>
            </p:nvSpPr>
            <p:spPr>
              <a:xfrm rot="16200000">
                <a:off x="6510281" y="1972980"/>
                <a:ext cx="346303" cy="270397"/>
              </a:xfrm>
              <a:prstGeom prst="triangle">
                <a:avLst/>
              </a:prstGeom>
              <a:solidFill>
                <a:srgbClr val="49C1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  <p:sp>
            <p:nvSpPr>
              <p:cNvPr id="39" name="Rectangle 77"/>
              <p:cNvSpPr/>
              <p:nvPr/>
            </p:nvSpPr>
            <p:spPr>
              <a:xfrm rot="10800000">
                <a:off x="6746545" y="1632125"/>
                <a:ext cx="3337089" cy="952107"/>
              </a:xfrm>
              <a:prstGeom prst="rect">
                <a:avLst/>
              </a:prstGeom>
              <a:solidFill>
                <a:srgbClr val="49C1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</p:grpSp>
        <p:grpSp>
          <p:nvGrpSpPr>
            <p:cNvPr id="19" name="Group 78"/>
            <p:cNvGrpSpPr/>
            <p:nvPr/>
          </p:nvGrpSpPr>
          <p:grpSpPr>
            <a:xfrm>
              <a:off x="4857579" y="3332007"/>
              <a:ext cx="2705147" cy="1973773"/>
              <a:chOff x="6476771" y="3539161"/>
              <a:chExt cx="3606863" cy="2631698"/>
            </a:xfrm>
            <a:solidFill>
              <a:schemeClr val="bg1">
                <a:lumMod val="65000"/>
              </a:schemeClr>
            </a:solidFill>
          </p:grpSpPr>
          <p:sp>
            <p:nvSpPr>
              <p:cNvPr id="36" name="Isosceles Triangle 79"/>
              <p:cNvSpPr/>
              <p:nvPr/>
            </p:nvSpPr>
            <p:spPr>
              <a:xfrm rot="16200000">
                <a:off x="6438818" y="5862509"/>
                <a:ext cx="346303" cy="270397"/>
              </a:xfrm>
              <a:prstGeom prst="triangle">
                <a:avLst/>
              </a:prstGeom>
              <a:solidFill>
                <a:srgbClr val="A8CF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  <p:sp>
            <p:nvSpPr>
              <p:cNvPr id="37" name="Rectangle 80"/>
              <p:cNvSpPr/>
              <p:nvPr/>
            </p:nvSpPr>
            <p:spPr>
              <a:xfrm rot="10800000">
                <a:off x="6746545" y="3539161"/>
                <a:ext cx="3337089" cy="952107"/>
              </a:xfrm>
              <a:prstGeom prst="rect">
                <a:avLst/>
              </a:prstGeom>
              <a:solidFill>
                <a:srgbClr val="A8CF38"/>
              </a:solidFill>
              <a:ln>
                <a:solidFill>
                  <a:srgbClr val="A8CF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/>
              </a:p>
            </p:txBody>
          </p:sp>
        </p:grpSp>
        <p:pic>
          <p:nvPicPr>
            <p:cNvPr id="20" name="Picture 8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870" y="2446015"/>
              <a:ext cx="1022762" cy="1022762"/>
            </a:xfrm>
            <a:prstGeom prst="ellipse">
              <a:avLst/>
            </a:prstGeom>
            <a:noFill/>
            <a:ln w="41275" cap="rnd">
              <a:solidFill>
                <a:srgbClr val="00B0F0"/>
              </a:solidFill>
            </a:ln>
            <a:effectLst/>
          </p:spPr>
        </p:pic>
        <p:pic>
          <p:nvPicPr>
            <p:cNvPr id="21" name="Picture 8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1244870" y="3949957"/>
              <a:ext cx="1022762" cy="1022762"/>
            </a:xfrm>
            <a:prstGeom prst="ellipse">
              <a:avLst/>
            </a:prstGeom>
            <a:ln w="41275" cap="rnd">
              <a:solidFill>
                <a:srgbClr val="49C1AD"/>
              </a:solidFill>
            </a:ln>
            <a:effectLst/>
          </p:spPr>
        </p:pic>
        <p:pic>
          <p:nvPicPr>
            <p:cNvPr id="22" name="Picture 8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939" y="1739772"/>
              <a:ext cx="1022762" cy="1022762"/>
            </a:xfrm>
            <a:prstGeom prst="ellipse">
              <a:avLst/>
            </a:prstGeom>
            <a:ln w="41275" cap="rnd">
              <a:solidFill>
                <a:srgbClr val="49C1AD"/>
              </a:solidFill>
            </a:ln>
            <a:effectLst/>
          </p:spPr>
        </p:pic>
        <p:pic>
          <p:nvPicPr>
            <p:cNvPr id="23" name="Picture 8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939" y="3177665"/>
              <a:ext cx="1022762" cy="1022762"/>
            </a:xfrm>
            <a:prstGeom prst="ellipse">
              <a:avLst/>
            </a:prstGeom>
            <a:solidFill>
              <a:srgbClr val="A8CF38"/>
            </a:solidFill>
            <a:ln w="41275" cap="rnd">
              <a:solidFill>
                <a:srgbClr val="A8CF38"/>
              </a:solidFill>
            </a:ln>
            <a:effectLst/>
          </p:spPr>
        </p:pic>
        <p:sp>
          <p:nvSpPr>
            <p:cNvPr id="24" name="Rectangle 85"/>
            <p:cNvSpPr/>
            <p:nvPr/>
          </p:nvSpPr>
          <p:spPr>
            <a:xfrm>
              <a:off x="2400220" y="2827532"/>
              <a:ext cx="1690125" cy="4813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id-ID" sz="1100" dirty="0">
                  <a:solidFill>
                    <a:schemeClr val="bg1"/>
                  </a:solidFill>
                </a:rPr>
                <a:t>Go ahead and replace it with your own text. This is an example text,</a:t>
              </a:r>
              <a:endParaRPr lang="id-ID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86"/>
            <p:cNvCxnSpPr/>
            <p:nvPr/>
          </p:nvCxnSpPr>
          <p:spPr>
            <a:xfrm>
              <a:off x="2480310" y="2837367"/>
              <a:ext cx="14470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  <a:headEnd type="oval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87"/>
            <p:cNvSpPr/>
            <p:nvPr/>
          </p:nvSpPr>
          <p:spPr>
            <a:xfrm>
              <a:off x="2460769" y="2603412"/>
              <a:ext cx="1372098" cy="2960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id-ID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</a:rPr>
                <a:t>组员：王佳俊</a:t>
              </a:r>
              <a:endParaRPr lang="zh-CN" altLang="id-ID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27" name="Rectangle 88"/>
            <p:cNvSpPr/>
            <p:nvPr/>
          </p:nvSpPr>
          <p:spPr>
            <a:xfrm>
              <a:off x="5102996" y="2119589"/>
              <a:ext cx="1678944" cy="2092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id-ID" sz="1100" dirty="0">
                  <a:solidFill>
                    <a:schemeClr val="bg1"/>
                  </a:solidFill>
                </a:rPr>
                <a:t>前台模板的搭建、代码整合。</a:t>
              </a:r>
              <a:endParaRPr lang="zh-CN" altLang="id-ID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89"/>
            <p:cNvCxnSpPr/>
            <p:nvPr/>
          </p:nvCxnSpPr>
          <p:spPr>
            <a:xfrm>
              <a:off x="5183086" y="2129424"/>
              <a:ext cx="14470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  <a:headEnd type="oval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90"/>
            <p:cNvSpPr/>
            <p:nvPr/>
          </p:nvSpPr>
          <p:spPr>
            <a:xfrm>
              <a:off x="5163617" y="1895452"/>
              <a:ext cx="1165364" cy="2960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id-ID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</a:rPr>
                <a:t>组长：王磊</a:t>
              </a:r>
              <a:endParaRPr lang="zh-CN" altLang="id-ID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0" name="Rectangle 91"/>
            <p:cNvSpPr/>
            <p:nvPr/>
          </p:nvSpPr>
          <p:spPr>
            <a:xfrm>
              <a:off x="5102995" y="3624892"/>
              <a:ext cx="1733009" cy="4813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id-ID" sz="1100" dirty="0">
                  <a:solidFill>
                    <a:schemeClr val="bg1"/>
                  </a:solidFill>
                </a:rPr>
                <a:t>Go ahead and replace it with your own text. This is an example text,</a:t>
              </a:r>
              <a:endParaRPr lang="id-ID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92"/>
            <p:cNvCxnSpPr/>
            <p:nvPr/>
          </p:nvCxnSpPr>
          <p:spPr>
            <a:xfrm>
              <a:off x="5183086" y="3584720"/>
              <a:ext cx="14470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  <a:headEnd type="oval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93"/>
            <p:cNvSpPr/>
            <p:nvPr/>
          </p:nvSpPr>
          <p:spPr>
            <a:xfrm>
              <a:off x="5163617" y="3350675"/>
              <a:ext cx="1447645" cy="2960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id-ID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</a:rPr>
                <a:t>组员：张帅帅</a:t>
              </a:r>
              <a:endParaRPr lang="zh-CN" altLang="id-ID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endParaRPr>
            </a:p>
          </p:txBody>
        </p:sp>
        <p:sp>
          <p:nvSpPr>
            <p:cNvPr id="33" name="Rectangle 94"/>
            <p:cNvSpPr/>
            <p:nvPr/>
          </p:nvSpPr>
          <p:spPr>
            <a:xfrm>
              <a:off x="2400220" y="4337360"/>
              <a:ext cx="1678944" cy="4813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id-ID" sz="1100" dirty="0">
                  <a:solidFill>
                    <a:schemeClr val="bg1"/>
                  </a:solidFill>
                </a:rPr>
                <a:t>Go ahead and replace it with your own text. This is an example text,</a:t>
              </a:r>
              <a:endParaRPr lang="id-ID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95"/>
            <p:cNvCxnSpPr/>
            <p:nvPr/>
          </p:nvCxnSpPr>
          <p:spPr>
            <a:xfrm>
              <a:off x="2480310" y="4347194"/>
              <a:ext cx="144702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lgDash"/>
              <a:headEnd type="oval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96"/>
            <p:cNvSpPr/>
            <p:nvPr/>
          </p:nvSpPr>
          <p:spPr>
            <a:xfrm>
              <a:off x="2460675" y="4113109"/>
              <a:ext cx="1125775" cy="2960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id-ID" dirty="0">
                  <a:solidFill>
                    <a:schemeClr val="bg1">
                      <a:lumMod val="95000"/>
                    </a:schemeClr>
                  </a:solidFill>
                  <a:latin typeface="Bebas Neue" panose="020B0606020202050201" pitchFamily="34" charset="0"/>
                </a:rPr>
                <a:t>组员：曹琦</a:t>
              </a:r>
              <a:endParaRPr lang="zh-CN" altLang="id-ID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46" name="Rectangle 80"/>
          <p:cNvSpPr/>
          <p:nvPr/>
        </p:nvSpPr>
        <p:spPr>
          <a:xfrm rot="10800000">
            <a:off x="8636528" y="4901835"/>
            <a:ext cx="3113487" cy="888358"/>
          </a:xfrm>
          <a:prstGeom prst="rect">
            <a:avLst/>
          </a:prstGeom>
          <a:solidFill>
            <a:srgbClr val="A8CF38"/>
          </a:solidFill>
          <a:ln>
            <a:solidFill>
              <a:srgbClr val="A8C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pic>
        <p:nvPicPr>
          <p:cNvPr id="47" name="Picture 8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6031" y="4804440"/>
            <a:ext cx="1272309" cy="1272377"/>
          </a:xfrm>
          <a:prstGeom prst="ellipse">
            <a:avLst/>
          </a:prstGeom>
          <a:solidFill>
            <a:srgbClr val="A8CF38"/>
          </a:solidFill>
          <a:ln w="41275" cap="rnd">
            <a:solidFill>
              <a:srgbClr val="A8CF38"/>
            </a:solidFill>
          </a:ln>
          <a:effectLst/>
        </p:spPr>
      </p:pic>
      <p:sp>
        <p:nvSpPr>
          <p:cNvPr id="48" name="Isosceles Triangle 79"/>
          <p:cNvSpPr/>
          <p:nvPr/>
        </p:nvSpPr>
        <p:spPr>
          <a:xfrm rot="16200000">
            <a:off x="8349412" y="3347260"/>
            <a:ext cx="323116" cy="252279"/>
          </a:xfrm>
          <a:prstGeom prst="triangle">
            <a:avLst/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sp>
        <p:nvSpPr>
          <p:cNvPr id="49" name="Rectangle 93"/>
          <p:cNvSpPr/>
          <p:nvPr/>
        </p:nvSpPr>
        <p:spPr>
          <a:xfrm>
            <a:off x="8789670" y="4904740"/>
            <a:ext cx="180086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id-ID" dirty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rPr>
              <a:t>组员：陈维榴</a:t>
            </a:r>
            <a:endParaRPr lang="zh-CN" altLang="id-ID" dirty="0">
              <a:solidFill>
                <a:schemeClr val="bg1">
                  <a:lumMod val="9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Rectangle 91"/>
          <p:cNvSpPr/>
          <p:nvPr/>
        </p:nvSpPr>
        <p:spPr>
          <a:xfrm>
            <a:off x="8789821" y="5184287"/>
            <a:ext cx="2155851" cy="598804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id-ID" sz="1100" dirty="0">
                <a:solidFill>
                  <a:schemeClr val="bg1"/>
                </a:solidFill>
              </a:rPr>
              <a:t>Go ahead and replace it with your own text. This is an example text,</a:t>
            </a:r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51" name="Oval 67"/>
          <p:cNvSpPr/>
          <p:nvPr/>
        </p:nvSpPr>
        <p:spPr>
          <a:xfrm>
            <a:off x="7881623" y="5217882"/>
            <a:ext cx="289770" cy="289785"/>
          </a:xfrm>
          <a:prstGeom prst="ellipse">
            <a:avLst/>
          </a:prstGeom>
          <a:solidFill>
            <a:srgbClr val="A8CF38"/>
          </a:solidFill>
          <a:ln w="101600" cmpd="dbl">
            <a:solidFill>
              <a:srgbClr val="A8CF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/>
          </a:p>
        </p:txBody>
      </p:sp>
      <p:cxnSp>
        <p:nvCxnSpPr>
          <p:cNvPr id="52" name="Straight Connector 92"/>
          <p:cNvCxnSpPr/>
          <p:nvPr/>
        </p:nvCxnSpPr>
        <p:spPr>
          <a:xfrm>
            <a:off x="8765629" y="5217495"/>
            <a:ext cx="1800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  <a:headEnd type="oval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4" y="353532"/>
            <a:ext cx="12189688" cy="717622"/>
            <a:chOff x="724" y="449784"/>
            <a:chExt cx="12189688" cy="717622"/>
          </a:xfrm>
        </p:grpSpPr>
        <p:sp>
          <p:nvSpPr>
            <p:cNvPr id="12" name="矩形 11"/>
            <p:cNvSpPr/>
            <p:nvPr/>
          </p:nvSpPr>
          <p:spPr>
            <a:xfrm>
              <a:off x="724" y="493326"/>
              <a:ext cx="989876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53494" y="449784"/>
              <a:ext cx="2814375" cy="717622"/>
              <a:chOff x="581969" y="404480"/>
              <a:chExt cx="2814375" cy="717622"/>
            </a:xfrm>
          </p:grpSpPr>
          <p:sp>
            <p:nvSpPr>
              <p:cNvPr id="55" name="TextBox 20"/>
              <p:cNvSpPr txBox="1"/>
              <p:nvPr/>
            </p:nvSpPr>
            <p:spPr>
              <a:xfrm>
                <a:off x="581969" y="404480"/>
                <a:ext cx="2814375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项目目标</a:t>
                </a:r>
                <a:endParaRPr lang="zh-CN" altLang="en-US" sz="2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TextBox 37"/>
              <p:cNvSpPr txBox="1"/>
              <p:nvPr/>
            </p:nvSpPr>
            <p:spPr>
              <a:xfrm>
                <a:off x="593710" y="753802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Goals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159421" y="493326"/>
              <a:ext cx="9030991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00720" y="3479165"/>
            <a:ext cx="3688715" cy="2992120"/>
            <a:chOff x="10397" y="4005"/>
            <a:chExt cx="6518" cy="5288"/>
          </a:xfrm>
        </p:grpSpPr>
        <p:grpSp>
          <p:nvGrpSpPr>
            <p:cNvPr id="4" name="组合 3"/>
            <p:cNvGrpSpPr/>
            <p:nvPr/>
          </p:nvGrpSpPr>
          <p:grpSpPr>
            <a:xfrm>
              <a:off x="10397" y="4005"/>
              <a:ext cx="6518" cy="5288"/>
              <a:chOff x="10397" y="4005"/>
              <a:chExt cx="6518" cy="5288"/>
            </a:xfrm>
          </p:grpSpPr>
          <p:sp>
            <p:nvSpPr>
              <p:cNvPr id="8" name="弧形 7"/>
              <p:cNvSpPr/>
              <p:nvPr/>
            </p:nvSpPr>
            <p:spPr>
              <a:xfrm rot="4727359">
                <a:off x="13648" y="5242"/>
                <a:ext cx="3267" cy="3268"/>
              </a:xfrm>
              <a:prstGeom prst="arc">
                <a:avLst>
                  <a:gd name="adj1" fmla="val 6817764"/>
                  <a:gd name="adj2" fmla="val 0"/>
                </a:avLst>
              </a:prstGeom>
              <a:ln w="57150">
                <a:solidFill>
                  <a:srgbClr val="A8CF38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弧形 8"/>
              <p:cNvSpPr/>
              <p:nvPr/>
            </p:nvSpPr>
            <p:spPr>
              <a:xfrm rot="14755400">
                <a:off x="10398" y="4987"/>
                <a:ext cx="3267" cy="3268"/>
              </a:xfrm>
              <a:prstGeom prst="arc">
                <a:avLst>
                  <a:gd name="adj1" fmla="val 6817764"/>
                  <a:gd name="adj2" fmla="val 0"/>
                </a:avLst>
              </a:prstGeom>
              <a:ln w="57150">
                <a:solidFill>
                  <a:srgbClr val="49C1AD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1313" y="4005"/>
                <a:ext cx="1440" cy="1440"/>
              </a:xfrm>
              <a:prstGeom prst="ellipse">
                <a:avLst/>
              </a:prstGeom>
              <a:solidFill>
                <a:srgbClr val="49C1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4080" y="7853"/>
                <a:ext cx="1440" cy="1440"/>
              </a:xfrm>
              <a:prstGeom prst="ellipse">
                <a:avLst/>
              </a:prstGeom>
              <a:solidFill>
                <a:srgbClr val="A8CF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10794" y="6126"/>
              <a:ext cx="2585" cy="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</a:rPr>
                <a:t>提前查看旅游目的地的天气状况，会让你有更好的旅游体验！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矩形 8"/>
            <p:cNvSpPr>
              <a:spLocks noChangeArrowheads="1"/>
            </p:cNvSpPr>
            <p:nvPr/>
          </p:nvSpPr>
          <p:spPr bwMode="auto">
            <a:xfrm>
              <a:off x="10775" y="5555"/>
              <a:ext cx="285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</a:rPr>
                <a:t>     </a:t>
              </a:r>
              <a:r>
                <a:rPr lang="zh-CN" altLang="en-US" sz="1600">
                  <a:solidFill>
                    <a:schemeClr val="bg1">
                      <a:lumMod val="50000"/>
                    </a:schemeClr>
                  </a:solidFill>
                </a:rPr>
                <a:t>小贴士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矩形 9"/>
            <p:cNvSpPr>
              <a:spLocks noChangeArrowheads="1"/>
            </p:cNvSpPr>
            <p:nvPr/>
          </p:nvSpPr>
          <p:spPr bwMode="auto">
            <a:xfrm>
              <a:off x="14288" y="6295"/>
              <a:ext cx="2157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 eaLnBrk="1" hangingPunct="1"/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在您订房前，记着完善个人信息哟！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3595" y="5690"/>
              <a:ext cx="285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altLang="zh-CN" sz="1600">
                  <a:solidFill>
                    <a:schemeClr val="bg1">
                      <a:lumMod val="50000"/>
                    </a:schemeClr>
                  </a:solidFill>
                </a:rPr>
                <a:t>           </a:t>
              </a:r>
              <a:r>
                <a:rPr lang="zh-CN" altLang="en-US" sz="1600">
                  <a:solidFill>
                    <a:schemeClr val="bg1">
                      <a:lumMod val="50000"/>
                    </a:schemeClr>
                  </a:solidFill>
                </a:rPr>
                <a:t>小提示</a:t>
              </a:r>
              <a:endParaRPr lang="zh-CN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KSO_Shape"/>
            <p:cNvSpPr/>
            <p:nvPr/>
          </p:nvSpPr>
          <p:spPr>
            <a:xfrm>
              <a:off x="11635" y="4428"/>
              <a:ext cx="792" cy="600"/>
            </a:xfrm>
            <a:custGeom>
              <a:avLst/>
              <a:gdLst>
                <a:gd name="connsiteX0" fmla="*/ 367281 w 529316"/>
                <a:gd name="connsiteY0" fmla="*/ 196274 h 401026"/>
                <a:gd name="connsiteX1" fmla="*/ 355293 w 529316"/>
                <a:gd name="connsiteY1" fmla="*/ 208263 h 401026"/>
                <a:gd name="connsiteX2" fmla="*/ 465090 w 529316"/>
                <a:gd name="connsiteY2" fmla="*/ 318060 h 401026"/>
                <a:gd name="connsiteX3" fmla="*/ 466739 w 529316"/>
                <a:gd name="connsiteY3" fmla="*/ 320716 h 401026"/>
                <a:gd name="connsiteX4" fmla="*/ 491723 w 529316"/>
                <a:gd name="connsiteY4" fmla="*/ 320716 h 401026"/>
                <a:gd name="connsiteX5" fmla="*/ 162035 w 529316"/>
                <a:gd name="connsiteY5" fmla="*/ 196274 h 401026"/>
                <a:gd name="connsiteX6" fmla="*/ 37593 w 529316"/>
                <a:gd name="connsiteY6" fmla="*/ 320716 h 401026"/>
                <a:gd name="connsiteX7" fmla="*/ 62577 w 529316"/>
                <a:gd name="connsiteY7" fmla="*/ 320716 h 401026"/>
                <a:gd name="connsiteX8" fmla="*/ 64225 w 529316"/>
                <a:gd name="connsiteY8" fmla="*/ 318061 h 401026"/>
                <a:gd name="connsiteX9" fmla="*/ 174023 w 529316"/>
                <a:gd name="connsiteY9" fmla="*/ 208263 h 401026"/>
                <a:gd name="connsiteX10" fmla="*/ 46349 w 529316"/>
                <a:gd name="connsiteY10" fmla="*/ 80311 h 401026"/>
                <a:gd name="connsiteX11" fmla="*/ 222791 w 529316"/>
                <a:gd name="connsiteY11" fmla="*/ 256753 h 401026"/>
                <a:gd name="connsiteX12" fmla="*/ 263500 w 529316"/>
                <a:gd name="connsiteY12" fmla="*/ 273616 h 401026"/>
                <a:gd name="connsiteX13" fmla="*/ 264659 w 529316"/>
                <a:gd name="connsiteY13" fmla="*/ 273504 h 401026"/>
                <a:gd name="connsiteX14" fmla="*/ 306525 w 529316"/>
                <a:gd name="connsiteY14" fmla="*/ 256753 h 401026"/>
                <a:gd name="connsiteX15" fmla="*/ 482968 w 529316"/>
                <a:gd name="connsiteY15" fmla="*/ 80311 h 401026"/>
                <a:gd name="connsiteX16" fmla="*/ 458990 w 529316"/>
                <a:gd name="connsiteY16" fmla="*/ 80311 h 401026"/>
                <a:gd name="connsiteX17" fmla="*/ 300904 w 529316"/>
                <a:gd name="connsiteY17" fmla="*/ 238397 h 401026"/>
                <a:gd name="connsiteX18" fmla="*/ 264659 w 529316"/>
                <a:gd name="connsiteY18" fmla="*/ 252899 h 401026"/>
                <a:gd name="connsiteX19" fmla="*/ 263656 w 529316"/>
                <a:gd name="connsiteY19" fmla="*/ 252995 h 401026"/>
                <a:gd name="connsiteX20" fmla="*/ 228412 w 529316"/>
                <a:gd name="connsiteY20" fmla="*/ 238397 h 401026"/>
                <a:gd name="connsiteX21" fmla="*/ 70326 w 529316"/>
                <a:gd name="connsiteY21" fmla="*/ 80311 h 401026"/>
                <a:gd name="connsiteX22" fmla="*/ 92015 w 529316"/>
                <a:gd name="connsiteY22" fmla="*/ 0 h 401026"/>
                <a:gd name="connsiteX23" fmla="*/ 437301 w 529316"/>
                <a:gd name="connsiteY23" fmla="*/ 0 h 401026"/>
                <a:gd name="connsiteX24" fmla="*/ 529316 w 529316"/>
                <a:gd name="connsiteY24" fmla="*/ 92015 h 401026"/>
                <a:gd name="connsiteX25" fmla="*/ 529316 w 529316"/>
                <a:gd name="connsiteY25" fmla="*/ 309011 h 401026"/>
                <a:gd name="connsiteX26" fmla="*/ 437301 w 529316"/>
                <a:gd name="connsiteY26" fmla="*/ 401026 h 401026"/>
                <a:gd name="connsiteX27" fmla="*/ 92015 w 529316"/>
                <a:gd name="connsiteY27" fmla="*/ 401026 h 401026"/>
                <a:gd name="connsiteX28" fmla="*/ 0 w 529316"/>
                <a:gd name="connsiteY28" fmla="*/ 309011 h 401026"/>
                <a:gd name="connsiteX29" fmla="*/ 0 w 529316"/>
                <a:gd name="connsiteY29" fmla="*/ 92015 h 401026"/>
                <a:gd name="connsiteX30" fmla="*/ 92015 w 529316"/>
                <a:gd name="connsiteY30" fmla="*/ 0 h 4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9316" h="401026">
                  <a:moveTo>
                    <a:pt x="367281" y="196274"/>
                  </a:moveTo>
                  <a:lnTo>
                    <a:pt x="355293" y="208263"/>
                  </a:lnTo>
                  <a:lnTo>
                    <a:pt x="465090" y="318060"/>
                  </a:lnTo>
                  <a:cubicBezTo>
                    <a:pt x="465822" y="318792"/>
                    <a:pt x="466527" y="319541"/>
                    <a:pt x="466739" y="320716"/>
                  </a:cubicBezTo>
                  <a:lnTo>
                    <a:pt x="491723" y="320716"/>
                  </a:lnTo>
                  <a:close/>
                  <a:moveTo>
                    <a:pt x="162035" y="196274"/>
                  </a:moveTo>
                  <a:lnTo>
                    <a:pt x="37593" y="320716"/>
                  </a:lnTo>
                  <a:lnTo>
                    <a:pt x="62577" y="320716"/>
                  </a:lnTo>
                  <a:lnTo>
                    <a:pt x="64225" y="318061"/>
                  </a:lnTo>
                  <a:lnTo>
                    <a:pt x="174023" y="208263"/>
                  </a:lnTo>
                  <a:close/>
                  <a:moveTo>
                    <a:pt x="46349" y="80311"/>
                  </a:moveTo>
                  <a:lnTo>
                    <a:pt x="222791" y="256753"/>
                  </a:lnTo>
                  <a:cubicBezTo>
                    <a:pt x="234032" y="267995"/>
                    <a:pt x="248767" y="273616"/>
                    <a:pt x="263500" y="273616"/>
                  </a:cubicBezTo>
                  <a:cubicBezTo>
                    <a:pt x="263887" y="273616"/>
                    <a:pt x="264274" y="273611"/>
                    <a:pt x="264659" y="273504"/>
                  </a:cubicBezTo>
                  <a:cubicBezTo>
                    <a:pt x="279774" y="273906"/>
                    <a:pt x="294989" y="268289"/>
                    <a:pt x="306525" y="256753"/>
                  </a:cubicBezTo>
                  <a:lnTo>
                    <a:pt x="482968" y="80311"/>
                  </a:lnTo>
                  <a:lnTo>
                    <a:pt x="458990" y="80311"/>
                  </a:lnTo>
                  <a:lnTo>
                    <a:pt x="300904" y="238397"/>
                  </a:lnTo>
                  <a:cubicBezTo>
                    <a:pt x="290917" y="248385"/>
                    <a:pt x="277745" y="253247"/>
                    <a:pt x="264659" y="252899"/>
                  </a:cubicBezTo>
                  <a:cubicBezTo>
                    <a:pt x="264325" y="252991"/>
                    <a:pt x="263990" y="252995"/>
                    <a:pt x="263656" y="252995"/>
                  </a:cubicBezTo>
                  <a:cubicBezTo>
                    <a:pt x="250900" y="252995"/>
                    <a:pt x="238144" y="248128"/>
                    <a:pt x="228412" y="238397"/>
                  </a:cubicBezTo>
                  <a:lnTo>
                    <a:pt x="70326" y="80311"/>
                  </a:lnTo>
                  <a:close/>
                  <a:moveTo>
                    <a:pt x="92015" y="0"/>
                  </a:moveTo>
                  <a:lnTo>
                    <a:pt x="437301" y="0"/>
                  </a:lnTo>
                  <a:cubicBezTo>
                    <a:pt x="488119" y="0"/>
                    <a:pt x="529316" y="41197"/>
                    <a:pt x="529316" y="92015"/>
                  </a:cubicBezTo>
                  <a:lnTo>
                    <a:pt x="529316" y="309011"/>
                  </a:lnTo>
                  <a:cubicBezTo>
                    <a:pt x="529316" y="359829"/>
                    <a:pt x="488119" y="401026"/>
                    <a:pt x="437301" y="401026"/>
                  </a:cubicBezTo>
                  <a:lnTo>
                    <a:pt x="92015" y="401026"/>
                  </a:lnTo>
                  <a:cubicBezTo>
                    <a:pt x="41197" y="401026"/>
                    <a:pt x="0" y="359829"/>
                    <a:pt x="0" y="309011"/>
                  </a:cubicBezTo>
                  <a:lnTo>
                    <a:pt x="0" y="92015"/>
                  </a:lnTo>
                  <a:cubicBezTo>
                    <a:pt x="0" y="41197"/>
                    <a:pt x="41197" y="0"/>
                    <a:pt x="920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14495" y="8268"/>
              <a:ext cx="607" cy="607"/>
            </a:xfrm>
            <a:custGeom>
              <a:avLst/>
              <a:gdLst>
                <a:gd name="T0" fmla="*/ 68330676 w 2073"/>
                <a:gd name="T1" fmla="*/ 22268870 h 2073"/>
                <a:gd name="T2" fmla="*/ 65213689 w 2073"/>
                <a:gd name="T3" fmla="*/ 25420469 h 2073"/>
                <a:gd name="T4" fmla="*/ 46373505 w 2073"/>
                <a:gd name="T5" fmla="*/ 6614897 h 2073"/>
                <a:gd name="T6" fmla="*/ 49525104 w 2073"/>
                <a:gd name="T7" fmla="*/ 3463298 h 2073"/>
                <a:gd name="T8" fmla="*/ 62062090 w 2073"/>
                <a:gd name="T9" fmla="*/ 3463298 h 2073"/>
                <a:gd name="T10" fmla="*/ 68330676 w 2073"/>
                <a:gd name="T11" fmla="*/ 9731884 h 2073"/>
                <a:gd name="T12" fmla="*/ 68330676 w 2073"/>
                <a:gd name="T13" fmla="*/ 22268870 h 2073"/>
                <a:gd name="T14" fmla="*/ 24450760 w 2073"/>
                <a:gd name="T15" fmla="*/ 59880200 h 2073"/>
                <a:gd name="T16" fmla="*/ 24450760 w 2073"/>
                <a:gd name="T17" fmla="*/ 63031799 h 2073"/>
                <a:gd name="T18" fmla="*/ 27567747 w 2073"/>
                <a:gd name="T19" fmla="*/ 63031799 h 2073"/>
                <a:gd name="T20" fmla="*/ 62062090 w 2073"/>
                <a:gd name="T21" fmla="*/ 28537456 h 2073"/>
                <a:gd name="T22" fmla="*/ 58910491 w 2073"/>
                <a:gd name="T23" fmla="*/ 25420469 h 2073"/>
                <a:gd name="T24" fmla="*/ 24450760 w 2073"/>
                <a:gd name="T25" fmla="*/ 59880200 h 2073"/>
                <a:gd name="T26" fmla="*/ 8762175 w 2073"/>
                <a:gd name="T27" fmla="*/ 44226227 h 2073"/>
                <a:gd name="T28" fmla="*/ 8762175 w 2073"/>
                <a:gd name="T29" fmla="*/ 47343214 h 2073"/>
                <a:gd name="T30" fmla="*/ 11913775 w 2073"/>
                <a:gd name="T31" fmla="*/ 47343214 h 2073"/>
                <a:gd name="T32" fmla="*/ 46373505 w 2073"/>
                <a:gd name="T33" fmla="*/ 12883483 h 2073"/>
                <a:gd name="T34" fmla="*/ 43256518 w 2073"/>
                <a:gd name="T35" fmla="*/ 9731884 h 2073"/>
                <a:gd name="T36" fmla="*/ 8762175 w 2073"/>
                <a:gd name="T37" fmla="*/ 44226227 h 2073"/>
                <a:gd name="T38" fmla="*/ 49525104 w 2073"/>
                <a:gd name="T39" fmla="*/ 16000470 h 2073"/>
                <a:gd name="T40" fmla="*/ 15030761 w 2073"/>
                <a:gd name="T41" fmla="*/ 50494813 h 2073"/>
                <a:gd name="T42" fmla="*/ 15030761 w 2073"/>
                <a:gd name="T43" fmla="*/ 56763213 h 2073"/>
                <a:gd name="T44" fmla="*/ 21299161 w 2073"/>
                <a:gd name="T45" fmla="*/ 56728600 h 2073"/>
                <a:gd name="T46" fmla="*/ 55793504 w 2073"/>
                <a:gd name="T47" fmla="*/ 22268870 h 2073"/>
                <a:gd name="T48" fmla="*/ 49525104 w 2073"/>
                <a:gd name="T49" fmla="*/ 16000470 h 2073"/>
                <a:gd name="T50" fmla="*/ 21299161 w 2073"/>
                <a:gd name="T51" fmla="*/ 66148786 h 2073"/>
                <a:gd name="T52" fmla="*/ 19532993 w 2073"/>
                <a:gd name="T53" fmla="*/ 62339176 h 2073"/>
                <a:gd name="T54" fmla="*/ 18182174 w 2073"/>
                <a:gd name="T55" fmla="*/ 62477813 h 2073"/>
                <a:gd name="T56" fmla="*/ 11913775 w 2073"/>
                <a:gd name="T57" fmla="*/ 59880200 h 2073"/>
                <a:gd name="T58" fmla="*/ 9316162 w 2073"/>
                <a:gd name="T59" fmla="*/ 53611800 h 2073"/>
                <a:gd name="T60" fmla="*/ 9420185 w 2073"/>
                <a:gd name="T61" fmla="*/ 52330206 h 2073"/>
                <a:gd name="T62" fmla="*/ 5645189 w 2073"/>
                <a:gd name="T63" fmla="*/ 50494813 h 2073"/>
                <a:gd name="T64" fmla="*/ 5402715 w 2073"/>
                <a:gd name="T65" fmla="*/ 50148502 h 2073"/>
                <a:gd name="T66" fmla="*/ 0 w 2073"/>
                <a:gd name="T67" fmla="*/ 71793974 h 2073"/>
                <a:gd name="T68" fmla="*/ 21610860 w 2073"/>
                <a:gd name="T69" fmla="*/ 66391259 h 2073"/>
                <a:gd name="T70" fmla="*/ 21299161 w 2073"/>
                <a:gd name="T71" fmla="*/ 66148786 h 207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73" h="2073">
                  <a:moveTo>
                    <a:pt x="1973" y="643"/>
                  </a:moveTo>
                  <a:cubicBezTo>
                    <a:pt x="1883" y="734"/>
                    <a:pt x="1883" y="734"/>
                    <a:pt x="1883" y="734"/>
                  </a:cubicBezTo>
                  <a:cubicBezTo>
                    <a:pt x="1339" y="191"/>
                    <a:pt x="1339" y="191"/>
                    <a:pt x="1339" y="191"/>
                  </a:cubicBezTo>
                  <a:cubicBezTo>
                    <a:pt x="1430" y="100"/>
                    <a:pt x="1430" y="100"/>
                    <a:pt x="1430" y="100"/>
                  </a:cubicBezTo>
                  <a:cubicBezTo>
                    <a:pt x="1530" y="0"/>
                    <a:pt x="1692" y="0"/>
                    <a:pt x="1792" y="100"/>
                  </a:cubicBezTo>
                  <a:cubicBezTo>
                    <a:pt x="1973" y="281"/>
                    <a:pt x="1973" y="281"/>
                    <a:pt x="1973" y="281"/>
                  </a:cubicBezTo>
                  <a:cubicBezTo>
                    <a:pt x="2073" y="381"/>
                    <a:pt x="2073" y="543"/>
                    <a:pt x="1973" y="643"/>
                  </a:cubicBezTo>
                  <a:close/>
                  <a:moveTo>
                    <a:pt x="706" y="1729"/>
                  </a:moveTo>
                  <a:cubicBezTo>
                    <a:pt x="681" y="1754"/>
                    <a:pt x="681" y="1795"/>
                    <a:pt x="706" y="1820"/>
                  </a:cubicBezTo>
                  <a:cubicBezTo>
                    <a:pt x="731" y="1845"/>
                    <a:pt x="771" y="1845"/>
                    <a:pt x="796" y="1820"/>
                  </a:cubicBezTo>
                  <a:cubicBezTo>
                    <a:pt x="1792" y="824"/>
                    <a:pt x="1792" y="824"/>
                    <a:pt x="1792" y="824"/>
                  </a:cubicBezTo>
                  <a:cubicBezTo>
                    <a:pt x="1701" y="734"/>
                    <a:pt x="1701" y="734"/>
                    <a:pt x="1701" y="734"/>
                  </a:cubicBezTo>
                  <a:lnTo>
                    <a:pt x="706" y="1729"/>
                  </a:lnTo>
                  <a:close/>
                  <a:moveTo>
                    <a:pt x="253" y="1277"/>
                  </a:moveTo>
                  <a:cubicBezTo>
                    <a:pt x="228" y="1302"/>
                    <a:pt x="228" y="1342"/>
                    <a:pt x="253" y="1367"/>
                  </a:cubicBezTo>
                  <a:cubicBezTo>
                    <a:pt x="278" y="1392"/>
                    <a:pt x="319" y="1392"/>
                    <a:pt x="344" y="1367"/>
                  </a:cubicBezTo>
                  <a:cubicBezTo>
                    <a:pt x="1339" y="372"/>
                    <a:pt x="1339" y="372"/>
                    <a:pt x="1339" y="372"/>
                  </a:cubicBezTo>
                  <a:cubicBezTo>
                    <a:pt x="1249" y="281"/>
                    <a:pt x="1249" y="281"/>
                    <a:pt x="1249" y="281"/>
                  </a:cubicBezTo>
                  <a:lnTo>
                    <a:pt x="253" y="1277"/>
                  </a:lnTo>
                  <a:close/>
                  <a:moveTo>
                    <a:pt x="1430" y="462"/>
                  </a:moveTo>
                  <a:cubicBezTo>
                    <a:pt x="434" y="1458"/>
                    <a:pt x="434" y="1458"/>
                    <a:pt x="434" y="1458"/>
                  </a:cubicBezTo>
                  <a:cubicBezTo>
                    <a:pt x="384" y="1507"/>
                    <a:pt x="384" y="1589"/>
                    <a:pt x="434" y="1639"/>
                  </a:cubicBezTo>
                  <a:cubicBezTo>
                    <a:pt x="484" y="1689"/>
                    <a:pt x="565" y="1689"/>
                    <a:pt x="615" y="1638"/>
                  </a:cubicBezTo>
                  <a:cubicBezTo>
                    <a:pt x="1611" y="643"/>
                    <a:pt x="1611" y="643"/>
                    <a:pt x="1611" y="643"/>
                  </a:cubicBezTo>
                  <a:lnTo>
                    <a:pt x="1430" y="462"/>
                  </a:lnTo>
                  <a:close/>
                  <a:moveTo>
                    <a:pt x="615" y="1910"/>
                  </a:moveTo>
                  <a:cubicBezTo>
                    <a:pt x="584" y="1879"/>
                    <a:pt x="570" y="1840"/>
                    <a:pt x="564" y="1800"/>
                  </a:cubicBezTo>
                  <a:cubicBezTo>
                    <a:pt x="551" y="1802"/>
                    <a:pt x="538" y="1804"/>
                    <a:pt x="525" y="1804"/>
                  </a:cubicBezTo>
                  <a:cubicBezTo>
                    <a:pt x="456" y="1804"/>
                    <a:pt x="392" y="1777"/>
                    <a:pt x="344" y="1729"/>
                  </a:cubicBezTo>
                  <a:cubicBezTo>
                    <a:pt x="295" y="1681"/>
                    <a:pt x="269" y="1617"/>
                    <a:pt x="269" y="1548"/>
                  </a:cubicBezTo>
                  <a:cubicBezTo>
                    <a:pt x="269" y="1536"/>
                    <a:pt x="271" y="1524"/>
                    <a:pt x="272" y="1511"/>
                  </a:cubicBezTo>
                  <a:cubicBezTo>
                    <a:pt x="231" y="1506"/>
                    <a:pt x="193" y="1488"/>
                    <a:pt x="163" y="1458"/>
                  </a:cubicBezTo>
                  <a:cubicBezTo>
                    <a:pt x="160" y="1455"/>
                    <a:pt x="159" y="1451"/>
                    <a:pt x="156" y="1448"/>
                  </a:cubicBezTo>
                  <a:cubicBezTo>
                    <a:pt x="0" y="2073"/>
                    <a:pt x="0" y="2073"/>
                    <a:pt x="0" y="2073"/>
                  </a:cubicBezTo>
                  <a:cubicBezTo>
                    <a:pt x="624" y="1917"/>
                    <a:pt x="624" y="1917"/>
                    <a:pt x="624" y="1917"/>
                  </a:cubicBezTo>
                  <a:cubicBezTo>
                    <a:pt x="621" y="1914"/>
                    <a:pt x="618" y="1912"/>
                    <a:pt x="615" y="19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矩形 13"/>
          <p:cNvSpPr>
            <a:spLocks noChangeArrowheads="1"/>
          </p:cNvSpPr>
          <p:nvPr/>
        </p:nvSpPr>
        <p:spPr bwMode="auto">
          <a:xfrm>
            <a:off x="1462314" y="2050733"/>
            <a:ext cx="4543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仅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2018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年中国国内旅游人次达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55亿人次，一年人均出游4次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，如此庞大的市场，与之相对的中国旅游乱象层出不穷，人们亟需高质量的旅游服务，对此我们开发了此项目，旨在提供更好地提供旅游服务。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1473835" y="1371600"/>
            <a:ext cx="25063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/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旅游现况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15"/>
          <p:cNvSpPr>
            <a:spLocks noChangeArrowheads="1"/>
          </p:cNvSpPr>
          <p:nvPr/>
        </p:nvSpPr>
        <p:spPr bwMode="auto">
          <a:xfrm>
            <a:off x="1462314" y="4375468"/>
            <a:ext cx="454342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40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我们有良好的售前、售后服务，有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150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家高端酒店入驻我们的平台，并承诺提供更优质服务以及更低端的价格，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用来提高用户的旅游体验。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3" name="矩形 16"/>
          <p:cNvSpPr>
            <a:spLocks noChangeArrowheads="1"/>
          </p:cNvSpPr>
          <p:nvPr/>
        </p:nvSpPr>
        <p:spPr bwMode="auto">
          <a:xfrm>
            <a:off x="1473835" y="3776980"/>
            <a:ext cx="273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平台优势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74964" y="1494790"/>
            <a:ext cx="398463" cy="3984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63534" y="3863658"/>
            <a:ext cx="398463" cy="400050"/>
          </a:xfrm>
          <a:prstGeom prst="ellipse">
            <a:avLst/>
          </a:prstGeom>
          <a:solidFill>
            <a:srgbClr val="A8C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 bldLvl="0" animBg="1"/>
      <p:bldP spid="2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4" y="353532"/>
            <a:ext cx="12189688" cy="717622"/>
            <a:chOff x="724" y="449784"/>
            <a:chExt cx="12189688" cy="717622"/>
          </a:xfrm>
        </p:grpSpPr>
        <p:sp>
          <p:nvSpPr>
            <p:cNvPr id="12" name="矩形 11"/>
            <p:cNvSpPr/>
            <p:nvPr/>
          </p:nvSpPr>
          <p:spPr>
            <a:xfrm>
              <a:off x="724" y="493326"/>
              <a:ext cx="989876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53494" y="449784"/>
              <a:ext cx="2814375" cy="717622"/>
              <a:chOff x="581969" y="404480"/>
              <a:chExt cx="2814375" cy="717622"/>
            </a:xfrm>
          </p:grpSpPr>
          <p:sp>
            <p:nvSpPr>
              <p:cNvPr id="55" name="TextBox 20"/>
              <p:cNvSpPr txBox="1"/>
              <p:nvPr/>
            </p:nvSpPr>
            <p:spPr>
              <a:xfrm>
                <a:off x="581969" y="404480"/>
                <a:ext cx="2814375" cy="429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r>
                  <a:rPr lang="en-US" altLang="zh-CN" sz="2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200" dirty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项目流程</a:t>
                </a:r>
                <a:endParaRPr lang="zh-CN" altLang="en-US" sz="22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TextBox 37"/>
              <p:cNvSpPr txBox="1"/>
              <p:nvPr/>
            </p:nvSpPr>
            <p:spPr>
              <a:xfrm>
                <a:off x="593710" y="753802"/>
                <a:ext cx="2439777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Add your title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3159421" y="493326"/>
              <a:ext cx="9030991" cy="611560"/>
            </a:xfrm>
            <a:prstGeom prst="rect">
              <a:avLst/>
            </a:prstGeom>
            <a:gradFill>
              <a:gsLst>
                <a:gs pos="48000">
                  <a:srgbClr val="49C1AD"/>
                </a:gs>
                <a:gs pos="0">
                  <a:srgbClr val="00B0F0"/>
                </a:gs>
                <a:gs pos="100000">
                  <a:srgbClr val="A8CF38"/>
                </a:gs>
              </a:gsLst>
              <a:lin ang="108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4878162" y="3783857"/>
            <a:ext cx="2441116" cy="2441116"/>
          </a:xfrm>
          <a:prstGeom prst="ellipse">
            <a:avLst/>
          </a:prstGeom>
          <a:blipFill>
            <a:blip r:embed="rId1" cstate="screen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207418" y="2442369"/>
            <a:ext cx="3782604" cy="3782604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69748" y="4647230"/>
            <a:ext cx="638629" cy="638629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89063" y="4643146"/>
            <a:ext cx="638629" cy="638629"/>
          </a:xfrm>
          <a:prstGeom prst="ellipse">
            <a:avLst/>
          </a:prstGeom>
          <a:solidFill>
            <a:srgbClr val="A8CF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25500" y="3408300"/>
            <a:ext cx="965753" cy="965753"/>
          </a:xfrm>
          <a:prstGeom prst="ellipse">
            <a:avLst/>
          </a:prstGeom>
          <a:solidFill>
            <a:srgbClr val="49C1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806187" y="3408300"/>
            <a:ext cx="965753" cy="965753"/>
          </a:xfrm>
          <a:prstGeom prst="ellipse">
            <a:avLst/>
          </a:prstGeom>
          <a:solidFill>
            <a:srgbClr val="49C1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471684" y="2078852"/>
            <a:ext cx="1376952" cy="1376952"/>
          </a:xfrm>
          <a:prstGeom prst="ellipse">
            <a:avLst/>
          </a:prstGeom>
          <a:solidFill>
            <a:srgbClr val="A8CF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08454" y="2085016"/>
            <a:ext cx="1376952" cy="1376952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5"/>
          <p:cNvSpPr txBox="1"/>
          <p:nvPr/>
        </p:nvSpPr>
        <p:spPr>
          <a:xfrm>
            <a:off x="3826026" y="3598788"/>
            <a:ext cx="74251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800" dirty="0">
                <a:solidFill>
                  <a:srgbClr val="FBFBFC"/>
                </a:solidFill>
                <a:latin typeface="Impact" panose="020B0806030902050204" pitchFamily="34" charset="0"/>
              </a:rPr>
              <a:t>02</a:t>
            </a:r>
            <a:endParaRPr lang="en-US" altLang="zh-CN" sz="2000" dirty="0">
              <a:solidFill>
                <a:srgbClr val="FBFBFC"/>
              </a:solidFill>
              <a:latin typeface="Impact" panose="020B0806030902050204" pitchFamily="34" charset="0"/>
            </a:endParaRPr>
          </a:p>
        </p:txBody>
      </p:sp>
      <p:sp>
        <p:nvSpPr>
          <p:cNvPr id="19" name="文本框 26"/>
          <p:cNvSpPr txBox="1"/>
          <p:nvPr/>
        </p:nvSpPr>
        <p:spPr>
          <a:xfrm>
            <a:off x="7435435" y="3598788"/>
            <a:ext cx="75533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800" dirty="0">
                <a:solidFill>
                  <a:srgbClr val="FBFBFC"/>
                </a:solidFill>
                <a:latin typeface="Impact" panose="020B0806030902050204" pitchFamily="34" charset="0"/>
              </a:rPr>
              <a:t>05</a:t>
            </a:r>
            <a:endParaRPr lang="en-US" altLang="zh-CN" sz="2000" dirty="0">
              <a:solidFill>
                <a:srgbClr val="FBFBFC"/>
              </a:solidFill>
              <a:latin typeface="Impact" panose="020B0806030902050204" pitchFamily="34" charset="0"/>
            </a:endParaRPr>
          </a:p>
        </p:txBody>
      </p:sp>
      <p:sp>
        <p:nvSpPr>
          <p:cNvPr id="20" name="文本框 27"/>
          <p:cNvSpPr txBox="1"/>
          <p:nvPr/>
        </p:nvSpPr>
        <p:spPr>
          <a:xfrm>
            <a:off x="4141507" y="4291416"/>
            <a:ext cx="606256" cy="8915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8"/>
          <p:cNvSpPr txBox="1"/>
          <p:nvPr/>
        </p:nvSpPr>
        <p:spPr>
          <a:xfrm>
            <a:off x="7489135" y="4654653"/>
            <a:ext cx="647934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en-US" altLang="zh-CN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9"/>
          <p:cNvSpPr txBox="1"/>
          <p:nvPr/>
        </p:nvSpPr>
        <p:spPr>
          <a:xfrm>
            <a:off x="4589237" y="2382607"/>
            <a:ext cx="973343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en-US" altLang="zh-CN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30"/>
          <p:cNvSpPr txBox="1"/>
          <p:nvPr/>
        </p:nvSpPr>
        <p:spPr>
          <a:xfrm>
            <a:off x="6429439" y="2369114"/>
            <a:ext cx="955711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  </a:t>
            </a:r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文本框 31"/>
          <p:cNvSpPr txBox="1"/>
          <p:nvPr/>
        </p:nvSpPr>
        <p:spPr>
          <a:xfrm>
            <a:off x="2599279" y="2554767"/>
            <a:ext cx="1706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查看酒店信息</a:t>
            </a:r>
            <a:endParaRPr lang="zh-C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2511683" y="3784260"/>
            <a:ext cx="119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挑选酒店</a:t>
            </a:r>
            <a:endParaRPr lang="zh-C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6" name="文本框 33"/>
          <p:cNvSpPr txBox="1"/>
          <p:nvPr/>
        </p:nvSpPr>
        <p:spPr>
          <a:xfrm>
            <a:off x="1908281" y="4763997"/>
            <a:ext cx="1917700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姚体" pitchFamily="2" charset="-122"/>
              </a:rPr>
              <a:t>    </a:t>
            </a:r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姚体" pitchFamily="2" charset="-122"/>
              </a:rPr>
              <a:t>用户登录</a:t>
            </a:r>
            <a:endParaRPr lang="zh-C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姚体" pitchFamily="2" charset="-122"/>
            </a:endParaRPr>
          </a:p>
        </p:txBody>
      </p:sp>
      <p:sp>
        <p:nvSpPr>
          <p:cNvPr id="27" name="文本框 34"/>
          <p:cNvSpPr txBox="1"/>
          <p:nvPr/>
        </p:nvSpPr>
        <p:spPr>
          <a:xfrm>
            <a:off x="8632163" y="4805286"/>
            <a:ext cx="119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查看订单</a:t>
            </a:r>
            <a:endParaRPr lang="zh-C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8" name="文本框 35"/>
          <p:cNvSpPr txBox="1"/>
          <p:nvPr/>
        </p:nvSpPr>
        <p:spPr>
          <a:xfrm>
            <a:off x="8632097" y="3691550"/>
            <a:ext cx="119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用户付款</a:t>
            </a:r>
            <a:endParaRPr lang="zh-C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9" name="文本框 36"/>
          <p:cNvSpPr txBox="1"/>
          <p:nvPr/>
        </p:nvSpPr>
        <p:spPr>
          <a:xfrm>
            <a:off x="8136862" y="2442511"/>
            <a:ext cx="1198880" cy="3987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房间预订</a:t>
            </a:r>
            <a:endParaRPr lang="zh-CN" alt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bldLvl="0" animBg="1"/>
      <p:bldP spid="21" grpId="0"/>
      <p:bldP spid="22" grpId="0"/>
      <p:bldP spid="23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1" y="0"/>
            <a:ext cx="4310742" cy="6858347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10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2306072" y="2035860"/>
            <a:ext cx="3922258" cy="2789455"/>
            <a:chOff x="4034178" y="1711986"/>
            <a:chExt cx="3922258" cy="2789455"/>
          </a:xfrm>
        </p:grpSpPr>
        <p:grpSp>
          <p:nvGrpSpPr>
            <p:cNvPr id="47" name="组合 46"/>
            <p:cNvGrpSpPr/>
            <p:nvPr/>
          </p:nvGrpSpPr>
          <p:grpSpPr>
            <a:xfrm rot="261309">
              <a:off x="4643216" y="1711986"/>
              <a:ext cx="2789456" cy="2789455"/>
              <a:chOff x="2953545" y="3014546"/>
              <a:chExt cx="1107165" cy="1107165"/>
            </a:xfrm>
            <a:solidFill>
              <a:srgbClr val="0070C0"/>
            </a:solidFill>
          </p:grpSpPr>
          <p:sp>
            <p:nvSpPr>
              <p:cNvPr id="52" name="圆角矩形 5"/>
              <p:cNvSpPr>
                <a:spLocks noChangeAspect="1"/>
              </p:cNvSpPr>
              <p:nvPr/>
            </p:nvSpPr>
            <p:spPr>
              <a:xfrm rot="1800000">
                <a:off x="2953545" y="3014546"/>
                <a:ext cx="1107165" cy="1107165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1080000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3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adFill>
                <a:gsLst>
                  <a:gs pos="48000">
                    <a:srgbClr val="49C1AD"/>
                  </a:gs>
                  <a:gs pos="0">
                    <a:srgbClr val="00B0F0"/>
                  </a:gs>
                  <a:gs pos="100000">
                    <a:srgbClr val="A8CF38"/>
                  </a:gs>
                </a:gsLst>
                <a:lin ang="0" scaled="0"/>
              </a:grad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261309">
              <a:off x="5015997" y="2084767"/>
              <a:ext cx="2043894" cy="2043892"/>
              <a:chOff x="2967127" y="3028128"/>
              <a:chExt cx="1080000" cy="1080000"/>
            </a:xfrm>
            <a:solidFill>
              <a:schemeClr val="bg1"/>
            </a:solidFill>
          </p:grpSpPr>
          <p:sp>
            <p:nvSpPr>
              <p:cNvPr id="50" name="圆角矩形 5"/>
              <p:cNvSpPr>
                <a:spLocks noChangeAspect="1"/>
              </p:cNvSpPr>
              <p:nvPr/>
            </p:nvSpPr>
            <p:spPr>
              <a:xfrm rot="18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1" name="圆角矩形 6"/>
              <p:cNvSpPr>
                <a:spLocks noChangeAspect="1"/>
              </p:cNvSpPr>
              <p:nvPr/>
            </p:nvSpPr>
            <p:spPr>
              <a:xfrm rot="2700000">
                <a:off x="2967127" y="3028128"/>
                <a:ext cx="1080000" cy="1080000"/>
              </a:xfrm>
              <a:prstGeom prst="roundRect">
                <a:avLst>
                  <a:gd name="adj" fmla="val 30000"/>
                </a:avLst>
              </a:prstGeom>
              <a:grpFill/>
              <a:ln w="381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49" name="Title 1"/>
            <p:cNvSpPr txBox="1"/>
            <p:nvPr/>
          </p:nvSpPr>
          <p:spPr>
            <a:xfrm>
              <a:off x="4034178" y="2693896"/>
              <a:ext cx="3922258" cy="1062620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>
              <a:lvl1pPr algn="ctr" defTabSz="914400" rtl="0" eaLnBrk="1" latinLnBrk="0" hangingPunct="1">
                <a:lnSpc>
                  <a:spcPts val="4800"/>
                </a:lnSpc>
                <a:spcBef>
                  <a:spcPct val="0"/>
                </a:spcBef>
                <a:buNone/>
                <a:defRPr sz="9000" b="0" kern="1200">
                  <a:solidFill>
                    <a:schemeClr val="accent6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defRPr>
              </a:lvl1pPr>
            </a:lstStyle>
            <a:p>
              <a:r>
                <a:rPr lang="en-US" sz="6000" dirty="0" smtClean="0">
                  <a:ln/>
                  <a:solidFill>
                    <a:schemeClr val="accent4"/>
                  </a:solidFill>
                  <a:effectLst/>
                  <a:latin typeface="Agency FB" panose="020B0503020202020204" pitchFamily="34" charset="0"/>
                  <a:ea typeface="方正综艺简体" panose="02010601030101010101" pitchFamily="2" charset="-122"/>
                </a:rPr>
                <a:t>KGJC061</a:t>
              </a:r>
              <a:endParaRPr lang="en-US" sz="6000" dirty="0" smtClean="0">
                <a:ln/>
                <a:solidFill>
                  <a:schemeClr val="accent4"/>
                </a:solidFill>
                <a:effectLst/>
                <a:latin typeface="Agency FB" panose="020B0503020202020204" pitchFamily="34" charset="0"/>
                <a:ea typeface="方正综艺简体" panose="02010601030101010101" pitchFamily="2" charset="-122"/>
              </a:endParaRPr>
            </a:p>
          </p:txBody>
        </p:sp>
      </p:grpSp>
      <p:sp>
        <p:nvSpPr>
          <p:cNvPr id="54" name="TextBox 4"/>
          <p:cNvSpPr txBox="1"/>
          <p:nvPr/>
        </p:nvSpPr>
        <p:spPr>
          <a:xfrm>
            <a:off x="6725754" y="230674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rgbClr val="00B0F0"/>
                </a:solidFill>
                <a:latin typeface="AvantGarde Md BT" pitchFamily="34" charset="0"/>
                <a:ea typeface="微软雅黑" panose="020B0503020204020204" charset="-122"/>
              </a:rPr>
              <a:t>谢谢</a:t>
            </a:r>
            <a:r>
              <a:rPr lang="zh-CN" altLang="en-US" sz="6000" b="1" dirty="0">
                <a:solidFill>
                  <a:srgbClr val="49C1AD"/>
                </a:solidFill>
                <a:latin typeface="AvantGarde Md BT" pitchFamily="34" charset="0"/>
                <a:ea typeface="微软雅黑" panose="020B0503020204020204" charset="-122"/>
              </a:rPr>
              <a:t>您的</a:t>
            </a:r>
            <a:r>
              <a:rPr lang="zh-CN" altLang="en-US" sz="6000" b="1" dirty="0">
                <a:solidFill>
                  <a:srgbClr val="A8CF38"/>
                </a:solidFill>
                <a:latin typeface="微软雅黑" panose="020B0503020204020204" charset="-122"/>
                <a:ea typeface="微软雅黑" panose="020B0503020204020204" charset="-122"/>
              </a:rPr>
              <a:t>观看</a:t>
            </a:r>
            <a:endParaRPr lang="en-US" altLang="zh-CN" sz="6000" b="1" dirty="0">
              <a:solidFill>
                <a:srgbClr val="A8CF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23"/>
          <p:cNvSpPr txBox="1"/>
          <p:nvPr/>
        </p:nvSpPr>
        <p:spPr>
          <a:xfrm>
            <a:off x="7038053" y="3913545"/>
            <a:ext cx="440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Your content to play here, or through your copy,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paste in this box, and select only the text. Your content to play here, or through your copy, paste in this box, and select only the text.</a:t>
            </a:r>
            <a:endParaRPr lang="zh-CN" altLang="en-US" sz="100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29159" y="3418596"/>
            <a:ext cx="4571229" cy="336540"/>
          </a:xfrm>
          <a:prstGeom prst="rect">
            <a:avLst/>
          </a:prstGeom>
          <a:gradFill>
            <a:gsLst>
              <a:gs pos="48000">
                <a:srgbClr val="49C1AD"/>
              </a:gs>
              <a:gs pos="0">
                <a:srgbClr val="00B0F0"/>
              </a:gs>
              <a:gs pos="100000">
                <a:srgbClr val="A8CF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适用公司汇报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文化介绍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/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合作洽谈等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ectangle 4"/>
          <p:cNvSpPr txBox="1">
            <a:spLocks noChangeArrowheads="1"/>
          </p:cNvSpPr>
          <p:nvPr/>
        </p:nvSpPr>
        <p:spPr bwMode="auto">
          <a:xfrm>
            <a:off x="8545192" y="5528765"/>
            <a:ext cx="2845218" cy="34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 dirty="0">
                <a:solidFill>
                  <a:srgbClr val="49C1AD"/>
                </a:solidFill>
                <a:latin typeface="Arial" panose="020B0604020202020204"/>
                <a:ea typeface="微软雅黑" panose="020B0503020204020204" charset="-122"/>
              </a:rPr>
              <a:t>演讲人</a:t>
            </a:r>
            <a:r>
              <a:rPr lang="zh-CN" alt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：</a:t>
            </a:r>
            <a:r>
              <a:rPr lang="en-US" altLang="zh-CN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4</a:t>
            </a:r>
            <a:r>
              <a:rPr lang="zh-CN" altLang="en-US" sz="2400" b="0" dirty="0" smtClean="0">
                <a:solidFill>
                  <a:srgbClr val="A8CF38"/>
                </a:solidFill>
                <a:latin typeface="Arial" panose="020B0604020202020204"/>
                <a:ea typeface="微软雅黑" panose="020B0503020204020204" charset="-122"/>
              </a:rPr>
              <a:t>组成员</a:t>
            </a:r>
            <a:endParaRPr lang="zh-CN" altLang="en-US" sz="2400" b="0" dirty="0" smtClean="0">
              <a:solidFill>
                <a:srgbClr val="A8CF38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8556707" y="5528191"/>
            <a:ext cx="373115" cy="374683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86356" y="630820"/>
            <a:ext cx="1120820" cy="769441"/>
          </a:xfrm>
          <a:prstGeom prst="rect">
            <a:avLst/>
          </a:prstGeom>
          <a:noFill/>
          <a:ln w="12700">
            <a:solidFill>
              <a:srgbClr val="49C1AD"/>
            </a:solidFill>
          </a:ln>
        </p:spPr>
        <p:txBody>
          <a:bodyPr wrap="none" rtlCol="0">
            <a:spAutoFit/>
          </a:bodyPr>
          <a:lstStyle/>
          <a:p>
            <a:pPr algn="ctr" defTabSz="685800">
              <a:defRPr/>
            </a:pPr>
            <a:r>
              <a:rPr lang="en-US" altLang="zh-CN" sz="4400" kern="0" dirty="0" smtClean="0">
                <a:solidFill>
                  <a:srgbClr val="49C1AD"/>
                </a:solidFill>
                <a:latin typeface="Agency FB" panose="020B0503020202020204" pitchFamily="34" charset="0"/>
              </a:rPr>
              <a:t>LOGO</a:t>
            </a:r>
            <a:endParaRPr lang="zh-CN" altLang="en-US" sz="4400" kern="0" dirty="0" smtClean="0">
              <a:solidFill>
                <a:srgbClr val="49C1AD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85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8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/>
      <p:bldP spid="55" grpId="0"/>
      <p:bldP spid="56" grpId="0" animBg="1"/>
      <p:bldP spid="58" grpId="0"/>
      <p:bldP spid="59" grpId="0" animBg="1"/>
    </p:bldLst>
  </p:timing>
</p:sld>
</file>

<file path=ppt/tags/tag1.xml><?xml version="1.0" encoding="utf-8"?>
<p:tagLst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演示</Application>
  <PresentationFormat>自定义</PresentationFormat>
  <Paragraphs>117</Paragraphs>
  <Slides>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Segoe UI</vt:lpstr>
      <vt:lpstr>微软雅黑</vt:lpstr>
      <vt:lpstr>Open Sans Light</vt:lpstr>
      <vt:lpstr>Agency FB</vt:lpstr>
      <vt:lpstr>Yu Gothic UI</vt:lpstr>
      <vt:lpstr>方正综艺简体</vt:lpstr>
      <vt:lpstr>AvantGarde Md BT</vt:lpstr>
      <vt:lpstr>仿宋_GB2312</vt:lpstr>
      <vt:lpstr>Arial</vt:lpstr>
      <vt:lpstr>Impact</vt:lpstr>
      <vt:lpstr>Calibri</vt:lpstr>
      <vt:lpstr>Open Sans</vt:lpstr>
      <vt:lpstr>等线</vt:lpstr>
      <vt:lpstr>Arial Unicode MS</vt:lpstr>
      <vt:lpstr>等线 Light</vt:lpstr>
      <vt:lpstr>Bebas Neue</vt:lpstr>
      <vt:lpstr>Segoe Print</vt:lpstr>
      <vt:lpstr>方正姚体</vt:lpstr>
      <vt:lpstr>Raleway</vt:lpstr>
      <vt:lpstr>PT Sans</vt:lpstr>
      <vt:lpstr>New Cicle</vt:lpstr>
      <vt:lpstr>GeosansLight</vt:lpstr>
      <vt:lpstr>WeblySleek UI</vt:lpstr>
      <vt:lpstr>微软雅黑 Light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</dc:title>
  <dc:creator>第一PPT</dc:creator>
  <cp:keywords>www.1ppt.com</cp:keywords>
  <dc:description>www.1ppt.com</dc:description>
  <cp:lastModifiedBy>王磊</cp:lastModifiedBy>
  <cp:revision>2888</cp:revision>
  <dcterms:created xsi:type="dcterms:W3CDTF">2015-12-01T09:06:00Z</dcterms:created>
  <dcterms:modified xsi:type="dcterms:W3CDTF">2019-12-25T03:14:03Z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