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2" r:id="rId5"/>
  </p:sldIdLst>
  <p:sldSz cx="10693400" cy="7561263"/>
  <p:notesSz cx="6858000" cy="9144000"/>
  <p:defaultTextStyle>
    <a:defPPr>
      <a:defRPr lang="zh-CN"/>
    </a:defPPr>
    <a:lvl1pPr marL="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36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674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51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34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18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019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85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69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1" autoAdjust="0"/>
  </p:normalViewPr>
  <p:slideViewPr>
    <p:cSldViewPr>
      <p:cViewPr varScale="1">
        <p:scale>
          <a:sx n="66" d="100"/>
          <a:sy n="66" d="100"/>
        </p:scale>
        <p:origin x="-120" y="-83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北京交大思诺PPT(模板)--空白底版-06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93" y="1111"/>
            <a:ext cx="10728000" cy="7559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56" y="7210173"/>
            <a:ext cx="2626756" cy="15935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45" y="429106"/>
            <a:ext cx="1683717" cy="51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1069674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28" indent="-401128" algn="l" defTabSz="106967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9110" indent="-334274" algn="l" defTabSz="106967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091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29" indent="-267419" algn="l" defTabSz="106967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765" indent="-267419" algn="l" defTabSz="106967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60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438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274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11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36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74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51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4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8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019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85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69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156" y="11076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56" y="24757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156" y="31854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02556" y="12600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02556" y="26281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602556" y="33378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2117" cy="7561263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1746300" y="1107624"/>
            <a:ext cx="7128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Lambda</a:t>
            </a:r>
            <a:r>
              <a:rPr lang="en-US" altLang="zh-C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zh-CN" sz="6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Stream</a:t>
            </a:r>
            <a:endParaRPr lang="zh-CN" altLang="en-US" sz="6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5994772" y="333987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王磊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6210796" y="4356695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2019-12-6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48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89691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endParaRPr lang="zh-CN" altLang="en-US" sz="19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https://www.oracle.com/technetwork/java/javase/8-whats-new-2157071.html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2805" y="972319"/>
            <a:ext cx="26212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点击此处添加正文标题</a:t>
            </a:r>
            <a:endParaRPr lang="zh-CN" altLang="en-US" sz="19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196" y="1645071"/>
            <a:ext cx="5688632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大思诺立足于铁路运输自动化控制领域，专注于列车控制系统的开发和技术服务，作为北京交通大学机车信号项目产学研结合的载体，公司致力于机车信号科研成果的转化和后续配套研发，并为产品生产和现场应用提供技术支撑。</a:t>
            </a:r>
          </a:p>
          <a:p>
            <a:pPr>
              <a:lnSpc>
                <a:spcPts val="2500"/>
              </a:lnSpc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交大思诺以诚信为本，注重客户感受。我们的专业团队凭借对用户需求的准确把握，专注技术和方案发，力求领导创新的潮流，并结合完善的管理和服务体系，确保带给您最便捷的工作体验，最简约的生活感受。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交大思诺长期以来坚持开放合作、互利共赢，与国内外铁路信号系统的多个开发、生产和集成企业保持着紧密的合作关系，并在长期的技术推广过程中与广大用户建立了深厚的友谊，形成了稳定的互赖关系。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未标题-2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2884" y="3204567"/>
            <a:ext cx="1553001" cy="1116000"/>
          </a:xfrm>
          <a:prstGeom prst="rect">
            <a:avLst/>
          </a:prstGeom>
        </p:spPr>
      </p:pic>
      <p:pic>
        <p:nvPicPr>
          <p:cNvPr id="8" name="图片 7" descr="未标题-2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3004" y="2232543"/>
            <a:ext cx="1052031" cy="756000"/>
          </a:xfrm>
          <a:prstGeom prst="rect">
            <a:avLst/>
          </a:prstGeom>
        </p:spPr>
      </p:pic>
      <p:pic>
        <p:nvPicPr>
          <p:cNvPr id="9" name="图片 8" descr="未标题-2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7545" y="1440439"/>
            <a:ext cx="851643" cy="612000"/>
          </a:xfrm>
          <a:prstGeom prst="rect">
            <a:avLst/>
          </a:prstGeom>
        </p:spPr>
      </p:pic>
      <p:pic>
        <p:nvPicPr>
          <p:cNvPr id="10" name="图片 9" descr="未标题-2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3004" y="4536783"/>
            <a:ext cx="1052031" cy="756000"/>
          </a:xfrm>
          <a:prstGeom prst="rect">
            <a:avLst/>
          </a:prstGeom>
        </p:spPr>
      </p:pic>
      <p:pic>
        <p:nvPicPr>
          <p:cNvPr id="11" name="图片 10" descr="未标题-2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19108" y="5400879"/>
            <a:ext cx="851643" cy="612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93400" cy="753398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91506" y="133235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zh-CN" altLang="en-US" sz="4800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506" y="2268463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cap="all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Jiaoda  Signal  Technology  Co.,Ltd</a:t>
            </a:r>
            <a:endParaRPr lang="zh-CN" altLang="en-US" sz="1800" cap="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468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212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</cp:lastModifiedBy>
  <cp:revision>71</cp:revision>
  <dcterms:modified xsi:type="dcterms:W3CDTF">2019-11-22T09:40:46Z</dcterms:modified>
</cp:coreProperties>
</file>