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99" r:id="rId5"/>
    <p:sldId id="300" r:id="rId6"/>
    <p:sldId id="283" r:id="rId7"/>
    <p:sldId id="312" r:id="rId8"/>
    <p:sldId id="270" r:id="rId9"/>
    <p:sldId id="285" r:id="rId10"/>
    <p:sldId id="260" r:id="rId11"/>
    <p:sldId id="284" r:id="rId12"/>
    <p:sldId id="294" r:id="rId13"/>
    <p:sldId id="313" r:id="rId14"/>
    <p:sldId id="261" r:id="rId15"/>
    <p:sldId id="301" r:id="rId16"/>
    <p:sldId id="309" r:id="rId17"/>
    <p:sldId id="302" r:id="rId18"/>
    <p:sldId id="303" r:id="rId19"/>
    <p:sldId id="304" r:id="rId20"/>
    <p:sldId id="306" r:id="rId21"/>
    <p:sldId id="307" r:id="rId22"/>
    <p:sldId id="310" r:id="rId23"/>
    <p:sldId id="295" r:id="rId24"/>
    <p:sldId id="296" r:id="rId25"/>
    <p:sldId id="297" r:id="rId26"/>
    <p:sldId id="298" r:id="rId27"/>
    <p:sldId id="264" r:id="rId28"/>
    <p:sldId id="280" r:id="rId29"/>
    <p:sldId id="268" r:id="rId30"/>
    <p:sldId id="314" r:id="rId31"/>
    <p:sldId id="265" r:id="rId32"/>
    <p:sldId id="266" r:id="rId33"/>
    <p:sldId id="31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4A1"/>
    <a:srgbClr val="0144A7"/>
    <a:srgbClr val="FFFFFF"/>
    <a:srgbClr val="5B88B1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>
        <p:scale>
          <a:sx n="80" d="100"/>
          <a:sy n="80" d="100"/>
        </p:scale>
        <p:origin x="-1086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qa\&#22521;&#35757;&#36164;&#26009;\&#35745;&#21010;&#21644;&#36827;&#24230;&#31649;&#29702;\&#35757;&#32451;&#33829;\&#39033;&#30446;&#32463;&#29702;&#25265;&#24616;&#38382;&#39064;&#27719;&#3253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qa\&#22521;&#35757;&#36164;&#26009;\&#35745;&#21010;&#21644;&#36827;&#24230;&#31649;&#29702;\&#35757;&#32451;&#33829;\&#26426;&#36710;&#20449;&#21495;&#35760;&#24405;&#22120;&#20998;&#26512;&#36719;&#20214;&#39033;&#30446;&#26696;&#20363;\&#35745;&#21010;&#36827;&#24230;&#31649;&#29702;&#34920;(V3.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c:spPr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4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5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c:spPr>
          </c:dPt>
          <c:dLbls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Sheet4!$A$1:$A$6</c:f>
              <c:strCache>
                <c:ptCount val="6"/>
                <c:pt idx="0">
                  <c:v>工作量评估</c:v>
                </c:pt>
                <c:pt idx="1">
                  <c:v>项目管理</c:v>
                </c:pt>
                <c:pt idx="2">
                  <c:v>进度管理</c:v>
                </c:pt>
                <c:pt idx="3">
                  <c:v>计划制定方法</c:v>
                </c:pt>
                <c:pt idx="4">
                  <c:v>计划变更</c:v>
                </c:pt>
                <c:pt idx="5">
                  <c:v>其它</c:v>
                </c:pt>
              </c:strCache>
            </c:strRef>
          </c:cat>
          <c:val>
            <c:numRef>
              <c:f>Sheet4!$B$1:$B$6</c:f>
              <c:numCache>
                <c:formatCode>0%</c:formatCode>
                <c:ptCount val="6"/>
                <c:pt idx="0">
                  <c:v>0.30769230769230771</c:v>
                </c:pt>
                <c:pt idx="1">
                  <c:v>0.26923076923076922</c:v>
                </c:pt>
                <c:pt idx="2">
                  <c:v>0.15384615384615385</c:v>
                </c:pt>
                <c:pt idx="3">
                  <c:v>0.11538461538461539</c:v>
                </c:pt>
                <c:pt idx="4">
                  <c:v>7.6923076923076927E-2</c:v>
                </c:pt>
                <c:pt idx="5">
                  <c:v>7.6923076923076927E-2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472580720309411E-2"/>
          <c:y val="0.13077718432049243"/>
          <c:w val="0.95782868442979718"/>
          <c:h val="0.77251228211858525"/>
        </c:manualLayout>
      </c:layout>
      <c:lineChart>
        <c:grouping val="standard"/>
        <c:varyColors val="0"/>
        <c:ser>
          <c:idx val="0"/>
          <c:order val="0"/>
          <c:tx>
            <c:v>计划开始</c:v>
          </c:tx>
          <c:spPr>
            <a:ln>
              <a:solidFill>
                <a:schemeClr val="accent3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numRef>
              <c:f>进步曲线!$B$26:$BZ$26</c:f>
              <c:numCache>
                <c:formatCode>m\-d</c:formatCode>
                <c:ptCount val="77"/>
                <c:pt idx="0">
                  <c:v>41730</c:v>
                </c:pt>
                <c:pt idx="1">
                  <c:v>41731</c:v>
                </c:pt>
                <c:pt idx="2">
                  <c:v>41732</c:v>
                </c:pt>
                <c:pt idx="3">
                  <c:v>41733</c:v>
                </c:pt>
                <c:pt idx="4">
                  <c:v>41734</c:v>
                </c:pt>
                <c:pt idx="5">
                  <c:v>41735</c:v>
                </c:pt>
                <c:pt idx="6">
                  <c:v>41736</c:v>
                </c:pt>
                <c:pt idx="7">
                  <c:v>41737</c:v>
                </c:pt>
                <c:pt idx="8">
                  <c:v>41738</c:v>
                </c:pt>
                <c:pt idx="9">
                  <c:v>41739</c:v>
                </c:pt>
                <c:pt idx="10">
                  <c:v>41740</c:v>
                </c:pt>
                <c:pt idx="11">
                  <c:v>41741</c:v>
                </c:pt>
                <c:pt idx="12">
                  <c:v>41742</c:v>
                </c:pt>
                <c:pt idx="13">
                  <c:v>41743</c:v>
                </c:pt>
                <c:pt idx="14">
                  <c:v>41744</c:v>
                </c:pt>
                <c:pt idx="15">
                  <c:v>41745</c:v>
                </c:pt>
                <c:pt idx="16">
                  <c:v>41746</c:v>
                </c:pt>
                <c:pt idx="17">
                  <c:v>41747</c:v>
                </c:pt>
                <c:pt idx="18">
                  <c:v>41748</c:v>
                </c:pt>
                <c:pt idx="19">
                  <c:v>41749</c:v>
                </c:pt>
                <c:pt idx="20">
                  <c:v>41750</c:v>
                </c:pt>
                <c:pt idx="21">
                  <c:v>41751</c:v>
                </c:pt>
                <c:pt idx="22">
                  <c:v>41752</c:v>
                </c:pt>
                <c:pt idx="23">
                  <c:v>41753</c:v>
                </c:pt>
                <c:pt idx="24">
                  <c:v>41754</c:v>
                </c:pt>
                <c:pt idx="25">
                  <c:v>41755</c:v>
                </c:pt>
                <c:pt idx="26">
                  <c:v>41756</c:v>
                </c:pt>
                <c:pt idx="27">
                  <c:v>41757</c:v>
                </c:pt>
                <c:pt idx="28">
                  <c:v>41758</c:v>
                </c:pt>
                <c:pt idx="29">
                  <c:v>41759</c:v>
                </c:pt>
                <c:pt idx="30">
                  <c:v>41760</c:v>
                </c:pt>
                <c:pt idx="31">
                  <c:v>41761</c:v>
                </c:pt>
                <c:pt idx="32">
                  <c:v>41762</c:v>
                </c:pt>
                <c:pt idx="33">
                  <c:v>41763</c:v>
                </c:pt>
                <c:pt idx="34">
                  <c:v>41764</c:v>
                </c:pt>
                <c:pt idx="35">
                  <c:v>41765</c:v>
                </c:pt>
                <c:pt idx="36">
                  <c:v>41766</c:v>
                </c:pt>
                <c:pt idx="37">
                  <c:v>41767</c:v>
                </c:pt>
                <c:pt idx="38">
                  <c:v>41768</c:v>
                </c:pt>
                <c:pt idx="39">
                  <c:v>41769</c:v>
                </c:pt>
                <c:pt idx="40">
                  <c:v>41770</c:v>
                </c:pt>
                <c:pt idx="41">
                  <c:v>41771</c:v>
                </c:pt>
                <c:pt idx="42">
                  <c:v>41772</c:v>
                </c:pt>
                <c:pt idx="43">
                  <c:v>41773</c:v>
                </c:pt>
                <c:pt idx="44">
                  <c:v>41774</c:v>
                </c:pt>
                <c:pt idx="45">
                  <c:v>41775</c:v>
                </c:pt>
                <c:pt idx="46">
                  <c:v>41776</c:v>
                </c:pt>
                <c:pt idx="47">
                  <c:v>41777</c:v>
                </c:pt>
                <c:pt idx="48">
                  <c:v>41778</c:v>
                </c:pt>
                <c:pt idx="49">
                  <c:v>41779</c:v>
                </c:pt>
                <c:pt idx="50">
                  <c:v>41780</c:v>
                </c:pt>
                <c:pt idx="51">
                  <c:v>41781</c:v>
                </c:pt>
                <c:pt idx="52">
                  <c:v>41782</c:v>
                </c:pt>
                <c:pt idx="53">
                  <c:v>41783</c:v>
                </c:pt>
                <c:pt idx="54">
                  <c:v>41784</c:v>
                </c:pt>
                <c:pt idx="55">
                  <c:v>41785</c:v>
                </c:pt>
                <c:pt idx="56">
                  <c:v>41786</c:v>
                </c:pt>
                <c:pt idx="57">
                  <c:v>41787</c:v>
                </c:pt>
                <c:pt idx="58">
                  <c:v>41788</c:v>
                </c:pt>
                <c:pt idx="59">
                  <c:v>41789</c:v>
                </c:pt>
                <c:pt idx="60">
                  <c:v>41790</c:v>
                </c:pt>
                <c:pt idx="61">
                  <c:v>41791</c:v>
                </c:pt>
                <c:pt idx="62">
                  <c:v>41792</c:v>
                </c:pt>
                <c:pt idx="63">
                  <c:v>41793</c:v>
                </c:pt>
                <c:pt idx="64">
                  <c:v>41794</c:v>
                </c:pt>
                <c:pt idx="65">
                  <c:v>41795</c:v>
                </c:pt>
                <c:pt idx="66">
                  <c:v>41796</c:v>
                </c:pt>
                <c:pt idx="67">
                  <c:v>41797</c:v>
                </c:pt>
                <c:pt idx="68">
                  <c:v>41798</c:v>
                </c:pt>
                <c:pt idx="69">
                  <c:v>41799</c:v>
                </c:pt>
                <c:pt idx="70">
                  <c:v>41800</c:v>
                </c:pt>
                <c:pt idx="71">
                  <c:v>41801</c:v>
                </c:pt>
                <c:pt idx="72">
                  <c:v>41802</c:v>
                </c:pt>
                <c:pt idx="73">
                  <c:v>41803</c:v>
                </c:pt>
                <c:pt idx="74">
                  <c:v>41804</c:v>
                </c:pt>
                <c:pt idx="75">
                  <c:v>41805</c:v>
                </c:pt>
              </c:numCache>
            </c:numRef>
          </c:cat>
          <c:val>
            <c:numRef>
              <c:f>进步曲线!$B$27:$BZ$27</c:f>
              <c:numCache>
                <c:formatCode>General</c:formatCode>
                <c:ptCount val="7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9</c:v>
                </c:pt>
                <c:pt idx="21">
                  <c:v>9</c:v>
                </c:pt>
                <c:pt idx="22">
                  <c:v>11</c:v>
                </c:pt>
                <c:pt idx="23">
                  <c:v>11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15</c:v>
                </c:pt>
                <c:pt idx="54">
                  <c:v>15</c:v>
                </c:pt>
                <c:pt idx="55">
                  <c:v>15</c:v>
                </c:pt>
                <c:pt idx="56">
                  <c:v>15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17</c:v>
                </c:pt>
                <c:pt idx="68">
                  <c:v>17</c:v>
                </c:pt>
                <c:pt idx="69">
                  <c:v>17</c:v>
                </c:pt>
                <c:pt idx="70">
                  <c:v>17</c:v>
                </c:pt>
                <c:pt idx="71">
                  <c:v>17</c:v>
                </c:pt>
                <c:pt idx="72">
                  <c:v>17</c:v>
                </c:pt>
                <c:pt idx="73">
                  <c:v>17</c:v>
                </c:pt>
                <c:pt idx="74">
                  <c:v>17</c:v>
                </c:pt>
                <c:pt idx="75">
                  <c:v>17</c:v>
                </c:pt>
                <c:pt idx="7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实际开始</c:v>
          </c:tx>
          <c:spPr>
            <a:ln>
              <a:solidFill>
                <a:srgbClr val="00FF00"/>
              </a:solidFill>
            </a:ln>
          </c:spPr>
          <c:marker>
            <c:symbol val="none"/>
          </c:marker>
          <c:val>
            <c:numRef>
              <c:f>进步曲线!$B$28:$BZ$28</c:f>
              <c:numCache>
                <c:formatCode>General</c:formatCode>
                <c:ptCount val="7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v>计划完成</c:v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marker>
            <c:symbol val="none"/>
          </c:marker>
          <c:val>
            <c:numRef>
              <c:f>进步曲线!$B$29:$BZ$29</c:f>
              <c:numCache>
                <c:formatCode>General</c:formatCode>
                <c:ptCount val="7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13</c:v>
                </c:pt>
                <c:pt idx="76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v>实际完成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进步曲线!$B$30:$BZ$30</c:f>
              <c:numCache>
                <c:formatCode>General</c:formatCode>
                <c:ptCount val="7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64992"/>
        <c:axId val="91779072"/>
      </c:lineChart>
      <c:dateAx>
        <c:axId val="91764992"/>
        <c:scaling>
          <c:orientation val="minMax"/>
          <c:max val="41805"/>
          <c:min val="41730"/>
        </c:scaling>
        <c:delete val="0"/>
        <c:axPos val="b"/>
        <c:numFmt formatCode="m\-d" sourceLinked="0"/>
        <c:majorTickMark val="out"/>
        <c:minorTickMark val="none"/>
        <c:tickLblPos val="nextTo"/>
        <c:txPr>
          <a:bodyPr rot="5400000"/>
          <a:lstStyle/>
          <a:p>
            <a:pPr>
              <a:defRPr/>
            </a:pPr>
            <a:endParaRPr lang="zh-CN"/>
          </a:p>
        </c:txPr>
        <c:crossAx val="91779072"/>
        <c:crosses val="autoZero"/>
        <c:auto val="0"/>
        <c:lblOffset val="100"/>
        <c:baseTimeUnit val="days"/>
        <c:majorUnit val="1"/>
        <c:majorTimeUnit val="days"/>
      </c:dateAx>
      <c:valAx>
        <c:axId val="91779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764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D74A7-A769-4D42-82C8-7ED5FC56AFDD}" type="doc">
      <dgm:prSet loTypeId="urn:microsoft.com/office/officeart/2005/8/layout/pyramid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8B011C-837C-4D33-A9EC-42C8496E783B}">
      <dgm:prSet phldrT="[文本]"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计划是流程要求的，形式上的东西</a:t>
          </a:r>
          <a:endParaRPr lang="zh-CN" altLang="en-US" sz="1600" dirty="0"/>
        </a:p>
      </dgm:t>
    </dgm:pt>
    <dgm:pt modelId="{D00D77A9-31FF-417F-8B2A-0A265E24DE33}" type="parTrans" cxnId="{C98DF85C-19ED-4B52-A7FD-76A1C381C663}">
      <dgm:prSet/>
      <dgm:spPr/>
      <dgm:t>
        <a:bodyPr/>
        <a:lstStyle/>
        <a:p>
          <a:pPr algn="r"/>
          <a:endParaRPr lang="zh-CN" altLang="en-US" sz="1600"/>
        </a:p>
      </dgm:t>
    </dgm:pt>
    <dgm:pt modelId="{D4C060DD-2F73-42DA-9A59-969247592065}" type="sibTrans" cxnId="{C98DF85C-19ED-4B52-A7FD-76A1C381C663}">
      <dgm:prSet/>
      <dgm:spPr/>
      <dgm:t>
        <a:bodyPr/>
        <a:lstStyle/>
        <a:p>
          <a:pPr algn="r"/>
          <a:endParaRPr lang="zh-CN" altLang="en-US" sz="1600"/>
        </a:p>
      </dgm:t>
    </dgm:pt>
    <dgm:pt modelId="{8E34B802-79C8-4679-B938-5F1C4EE808A0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不知道怎么做计划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B78C64-7B5C-4396-8D90-F4AFEA882034}" type="parTrans" cxnId="{4151EE88-B1BE-4178-8DFA-379F1B824D2E}">
      <dgm:prSet/>
      <dgm:spPr/>
      <dgm:t>
        <a:bodyPr/>
        <a:lstStyle/>
        <a:p>
          <a:pPr algn="r"/>
          <a:endParaRPr lang="zh-CN" altLang="en-US" sz="1600"/>
        </a:p>
      </dgm:t>
    </dgm:pt>
    <dgm:pt modelId="{5C76B9AB-BDE7-4EBC-8BD3-39FA65C7EC77}" type="sibTrans" cxnId="{4151EE88-B1BE-4178-8DFA-379F1B824D2E}">
      <dgm:prSet/>
      <dgm:spPr/>
      <dgm:t>
        <a:bodyPr/>
        <a:lstStyle/>
        <a:p>
          <a:pPr algn="r"/>
          <a:endParaRPr lang="zh-CN" altLang="en-US" sz="1600"/>
        </a:p>
      </dgm:t>
    </dgm:pt>
    <dgm:pt modelId="{44BC6B76-3531-4917-A6DB-4410F5BEB0EE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计划赶不上变化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093F0F-EA1B-485A-9AB2-8A501123E063}" type="parTrans" cxnId="{46B9AE19-A1DA-4C57-818B-BD58FB95BD9D}">
      <dgm:prSet/>
      <dgm:spPr/>
      <dgm:t>
        <a:bodyPr/>
        <a:lstStyle/>
        <a:p>
          <a:pPr algn="r"/>
          <a:endParaRPr lang="zh-CN" altLang="en-US" sz="1600"/>
        </a:p>
      </dgm:t>
    </dgm:pt>
    <dgm:pt modelId="{B5C29C3B-F2B8-4DB9-B1DB-F7E0B3459BED}" type="sibTrans" cxnId="{46B9AE19-A1DA-4C57-818B-BD58FB95BD9D}">
      <dgm:prSet/>
      <dgm:spPr/>
      <dgm:t>
        <a:bodyPr/>
        <a:lstStyle/>
        <a:p>
          <a:pPr algn="r"/>
          <a:endParaRPr lang="zh-CN" altLang="en-US" sz="1600"/>
        </a:p>
      </dgm:t>
    </dgm:pt>
    <dgm:pt modelId="{1003FC25-1903-4D32-8417-F96CC18470C7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周期太短，做不做计划都一样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D276F7-57FD-49D2-A30B-99961E92E5D0}" type="parTrans" cxnId="{6B4860A2-0B15-41C5-8253-75BDABB75CF2}">
      <dgm:prSet/>
      <dgm:spPr/>
      <dgm:t>
        <a:bodyPr/>
        <a:lstStyle/>
        <a:p>
          <a:pPr algn="r"/>
          <a:endParaRPr lang="zh-CN" altLang="en-US" sz="1600"/>
        </a:p>
      </dgm:t>
    </dgm:pt>
    <dgm:pt modelId="{57786F02-D02D-4901-8142-E11DE2BCD9A7}" type="sibTrans" cxnId="{6B4860A2-0B15-41C5-8253-75BDABB75CF2}">
      <dgm:prSet/>
      <dgm:spPr/>
      <dgm:t>
        <a:bodyPr/>
        <a:lstStyle/>
        <a:p>
          <a:pPr algn="r"/>
          <a:endParaRPr lang="zh-CN" altLang="en-US" sz="1600"/>
        </a:p>
      </dgm:t>
    </dgm:pt>
    <dgm:pt modelId="{D289DCC3-24F7-4CC1-9B6A-C055EB4090A6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计划没人关注，没有什么用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E21CEB-4B5A-4C11-BEA2-96F0256F7D32}" type="parTrans" cxnId="{CF18D199-9E31-428E-884E-18AFAA1AFF4D}">
      <dgm:prSet/>
      <dgm:spPr/>
      <dgm:t>
        <a:bodyPr/>
        <a:lstStyle/>
        <a:p>
          <a:pPr algn="r"/>
          <a:endParaRPr lang="zh-CN" altLang="en-US" sz="1600"/>
        </a:p>
      </dgm:t>
    </dgm:pt>
    <dgm:pt modelId="{3DE46689-C8DC-47CF-801F-3A10A13026DD}" type="sibTrans" cxnId="{CF18D199-9E31-428E-884E-18AFAA1AFF4D}">
      <dgm:prSet/>
      <dgm:spPr/>
      <dgm:t>
        <a:bodyPr/>
        <a:lstStyle/>
        <a:p>
          <a:pPr algn="r"/>
          <a:endParaRPr lang="zh-CN" altLang="en-US" sz="1600"/>
        </a:p>
      </dgm:t>
    </dgm:pt>
    <dgm:pt modelId="{FFEBBD4A-1C27-4336-B451-5495E197FBA9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计划和实际情况有差距，总进行计划变更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5A08EF-8BE2-4121-9237-B1B0D8F5F57D}" type="parTrans" cxnId="{914C15DF-2319-4A50-9D21-E471C61EA422}">
      <dgm:prSet/>
      <dgm:spPr/>
      <dgm:t>
        <a:bodyPr/>
        <a:lstStyle/>
        <a:p>
          <a:pPr algn="r"/>
          <a:endParaRPr lang="zh-CN" altLang="en-US" sz="1600"/>
        </a:p>
      </dgm:t>
    </dgm:pt>
    <dgm:pt modelId="{6391CD25-CA8D-469C-B304-D7176D4BF727}" type="sibTrans" cxnId="{914C15DF-2319-4A50-9D21-E471C61EA422}">
      <dgm:prSet/>
      <dgm:spPr/>
      <dgm:t>
        <a:bodyPr/>
        <a:lstStyle/>
        <a:p>
          <a:pPr algn="r"/>
          <a:endParaRPr lang="zh-CN" altLang="en-US" sz="1600"/>
        </a:p>
      </dgm:t>
    </dgm:pt>
    <dgm:pt modelId="{AECC62C2-6B96-45BB-98EE-2291B5F8886F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。。。。。。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D788CF-12AA-4373-B962-F6934DE1B245}" type="parTrans" cxnId="{C58F9F00-668A-485F-81BE-E9DA5C124685}">
      <dgm:prSet/>
      <dgm:spPr/>
      <dgm:t>
        <a:bodyPr/>
        <a:lstStyle/>
        <a:p>
          <a:endParaRPr lang="zh-CN" altLang="en-US"/>
        </a:p>
      </dgm:t>
    </dgm:pt>
    <dgm:pt modelId="{7F9BE4EC-9ACC-4AE9-9730-9B4E8AACE390}" type="sibTrans" cxnId="{C58F9F00-668A-485F-81BE-E9DA5C124685}">
      <dgm:prSet/>
      <dgm:spPr/>
      <dgm:t>
        <a:bodyPr/>
        <a:lstStyle/>
        <a:p>
          <a:endParaRPr lang="zh-CN" altLang="en-US"/>
        </a:p>
      </dgm:t>
    </dgm:pt>
    <dgm:pt modelId="{7CD65C54-1C1A-4332-AB00-C37A871104C1}" type="pres">
      <dgm:prSet presAssocID="{0ECD74A7-A769-4D42-82C8-7ED5FC56AFDD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99761D0-06C4-4F6A-9026-5A8EDE459A2C}" type="pres">
      <dgm:prSet presAssocID="{0ECD74A7-A769-4D42-82C8-7ED5FC56AFDD}" presName="pyramid" presStyleLbl="node1" presStyleIdx="0" presStyleCnt="1"/>
      <dgm:spPr/>
    </dgm:pt>
    <dgm:pt modelId="{E3672B4B-D405-4555-83A5-788CBA91D0F8}" type="pres">
      <dgm:prSet presAssocID="{0ECD74A7-A769-4D42-82C8-7ED5FC56AFDD}" presName="theList" presStyleCnt="0"/>
      <dgm:spPr/>
    </dgm:pt>
    <dgm:pt modelId="{9F9BE569-0383-4191-984F-197A6925A4C3}" type="pres">
      <dgm:prSet presAssocID="{068B011C-837C-4D33-A9EC-42C8496E783B}" presName="aNode" presStyleLbl="fgAcc1" presStyleIdx="0" presStyleCnt="7" custScaleX="2424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853D6-F843-4B62-9769-25DA5FD74D35}" type="pres">
      <dgm:prSet presAssocID="{068B011C-837C-4D33-A9EC-42C8496E783B}" presName="aSpace" presStyleCnt="0"/>
      <dgm:spPr/>
    </dgm:pt>
    <dgm:pt modelId="{B09BFCF1-FF3F-46A1-BE88-62A48ED8D4AE}" type="pres">
      <dgm:prSet presAssocID="{8E34B802-79C8-4679-B938-5F1C4EE808A0}" presName="aNode" presStyleLbl="fgAcc1" presStyleIdx="1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9E6A5-808A-4EDC-90C7-8CAEC27A69A1}" type="pres">
      <dgm:prSet presAssocID="{8E34B802-79C8-4679-B938-5F1C4EE808A0}" presName="aSpace" presStyleCnt="0"/>
      <dgm:spPr/>
    </dgm:pt>
    <dgm:pt modelId="{07D4CCF5-8235-4AC1-A7E2-978A03DA0959}" type="pres">
      <dgm:prSet presAssocID="{44BC6B76-3531-4917-A6DB-4410F5BEB0EE}" presName="aNode" presStyleLbl="fgAcc1" presStyleIdx="2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19701-8407-4C6F-B0BC-F72FE2058441}" type="pres">
      <dgm:prSet presAssocID="{44BC6B76-3531-4917-A6DB-4410F5BEB0EE}" presName="aSpace" presStyleCnt="0"/>
      <dgm:spPr/>
    </dgm:pt>
    <dgm:pt modelId="{A7823E4B-3204-4BB8-8312-39BE3F781D3F}" type="pres">
      <dgm:prSet presAssocID="{1003FC25-1903-4D32-8417-F96CC18470C7}" presName="aNode" presStyleLbl="fgAcc1" presStyleIdx="3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8F2C4-D91F-4790-A839-9ED899282410}" type="pres">
      <dgm:prSet presAssocID="{1003FC25-1903-4D32-8417-F96CC18470C7}" presName="aSpace" presStyleCnt="0"/>
      <dgm:spPr/>
    </dgm:pt>
    <dgm:pt modelId="{1DFDD563-197C-453C-8392-A087AAD4E1A1}" type="pres">
      <dgm:prSet presAssocID="{D289DCC3-24F7-4CC1-9B6A-C055EB4090A6}" presName="aNode" presStyleLbl="fgAcc1" presStyleIdx="4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5E9E4D-EF1F-4833-9F8E-30EC737A45A0}" type="pres">
      <dgm:prSet presAssocID="{D289DCC3-24F7-4CC1-9B6A-C055EB4090A6}" presName="aSpace" presStyleCnt="0"/>
      <dgm:spPr/>
    </dgm:pt>
    <dgm:pt modelId="{FBAF5701-19C3-49F8-AEF5-3D01C54CE4EB}" type="pres">
      <dgm:prSet presAssocID="{FFEBBD4A-1C27-4336-B451-5495E197FBA9}" presName="aNode" presStyleLbl="fgAcc1" presStyleIdx="5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E221C8-7593-495A-AF8F-411C21C9D55B}" type="pres">
      <dgm:prSet presAssocID="{FFEBBD4A-1C27-4336-B451-5495E197FBA9}" presName="aSpace" presStyleCnt="0"/>
      <dgm:spPr/>
    </dgm:pt>
    <dgm:pt modelId="{75960FE7-8B30-45D9-955A-CBFA65D905F2}" type="pres">
      <dgm:prSet presAssocID="{AECC62C2-6B96-45BB-98EE-2291B5F8886F}" presName="aNode" presStyleLbl="fgAcc1" presStyleIdx="6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27E69-BDE8-49EC-86A1-8514DE210AA5}" type="pres">
      <dgm:prSet presAssocID="{AECC62C2-6B96-45BB-98EE-2291B5F8886F}" presName="aSpace" presStyleCnt="0"/>
      <dgm:spPr/>
    </dgm:pt>
  </dgm:ptLst>
  <dgm:cxnLst>
    <dgm:cxn modelId="{6B4860A2-0B15-41C5-8253-75BDABB75CF2}" srcId="{0ECD74A7-A769-4D42-82C8-7ED5FC56AFDD}" destId="{1003FC25-1903-4D32-8417-F96CC18470C7}" srcOrd="3" destOrd="0" parTransId="{1ED276F7-57FD-49D2-A30B-99961E92E5D0}" sibTransId="{57786F02-D02D-4901-8142-E11DE2BCD9A7}"/>
    <dgm:cxn modelId="{2CCEDDA0-D702-484E-A0AF-6DC875F65841}" type="presOf" srcId="{8E34B802-79C8-4679-B938-5F1C4EE808A0}" destId="{B09BFCF1-FF3F-46A1-BE88-62A48ED8D4AE}" srcOrd="0" destOrd="0" presId="urn:microsoft.com/office/officeart/2005/8/layout/pyramid2"/>
    <dgm:cxn modelId="{A8C5C157-A623-43A2-98F4-D7848C8FF6B5}" type="presOf" srcId="{AECC62C2-6B96-45BB-98EE-2291B5F8886F}" destId="{75960FE7-8B30-45D9-955A-CBFA65D905F2}" srcOrd="0" destOrd="0" presId="urn:microsoft.com/office/officeart/2005/8/layout/pyramid2"/>
    <dgm:cxn modelId="{DA9F7EAC-AC0F-49D2-AD89-4B56659EDA15}" type="presOf" srcId="{FFEBBD4A-1C27-4336-B451-5495E197FBA9}" destId="{FBAF5701-19C3-49F8-AEF5-3D01C54CE4EB}" srcOrd="0" destOrd="0" presId="urn:microsoft.com/office/officeart/2005/8/layout/pyramid2"/>
    <dgm:cxn modelId="{D233C902-07B9-4B87-A1F4-A40AA9605D69}" type="presOf" srcId="{1003FC25-1903-4D32-8417-F96CC18470C7}" destId="{A7823E4B-3204-4BB8-8312-39BE3F781D3F}" srcOrd="0" destOrd="0" presId="urn:microsoft.com/office/officeart/2005/8/layout/pyramid2"/>
    <dgm:cxn modelId="{914C15DF-2319-4A50-9D21-E471C61EA422}" srcId="{0ECD74A7-A769-4D42-82C8-7ED5FC56AFDD}" destId="{FFEBBD4A-1C27-4336-B451-5495E197FBA9}" srcOrd="5" destOrd="0" parTransId="{D45A08EF-8BE2-4121-9237-B1B0D8F5F57D}" sibTransId="{6391CD25-CA8D-469C-B304-D7176D4BF727}"/>
    <dgm:cxn modelId="{C98DF85C-19ED-4B52-A7FD-76A1C381C663}" srcId="{0ECD74A7-A769-4D42-82C8-7ED5FC56AFDD}" destId="{068B011C-837C-4D33-A9EC-42C8496E783B}" srcOrd="0" destOrd="0" parTransId="{D00D77A9-31FF-417F-8B2A-0A265E24DE33}" sibTransId="{D4C060DD-2F73-42DA-9A59-969247592065}"/>
    <dgm:cxn modelId="{BA6D6ED1-00C3-4640-9B00-8ED46A3822D1}" type="presOf" srcId="{44BC6B76-3531-4917-A6DB-4410F5BEB0EE}" destId="{07D4CCF5-8235-4AC1-A7E2-978A03DA0959}" srcOrd="0" destOrd="0" presId="urn:microsoft.com/office/officeart/2005/8/layout/pyramid2"/>
    <dgm:cxn modelId="{DA7D4B5C-352C-4526-876B-D05DF0A430E0}" type="presOf" srcId="{D289DCC3-24F7-4CC1-9B6A-C055EB4090A6}" destId="{1DFDD563-197C-453C-8392-A087AAD4E1A1}" srcOrd="0" destOrd="0" presId="urn:microsoft.com/office/officeart/2005/8/layout/pyramid2"/>
    <dgm:cxn modelId="{1FE2D243-65DA-458D-B371-C778C9BA1CBF}" type="presOf" srcId="{0ECD74A7-A769-4D42-82C8-7ED5FC56AFDD}" destId="{7CD65C54-1C1A-4332-AB00-C37A871104C1}" srcOrd="0" destOrd="0" presId="urn:microsoft.com/office/officeart/2005/8/layout/pyramid2"/>
    <dgm:cxn modelId="{3B5CC74E-BF84-4C1C-8499-E9A320FAD045}" type="presOf" srcId="{068B011C-837C-4D33-A9EC-42C8496E783B}" destId="{9F9BE569-0383-4191-984F-197A6925A4C3}" srcOrd="0" destOrd="0" presId="urn:microsoft.com/office/officeart/2005/8/layout/pyramid2"/>
    <dgm:cxn modelId="{46B9AE19-A1DA-4C57-818B-BD58FB95BD9D}" srcId="{0ECD74A7-A769-4D42-82C8-7ED5FC56AFDD}" destId="{44BC6B76-3531-4917-A6DB-4410F5BEB0EE}" srcOrd="2" destOrd="0" parTransId="{F3093F0F-EA1B-485A-9AB2-8A501123E063}" sibTransId="{B5C29C3B-F2B8-4DB9-B1DB-F7E0B3459BED}"/>
    <dgm:cxn modelId="{CF18D199-9E31-428E-884E-18AFAA1AFF4D}" srcId="{0ECD74A7-A769-4D42-82C8-7ED5FC56AFDD}" destId="{D289DCC3-24F7-4CC1-9B6A-C055EB4090A6}" srcOrd="4" destOrd="0" parTransId="{0BE21CEB-4B5A-4C11-BEA2-96F0256F7D32}" sibTransId="{3DE46689-C8DC-47CF-801F-3A10A13026DD}"/>
    <dgm:cxn modelId="{C58F9F00-668A-485F-81BE-E9DA5C124685}" srcId="{0ECD74A7-A769-4D42-82C8-7ED5FC56AFDD}" destId="{AECC62C2-6B96-45BB-98EE-2291B5F8886F}" srcOrd="6" destOrd="0" parTransId="{0FD788CF-12AA-4373-B962-F6934DE1B245}" sibTransId="{7F9BE4EC-9ACC-4AE9-9730-9B4E8AACE390}"/>
    <dgm:cxn modelId="{4151EE88-B1BE-4178-8DFA-379F1B824D2E}" srcId="{0ECD74A7-A769-4D42-82C8-7ED5FC56AFDD}" destId="{8E34B802-79C8-4679-B938-5F1C4EE808A0}" srcOrd="1" destOrd="0" parTransId="{2EB78C64-7B5C-4396-8D90-F4AFEA882034}" sibTransId="{5C76B9AB-BDE7-4EBC-8BD3-39FA65C7EC77}"/>
    <dgm:cxn modelId="{8D56356D-893E-45BE-8492-3C10347EEA10}" type="presParOf" srcId="{7CD65C54-1C1A-4332-AB00-C37A871104C1}" destId="{899761D0-06C4-4F6A-9026-5A8EDE459A2C}" srcOrd="0" destOrd="0" presId="urn:microsoft.com/office/officeart/2005/8/layout/pyramid2"/>
    <dgm:cxn modelId="{7704398F-E2E3-42AC-8276-31B9D0228184}" type="presParOf" srcId="{7CD65C54-1C1A-4332-AB00-C37A871104C1}" destId="{E3672B4B-D405-4555-83A5-788CBA91D0F8}" srcOrd="1" destOrd="0" presId="urn:microsoft.com/office/officeart/2005/8/layout/pyramid2"/>
    <dgm:cxn modelId="{42DE18D3-1E47-45E0-895F-32B0A6D08A74}" type="presParOf" srcId="{E3672B4B-D405-4555-83A5-788CBA91D0F8}" destId="{9F9BE569-0383-4191-984F-197A6925A4C3}" srcOrd="0" destOrd="0" presId="urn:microsoft.com/office/officeart/2005/8/layout/pyramid2"/>
    <dgm:cxn modelId="{939C90F6-1F38-45D0-A7C9-8D9533BF07E7}" type="presParOf" srcId="{E3672B4B-D405-4555-83A5-788CBA91D0F8}" destId="{BDB853D6-F843-4B62-9769-25DA5FD74D35}" srcOrd="1" destOrd="0" presId="urn:microsoft.com/office/officeart/2005/8/layout/pyramid2"/>
    <dgm:cxn modelId="{0AF8720A-85C0-4CCC-A938-7C211DAD743E}" type="presParOf" srcId="{E3672B4B-D405-4555-83A5-788CBA91D0F8}" destId="{B09BFCF1-FF3F-46A1-BE88-62A48ED8D4AE}" srcOrd="2" destOrd="0" presId="urn:microsoft.com/office/officeart/2005/8/layout/pyramid2"/>
    <dgm:cxn modelId="{ED45B00C-7F53-4D0B-A024-47230974E303}" type="presParOf" srcId="{E3672B4B-D405-4555-83A5-788CBA91D0F8}" destId="{B619E6A5-808A-4EDC-90C7-8CAEC27A69A1}" srcOrd="3" destOrd="0" presId="urn:microsoft.com/office/officeart/2005/8/layout/pyramid2"/>
    <dgm:cxn modelId="{40BBA869-9396-4BF3-983C-330462B585F4}" type="presParOf" srcId="{E3672B4B-D405-4555-83A5-788CBA91D0F8}" destId="{07D4CCF5-8235-4AC1-A7E2-978A03DA0959}" srcOrd="4" destOrd="0" presId="urn:microsoft.com/office/officeart/2005/8/layout/pyramid2"/>
    <dgm:cxn modelId="{466E45CD-71DD-4512-89C7-CC221578D53D}" type="presParOf" srcId="{E3672B4B-D405-4555-83A5-788CBA91D0F8}" destId="{F6E19701-8407-4C6F-B0BC-F72FE2058441}" srcOrd="5" destOrd="0" presId="urn:microsoft.com/office/officeart/2005/8/layout/pyramid2"/>
    <dgm:cxn modelId="{43010B19-9D76-41F7-BC9B-6D2BFB5BD878}" type="presParOf" srcId="{E3672B4B-D405-4555-83A5-788CBA91D0F8}" destId="{A7823E4B-3204-4BB8-8312-39BE3F781D3F}" srcOrd="6" destOrd="0" presId="urn:microsoft.com/office/officeart/2005/8/layout/pyramid2"/>
    <dgm:cxn modelId="{32A2EFA6-7353-45AB-9305-4DDF21B63224}" type="presParOf" srcId="{E3672B4B-D405-4555-83A5-788CBA91D0F8}" destId="{0DE8F2C4-D91F-4790-A839-9ED899282410}" srcOrd="7" destOrd="0" presId="urn:microsoft.com/office/officeart/2005/8/layout/pyramid2"/>
    <dgm:cxn modelId="{96E121FA-E90F-4C95-80A6-E2973C329409}" type="presParOf" srcId="{E3672B4B-D405-4555-83A5-788CBA91D0F8}" destId="{1DFDD563-197C-453C-8392-A087AAD4E1A1}" srcOrd="8" destOrd="0" presId="urn:microsoft.com/office/officeart/2005/8/layout/pyramid2"/>
    <dgm:cxn modelId="{4531471D-1537-4081-A1C1-B5356FDEC19E}" type="presParOf" srcId="{E3672B4B-D405-4555-83A5-788CBA91D0F8}" destId="{185E9E4D-EF1F-4833-9F8E-30EC737A45A0}" srcOrd="9" destOrd="0" presId="urn:microsoft.com/office/officeart/2005/8/layout/pyramid2"/>
    <dgm:cxn modelId="{2BC990F9-DD07-47F4-8988-F457CA29AB2D}" type="presParOf" srcId="{E3672B4B-D405-4555-83A5-788CBA91D0F8}" destId="{FBAF5701-19C3-49F8-AEF5-3D01C54CE4EB}" srcOrd="10" destOrd="0" presId="urn:microsoft.com/office/officeart/2005/8/layout/pyramid2"/>
    <dgm:cxn modelId="{6471FE93-CFBF-4DD1-85C9-EC4090F13E62}" type="presParOf" srcId="{E3672B4B-D405-4555-83A5-788CBA91D0F8}" destId="{9DE221C8-7593-495A-AF8F-411C21C9D55B}" srcOrd="11" destOrd="0" presId="urn:microsoft.com/office/officeart/2005/8/layout/pyramid2"/>
    <dgm:cxn modelId="{60DD6A44-E155-430A-AB03-FB271DF9367F}" type="presParOf" srcId="{E3672B4B-D405-4555-83A5-788CBA91D0F8}" destId="{75960FE7-8B30-45D9-955A-CBFA65D905F2}" srcOrd="12" destOrd="0" presId="urn:microsoft.com/office/officeart/2005/8/layout/pyramid2"/>
    <dgm:cxn modelId="{DF607B99-9007-46F9-833C-D67AFF2E71EC}" type="presParOf" srcId="{E3672B4B-D405-4555-83A5-788CBA91D0F8}" destId="{04627E69-BDE8-49EC-86A1-8514DE210AA5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CBA63A0-CEAC-46D2-B50D-5B7947AFF318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3" csCatId="accent1" phldr="1"/>
      <dgm:spPr/>
    </dgm:pt>
    <dgm:pt modelId="{CD18349B-B608-4C2A-98B7-4654B5F3B7B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人尽其才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每个人尽量从事所擅长的方面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0967300-F9E0-452F-9EAF-F60B745CF300}" type="parTrans" cxnId="{9BB04748-68B4-4A50-AB78-BCE4CB56EB7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6EC33C2-5D6A-4CAB-A3E9-3CB0A8993DAB}" type="sibTrans" cxnId="{9BB04748-68B4-4A50-AB78-BCE4CB56EB7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8936866-3B88-491D-9C55-58ED235C9B7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善于模板化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功能内容和方法抽取统一的模板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1A33188-34E9-44D9-8318-3AA41CDDC206}" type="parTrans" cxnId="{EABDD617-A14D-4674-94D4-E08D2BA2883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19CF10C-7163-484B-8AC9-ECA1F001DD71}" type="sibTrans" cxnId="{EABDD617-A14D-4674-94D4-E08D2BA2883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74724E8-AFF2-4C6E-9DBD-D32D4D8F038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交叉检查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做和检查交叉进行，同时保证进度和质量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5513F70-7B86-403E-B66D-410C8F7F4EDA}" type="parTrans" cxnId="{2FD944A1-A86B-4FC6-B7C2-823A6DE7EA3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938D8FD-0E2F-4D7D-9809-2D07C0F026AE}" type="sibTrans" cxnId="{2FD944A1-A86B-4FC6-B7C2-823A6DE7EA3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EB9FD56-67A7-411D-91AB-CDEE51AD1BE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扶帮带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开发模式上可以考虑由有经验的人带新人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8A8CA16-EA62-4514-A14C-E8C533902EC8}" type="parTrans" cxnId="{D3414818-E978-4E7B-888A-8464CE0C21DA}">
      <dgm:prSet/>
      <dgm:spPr/>
      <dgm:t>
        <a:bodyPr/>
        <a:lstStyle/>
        <a:p>
          <a:endParaRPr lang="zh-CN" altLang="en-US"/>
        </a:p>
      </dgm:t>
    </dgm:pt>
    <dgm:pt modelId="{AAB394FD-35D4-4B04-9CF4-638AA64A6EAC}" type="sibTrans" cxnId="{D3414818-E978-4E7B-888A-8464CE0C21DA}">
      <dgm:prSet/>
      <dgm:spPr/>
      <dgm:t>
        <a:bodyPr/>
        <a:lstStyle/>
        <a:p>
          <a:endParaRPr lang="zh-CN" altLang="en-US"/>
        </a:p>
      </dgm:t>
    </dgm:pt>
    <dgm:pt modelId="{8803F600-0E29-4F7B-BBFF-709C1E60860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任务连续性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每个人的工作最好有连续性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ECB1E67-5C24-49AD-AD4B-611513658E46}" type="parTrans" cxnId="{76A40F5B-8877-4E1C-94CC-480399370233}">
      <dgm:prSet/>
      <dgm:spPr/>
      <dgm:t>
        <a:bodyPr/>
        <a:lstStyle/>
        <a:p>
          <a:endParaRPr lang="zh-CN" altLang="en-US"/>
        </a:p>
      </dgm:t>
    </dgm:pt>
    <dgm:pt modelId="{CCF100B3-A588-46CA-B2BE-619B8393289E}" type="sibTrans" cxnId="{76A40F5B-8877-4E1C-94CC-480399370233}">
      <dgm:prSet/>
      <dgm:spPr/>
      <dgm:t>
        <a:bodyPr/>
        <a:lstStyle/>
        <a:p>
          <a:endParaRPr lang="zh-CN" altLang="en-US"/>
        </a:p>
      </dgm:t>
    </dgm:pt>
    <dgm:pt modelId="{A424A60C-187D-4CBA-9224-E888D086A692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人员小组化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对人员分组管理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0F0F784-CB60-404C-A291-D270FDE06123}" type="parTrans" cxnId="{C5CA2554-2028-40BC-AA82-6A914E7A22E9}">
      <dgm:prSet/>
      <dgm:spPr/>
      <dgm:t>
        <a:bodyPr/>
        <a:lstStyle/>
        <a:p>
          <a:endParaRPr lang="zh-CN" altLang="en-US"/>
        </a:p>
      </dgm:t>
    </dgm:pt>
    <dgm:pt modelId="{1426A54D-AE7A-44F3-8BA5-9E4B17491F71}" type="sibTrans" cxnId="{C5CA2554-2028-40BC-AA82-6A914E7A22E9}">
      <dgm:prSet/>
      <dgm:spPr/>
      <dgm:t>
        <a:bodyPr/>
        <a:lstStyle/>
        <a:p>
          <a:endParaRPr lang="zh-CN" altLang="en-US"/>
        </a:p>
      </dgm:t>
    </dgm:pt>
    <dgm:pt modelId="{FDC82329-44DC-42B9-95E9-10A824890212}" type="pres">
      <dgm:prSet presAssocID="{3CBA63A0-CEAC-46D2-B50D-5B7947AFF318}" presName="Name0" presStyleCnt="0">
        <dgm:presLayoutVars>
          <dgm:chMax val="7"/>
          <dgm:chPref val="7"/>
          <dgm:dir/>
        </dgm:presLayoutVars>
      </dgm:prSet>
      <dgm:spPr/>
    </dgm:pt>
    <dgm:pt modelId="{25B802D9-894A-4B3A-8EA4-DCBB42A7B7DC}" type="pres">
      <dgm:prSet presAssocID="{3CBA63A0-CEAC-46D2-B50D-5B7947AFF318}" presName="Name1" presStyleCnt="0"/>
      <dgm:spPr/>
    </dgm:pt>
    <dgm:pt modelId="{44874164-98B0-4366-AD89-A5B72C0C3A5C}" type="pres">
      <dgm:prSet presAssocID="{3CBA63A0-CEAC-46D2-B50D-5B7947AFF318}" presName="cycle" presStyleCnt="0"/>
      <dgm:spPr/>
    </dgm:pt>
    <dgm:pt modelId="{F84A7F0F-22DA-40E1-9F09-3B8D2140800B}" type="pres">
      <dgm:prSet presAssocID="{3CBA63A0-CEAC-46D2-B50D-5B7947AFF318}" presName="srcNode" presStyleLbl="node1" presStyleIdx="0" presStyleCnt="6"/>
      <dgm:spPr/>
    </dgm:pt>
    <dgm:pt modelId="{179B930A-16DA-475E-95F5-1D2848CDDECF}" type="pres">
      <dgm:prSet presAssocID="{3CBA63A0-CEAC-46D2-B50D-5B7947AFF31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7667344-FF7E-4B2C-B29F-07E74119CC26}" type="pres">
      <dgm:prSet presAssocID="{3CBA63A0-CEAC-46D2-B50D-5B7947AFF318}" presName="extraNode" presStyleLbl="node1" presStyleIdx="0" presStyleCnt="6"/>
      <dgm:spPr/>
    </dgm:pt>
    <dgm:pt modelId="{831981FA-B861-412C-AFDC-03F21078326B}" type="pres">
      <dgm:prSet presAssocID="{3CBA63A0-CEAC-46D2-B50D-5B7947AFF318}" presName="dstNode" presStyleLbl="node1" presStyleIdx="0" presStyleCnt="6"/>
      <dgm:spPr/>
    </dgm:pt>
    <dgm:pt modelId="{78E423D3-DF4F-49A2-B8C8-8653FE756518}" type="pres">
      <dgm:prSet presAssocID="{CD18349B-B608-4C2A-98B7-4654B5F3B7B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79790E-20A9-4B67-BF90-518945B93A2E}" type="pres">
      <dgm:prSet presAssocID="{CD18349B-B608-4C2A-98B7-4654B5F3B7B8}" presName="accent_1" presStyleCnt="0"/>
      <dgm:spPr/>
    </dgm:pt>
    <dgm:pt modelId="{B09BC3DC-E03E-4FC6-93D0-4B3AA87F2C49}" type="pres">
      <dgm:prSet presAssocID="{CD18349B-B608-4C2A-98B7-4654B5F3B7B8}" presName="accentRepeatNode" presStyleLbl="solidFgAcc1" presStyleIdx="0" presStyleCnt="6"/>
      <dgm:spPr/>
    </dgm:pt>
    <dgm:pt modelId="{BD2AE174-9C55-4C79-A2AE-192B245605D6}" type="pres">
      <dgm:prSet presAssocID="{A8936866-3B88-491D-9C55-58ED235C9B7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5C931-4B53-4E9B-86BA-6EEA895F7778}" type="pres">
      <dgm:prSet presAssocID="{A8936866-3B88-491D-9C55-58ED235C9B70}" presName="accent_2" presStyleCnt="0"/>
      <dgm:spPr/>
    </dgm:pt>
    <dgm:pt modelId="{B8FA82C7-9B27-4560-AF3D-33BB791BCCDA}" type="pres">
      <dgm:prSet presAssocID="{A8936866-3B88-491D-9C55-58ED235C9B70}" presName="accentRepeatNode" presStyleLbl="solidFgAcc1" presStyleIdx="1" presStyleCnt="6"/>
      <dgm:spPr/>
    </dgm:pt>
    <dgm:pt modelId="{40B234B4-E897-4387-86B8-FB2BF6B15CAC}" type="pres">
      <dgm:prSet presAssocID="{774724E8-AFF2-4C6E-9DBD-D32D4D8F038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DD602-032E-4A52-9E36-A16E10343987}" type="pres">
      <dgm:prSet presAssocID="{774724E8-AFF2-4C6E-9DBD-D32D4D8F0387}" presName="accent_3" presStyleCnt="0"/>
      <dgm:spPr/>
    </dgm:pt>
    <dgm:pt modelId="{A4D2DD62-D723-4A5F-BA68-894EF9E80C9F}" type="pres">
      <dgm:prSet presAssocID="{774724E8-AFF2-4C6E-9DBD-D32D4D8F0387}" presName="accentRepeatNode" presStyleLbl="solidFgAcc1" presStyleIdx="2" presStyleCnt="6"/>
      <dgm:spPr/>
    </dgm:pt>
    <dgm:pt modelId="{E9263432-E3E3-4AAB-A4F0-D95369480ECE}" type="pres">
      <dgm:prSet presAssocID="{5EB9FD56-67A7-411D-91AB-CDEE51AD1BE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F5E3E7-0302-4DA4-A277-48F4086B8FA5}" type="pres">
      <dgm:prSet presAssocID="{5EB9FD56-67A7-411D-91AB-CDEE51AD1BE6}" presName="accent_4" presStyleCnt="0"/>
      <dgm:spPr/>
    </dgm:pt>
    <dgm:pt modelId="{765C53CE-B278-4EA5-8AD8-0831DCF521A5}" type="pres">
      <dgm:prSet presAssocID="{5EB9FD56-67A7-411D-91AB-CDEE51AD1BE6}" presName="accentRepeatNode" presStyleLbl="solidFgAcc1" presStyleIdx="3" presStyleCnt="6"/>
      <dgm:spPr/>
    </dgm:pt>
    <dgm:pt modelId="{51705434-058E-447B-A566-BB83D1BA2AD7}" type="pres">
      <dgm:prSet presAssocID="{8803F600-0E29-4F7B-BBFF-709C1E60860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4357B-99AB-46BB-872F-EBE597CD7266}" type="pres">
      <dgm:prSet presAssocID="{8803F600-0E29-4F7B-BBFF-709C1E60860B}" presName="accent_5" presStyleCnt="0"/>
      <dgm:spPr/>
    </dgm:pt>
    <dgm:pt modelId="{D0C957B5-DBDE-4CF8-BE1A-DE5C010F0477}" type="pres">
      <dgm:prSet presAssocID="{8803F600-0E29-4F7B-BBFF-709C1E60860B}" presName="accentRepeatNode" presStyleLbl="solidFgAcc1" presStyleIdx="4" presStyleCnt="6"/>
      <dgm:spPr/>
    </dgm:pt>
    <dgm:pt modelId="{89BEE7A5-B87F-493F-B02C-4443AC0DA662}" type="pres">
      <dgm:prSet presAssocID="{A424A60C-187D-4CBA-9224-E888D086A69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F527C3-B57C-4528-833D-B739A6A05F45}" type="pres">
      <dgm:prSet presAssocID="{A424A60C-187D-4CBA-9224-E888D086A692}" presName="accent_6" presStyleCnt="0"/>
      <dgm:spPr/>
    </dgm:pt>
    <dgm:pt modelId="{3D8149F9-659E-454C-9192-7767EF3671ED}" type="pres">
      <dgm:prSet presAssocID="{A424A60C-187D-4CBA-9224-E888D086A692}" presName="accentRepeatNode" presStyleLbl="solidFgAcc1" presStyleIdx="5" presStyleCnt="6"/>
      <dgm:spPr/>
    </dgm:pt>
  </dgm:ptLst>
  <dgm:cxnLst>
    <dgm:cxn modelId="{D3414818-E978-4E7B-888A-8464CE0C21DA}" srcId="{3CBA63A0-CEAC-46D2-B50D-5B7947AFF318}" destId="{5EB9FD56-67A7-411D-91AB-CDEE51AD1BE6}" srcOrd="3" destOrd="0" parTransId="{48A8CA16-EA62-4514-A14C-E8C533902EC8}" sibTransId="{AAB394FD-35D4-4B04-9CF4-638AA64A6EAC}"/>
    <dgm:cxn modelId="{2FD944A1-A86B-4FC6-B7C2-823A6DE7EA3D}" srcId="{3CBA63A0-CEAC-46D2-B50D-5B7947AFF318}" destId="{774724E8-AFF2-4C6E-9DBD-D32D4D8F0387}" srcOrd="2" destOrd="0" parTransId="{25513F70-7B86-403E-B66D-410C8F7F4EDA}" sibTransId="{8938D8FD-0E2F-4D7D-9809-2D07C0F026AE}"/>
    <dgm:cxn modelId="{38305DE6-8E3B-4DD1-A6EF-09E26DB768B3}" type="presOf" srcId="{774724E8-AFF2-4C6E-9DBD-D32D4D8F0387}" destId="{40B234B4-E897-4387-86B8-FB2BF6B15CAC}" srcOrd="0" destOrd="0" presId="urn:microsoft.com/office/officeart/2008/layout/VerticalCurvedList"/>
    <dgm:cxn modelId="{CE516B29-5F4F-43A7-9BC3-6FF8D8BDCA47}" type="presOf" srcId="{A424A60C-187D-4CBA-9224-E888D086A692}" destId="{89BEE7A5-B87F-493F-B02C-4443AC0DA662}" srcOrd="0" destOrd="0" presId="urn:microsoft.com/office/officeart/2008/layout/VerticalCurvedList"/>
    <dgm:cxn modelId="{8A4C8502-7DBC-4117-BC01-76378828EA71}" type="presOf" srcId="{A8936866-3B88-491D-9C55-58ED235C9B70}" destId="{BD2AE174-9C55-4C79-A2AE-192B245605D6}" srcOrd="0" destOrd="0" presId="urn:microsoft.com/office/officeart/2008/layout/VerticalCurvedList"/>
    <dgm:cxn modelId="{AE416361-AF9C-4259-A1E4-350E95895DC7}" type="presOf" srcId="{3CBA63A0-CEAC-46D2-B50D-5B7947AFF318}" destId="{FDC82329-44DC-42B9-95E9-10A824890212}" srcOrd="0" destOrd="0" presId="urn:microsoft.com/office/officeart/2008/layout/VerticalCurvedList"/>
    <dgm:cxn modelId="{0690D6D7-74DF-4B15-B5B4-55101FFCB2EE}" type="presOf" srcId="{A6EC33C2-5D6A-4CAB-A3E9-3CB0A8993DAB}" destId="{179B930A-16DA-475E-95F5-1D2848CDDECF}" srcOrd="0" destOrd="0" presId="urn:microsoft.com/office/officeart/2008/layout/VerticalCurvedList"/>
    <dgm:cxn modelId="{C5CA2554-2028-40BC-AA82-6A914E7A22E9}" srcId="{3CBA63A0-CEAC-46D2-B50D-5B7947AFF318}" destId="{A424A60C-187D-4CBA-9224-E888D086A692}" srcOrd="5" destOrd="0" parTransId="{70F0F784-CB60-404C-A291-D270FDE06123}" sibTransId="{1426A54D-AE7A-44F3-8BA5-9E4B17491F71}"/>
    <dgm:cxn modelId="{BB9EA203-8740-400C-B879-5B262E60BC0C}" type="presOf" srcId="{8803F600-0E29-4F7B-BBFF-709C1E60860B}" destId="{51705434-058E-447B-A566-BB83D1BA2AD7}" srcOrd="0" destOrd="0" presId="urn:microsoft.com/office/officeart/2008/layout/VerticalCurvedList"/>
    <dgm:cxn modelId="{CF5EB1EB-E9C4-4456-B2D4-60F7FB68FB70}" type="presOf" srcId="{CD18349B-B608-4C2A-98B7-4654B5F3B7B8}" destId="{78E423D3-DF4F-49A2-B8C8-8653FE756518}" srcOrd="0" destOrd="0" presId="urn:microsoft.com/office/officeart/2008/layout/VerticalCurvedList"/>
    <dgm:cxn modelId="{BE8B0B6C-C46A-45DF-BCA2-E9E5FF89564C}" type="presOf" srcId="{5EB9FD56-67A7-411D-91AB-CDEE51AD1BE6}" destId="{E9263432-E3E3-4AAB-A4F0-D95369480ECE}" srcOrd="0" destOrd="0" presId="urn:microsoft.com/office/officeart/2008/layout/VerticalCurvedList"/>
    <dgm:cxn modelId="{EABDD617-A14D-4674-94D4-E08D2BA2883A}" srcId="{3CBA63A0-CEAC-46D2-B50D-5B7947AFF318}" destId="{A8936866-3B88-491D-9C55-58ED235C9B70}" srcOrd="1" destOrd="0" parTransId="{01A33188-34E9-44D9-8318-3AA41CDDC206}" sibTransId="{619CF10C-7163-484B-8AC9-ECA1F001DD71}"/>
    <dgm:cxn modelId="{76A40F5B-8877-4E1C-94CC-480399370233}" srcId="{3CBA63A0-CEAC-46D2-B50D-5B7947AFF318}" destId="{8803F600-0E29-4F7B-BBFF-709C1E60860B}" srcOrd="4" destOrd="0" parTransId="{FECB1E67-5C24-49AD-AD4B-611513658E46}" sibTransId="{CCF100B3-A588-46CA-B2BE-619B8393289E}"/>
    <dgm:cxn modelId="{9BB04748-68B4-4A50-AB78-BCE4CB56EB7D}" srcId="{3CBA63A0-CEAC-46D2-B50D-5B7947AFF318}" destId="{CD18349B-B608-4C2A-98B7-4654B5F3B7B8}" srcOrd="0" destOrd="0" parTransId="{B0967300-F9E0-452F-9EAF-F60B745CF300}" sibTransId="{A6EC33C2-5D6A-4CAB-A3E9-3CB0A8993DAB}"/>
    <dgm:cxn modelId="{1843F7BF-3CA8-437C-87C0-2968635FC0D2}" type="presParOf" srcId="{FDC82329-44DC-42B9-95E9-10A824890212}" destId="{25B802D9-894A-4B3A-8EA4-DCBB42A7B7DC}" srcOrd="0" destOrd="0" presId="urn:microsoft.com/office/officeart/2008/layout/VerticalCurvedList"/>
    <dgm:cxn modelId="{BE652C9A-90D8-4D69-AAF3-1ED81CEF04B2}" type="presParOf" srcId="{25B802D9-894A-4B3A-8EA4-DCBB42A7B7DC}" destId="{44874164-98B0-4366-AD89-A5B72C0C3A5C}" srcOrd="0" destOrd="0" presId="urn:microsoft.com/office/officeart/2008/layout/VerticalCurvedList"/>
    <dgm:cxn modelId="{1CBC7FC1-210B-49A0-B4B5-CD85EFD9F82E}" type="presParOf" srcId="{44874164-98B0-4366-AD89-A5B72C0C3A5C}" destId="{F84A7F0F-22DA-40E1-9F09-3B8D2140800B}" srcOrd="0" destOrd="0" presId="urn:microsoft.com/office/officeart/2008/layout/VerticalCurvedList"/>
    <dgm:cxn modelId="{BDE148B9-ED51-49D6-AED0-B16F2BE46902}" type="presParOf" srcId="{44874164-98B0-4366-AD89-A5B72C0C3A5C}" destId="{179B930A-16DA-475E-95F5-1D2848CDDECF}" srcOrd="1" destOrd="0" presId="urn:microsoft.com/office/officeart/2008/layout/VerticalCurvedList"/>
    <dgm:cxn modelId="{5F02D0E9-F27B-4771-8398-2793A52ECF5C}" type="presParOf" srcId="{44874164-98B0-4366-AD89-A5B72C0C3A5C}" destId="{07667344-FF7E-4B2C-B29F-07E74119CC26}" srcOrd="2" destOrd="0" presId="urn:microsoft.com/office/officeart/2008/layout/VerticalCurvedList"/>
    <dgm:cxn modelId="{DCF92FDF-DC47-4866-9753-24BA8AF90826}" type="presParOf" srcId="{44874164-98B0-4366-AD89-A5B72C0C3A5C}" destId="{831981FA-B861-412C-AFDC-03F21078326B}" srcOrd="3" destOrd="0" presId="urn:microsoft.com/office/officeart/2008/layout/VerticalCurvedList"/>
    <dgm:cxn modelId="{E204E1A8-AC0F-40F8-BDBF-718400757D08}" type="presParOf" srcId="{25B802D9-894A-4B3A-8EA4-DCBB42A7B7DC}" destId="{78E423D3-DF4F-49A2-B8C8-8653FE756518}" srcOrd="1" destOrd="0" presId="urn:microsoft.com/office/officeart/2008/layout/VerticalCurvedList"/>
    <dgm:cxn modelId="{8A92E409-0517-4699-9B9D-7984868EE4C6}" type="presParOf" srcId="{25B802D9-894A-4B3A-8EA4-DCBB42A7B7DC}" destId="{9A79790E-20A9-4B67-BF90-518945B93A2E}" srcOrd="2" destOrd="0" presId="urn:microsoft.com/office/officeart/2008/layout/VerticalCurvedList"/>
    <dgm:cxn modelId="{A28053DB-4B38-47C9-91BE-7BA11F51C6DC}" type="presParOf" srcId="{9A79790E-20A9-4B67-BF90-518945B93A2E}" destId="{B09BC3DC-E03E-4FC6-93D0-4B3AA87F2C49}" srcOrd="0" destOrd="0" presId="urn:microsoft.com/office/officeart/2008/layout/VerticalCurvedList"/>
    <dgm:cxn modelId="{507086AF-CE34-48C2-9B95-577674C2A0FC}" type="presParOf" srcId="{25B802D9-894A-4B3A-8EA4-DCBB42A7B7DC}" destId="{BD2AE174-9C55-4C79-A2AE-192B245605D6}" srcOrd="3" destOrd="0" presId="urn:microsoft.com/office/officeart/2008/layout/VerticalCurvedList"/>
    <dgm:cxn modelId="{BC8B98F6-3531-46A8-8A21-025009A08756}" type="presParOf" srcId="{25B802D9-894A-4B3A-8EA4-DCBB42A7B7DC}" destId="{CF65C931-4B53-4E9B-86BA-6EEA895F7778}" srcOrd="4" destOrd="0" presId="urn:microsoft.com/office/officeart/2008/layout/VerticalCurvedList"/>
    <dgm:cxn modelId="{2E13AD90-8CE6-4339-B76A-62620FCD7D9D}" type="presParOf" srcId="{CF65C931-4B53-4E9B-86BA-6EEA895F7778}" destId="{B8FA82C7-9B27-4560-AF3D-33BB791BCCDA}" srcOrd="0" destOrd="0" presId="urn:microsoft.com/office/officeart/2008/layout/VerticalCurvedList"/>
    <dgm:cxn modelId="{A9345EC3-6D87-4CE5-96B2-662A0EF3BF45}" type="presParOf" srcId="{25B802D9-894A-4B3A-8EA4-DCBB42A7B7DC}" destId="{40B234B4-E897-4387-86B8-FB2BF6B15CAC}" srcOrd="5" destOrd="0" presId="urn:microsoft.com/office/officeart/2008/layout/VerticalCurvedList"/>
    <dgm:cxn modelId="{57E930F0-D685-4C66-BB97-5ADB7108A161}" type="presParOf" srcId="{25B802D9-894A-4B3A-8EA4-DCBB42A7B7DC}" destId="{5F8DD602-032E-4A52-9E36-A16E10343987}" srcOrd="6" destOrd="0" presId="urn:microsoft.com/office/officeart/2008/layout/VerticalCurvedList"/>
    <dgm:cxn modelId="{6E4A4BC0-2310-4E6B-A675-FE3D0449C0A9}" type="presParOf" srcId="{5F8DD602-032E-4A52-9E36-A16E10343987}" destId="{A4D2DD62-D723-4A5F-BA68-894EF9E80C9F}" srcOrd="0" destOrd="0" presId="urn:microsoft.com/office/officeart/2008/layout/VerticalCurvedList"/>
    <dgm:cxn modelId="{39DB40FE-7DDE-42E4-97EC-082D8110F1CD}" type="presParOf" srcId="{25B802D9-894A-4B3A-8EA4-DCBB42A7B7DC}" destId="{E9263432-E3E3-4AAB-A4F0-D95369480ECE}" srcOrd="7" destOrd="0" presId="urn:microsoft.com/office/officeart/2008/layout/VerticalCurvedList"/>
    <dgm:cxn modelId="{4EEC8FF4-2522-4750-B9B9-8F23D27849E4}" type="presParOf" srcId="{25B802D9-894A-4B3A-8EA4-DCBB42A7B7DC}" destId="{49F5E3E7-0302-4DA4-A277-48F4086B8FA5}" srcOrd="8" destOrd="0" presId="urn:microsoft.com/office/officeart/2008/layout/VerticalCurvedList"/>
    <dgm:cxn modelId="{0CB47AE8-450D-40E2-900A-B29B0DAB6FAC}" type="presParOf" srcId="{49F5E3E7-0302-4DA4-A277-48F4086B8FA5}" destId="{765C53CE-B278-4EA5-8AD8-0831DCF521A5}" srcOrd="0" destOrd="0" presId="urn:microsoft.com/office/officeart/2008/layout/VerticalCurvedList"/>
    <dgm:cxn modelId="{2D3519B1-C2E6-4F75-AB5C-FCCFF8927319}" type="presParOf" srcId="{25B802D9-894A-4B3A-8EA4-DCBB42A7B7DC}" destId="{51705434-058E-447B-A566-BB83D1BA2AD7}" srcOrd="9" destOrd="0" presId="urn:microsoft.com/office/officeart/2008/layout/VerticalCurvedList"/>
    <dgm:cxn modelId="{DF07E620-5109-4E91-A872-8E6F69D39F3D}" type="presParOf" srcId="{25B802D9-894A-4B3A-8EA4-DCBB42A7B7DC}" destId="{E194357B-99AB-46BB-872F-EBE597CD7266}" srcOrd="10" destOrd="0" presId="urn:microsoft.com/office/officeart/2008/layout/VerticalCurvedList"/>
    <dgm:cxn modelId="{CDEC22E6-747A-4924-8A2C-DAA0526FEF9B}" type="presParOf" srcId="{E194357B-99AB-46BB-872F-EBE597CD7266}" destId="{D0C957B5-DBDE-4CF8-BE1A-DE5C010F0477}" srcOrd="0" destOrd="0" presId="urn:microsoft.com/office/officeart/2008/layout/VerticalCurvedList"/>
    <dgm:cxn modelId="{C4474ABC-6D52-4AC9-ABD0-93BC99987B1B}" type="presParOf" srcId="{25B802D9-894A-4B3A-8EA4-DCBB42A7B7DC}" destId="{89BEE7A5-B87F-493F-B02C-4443AC0DA662}" srcOrd="11" destOrd="0" presId="urn:microsoft.com/office/officeart/2008/layout/VerticalCurvedList"/>
    <dgm:cxn modelId="{8B7FDB22-B095-4C7D-9215-28297C9DEE83}" type="presParOf" srcId="{25B802D9-894A-4B3A-8EA4-DCBB42A7B7DC}" destId="{66F527C3-B57C-4528-833D-B739A6A05F45}" srcOrd="12" destOrd="0" presId="urn:microsoft.com/office/officeart/2008/layout/VerticalCurvedList"/>
    <dgm:cxn modelId="{81151707-9F9B-4248-9998-75F624B6EDF6}" type="presParOf" srcId="{66F527C3-B57C-4528-833D-B739A6A05F45}" destId="{3D8149F9-659E-454C-9192-7767EF3671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544A2B-413B-404E-AE44-F7AB4F00E435}" type="doc">
      <dgm:prSet loTypeId="urn:microsoft.com/office/officeart/2008/layout/VerticalCurvedList" loCatId="list" qsTypeId="urn:microsoft.com/office/officeart/2005/8/quickstyle/3d1" qsCatId="3D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481BF833-1C8B-4896-A4FC-6C0B292941FA}">
      <dgm:prSet/>
      <dgm:spPr/>
      <dgm:t>
        <a:bodyPr/>
        <a:lstStyle/>
        <a:p>
          <a:pPr algn="l"/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任务周期不要太长，最好少于两周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668F37-6C25-4C4C-B8C7-7AFD37CEE8DE}" type="parTrans" cxnId="{9128D34F-AED0-4E64-9C18-2FF51FA26A5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69B8-AC73-4981-995E-68CE195697BD}" type="sibTrans" cxnId="{9128D34F-AED0-4E64-9C18-2FF51FA26A5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E8339B-BC56-42FA-BE12-D87F0FE6E96E}">
      <dgm:prSet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任务划分的不要太细，周期不要小于天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F22B8D-BACB-4BB8-AF25-E53E71C5A5E5}" type="parTrans" cxnId="{CDFE2A64-8C96-45A3-8B62-CD10DEA63C9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E1C4F8-AB70-4520-AF7D-816253E81711}" type="sibTrans" cxnId="{CDFE2A64-8C96-45A3-8B62-CD10DEA63C9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3BF51C-69E4-4C1D-918F-0C2D39227EDB}">
      <dgm:prSet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不清楚该怎么开展的任务最好进行前期预研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2830F-2947-4E37-8890-52F6D7E39B0D}" type="parTrans" cxnId="{1C11DD24-3407-45C0-A080-93311F7CC56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7FF7EE-5D43-423A-8932-BEB31AB34404}" type="sibTrans" cxnId="{1C11DD24-3407-45C0-A080-93311F7CC56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7C27C6-A8F9-4ECD-A38A-F26276558363}">
      <dgm:prSet/>
      <dgm:spPr/>
      <dgm:t>
        <a:bodyPr/>
        <a:lstStyle/>
        <a:p>
          <a:r>
            <a:rPr lang="zh-CN" altLang="en-US" b="1" smtClean="0">
              <a:latin typeface="微软雅黑" panose="020B0503020204020204" pitchFamily="34" charset="-122"/>
              <a:ea typeface="微软雅黑" panose="020B0503020204020204" pitchFamily="34" charset="-122"/>
            </a:rPr>
            <a:t>每项任务要有确定的担当者和责任人</a:t>
          </a:r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328CDA-34DD-48CD-BDD7-41CC5EFE43A8}" type="parTrans" cxnId="{DA05449C-7924-4E32-8959-D9134375192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312CC3-BE09-494C-82FA-70CE7E22CDFB}" type="sibTrans" cxnId="{DA05449C-7924-4E32-8959-D9134375192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FEAB5C-14A7-4157-A060-362F76A5E206}">
      <dgm:prSet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每项任务的要求、周期、标准都需要和担当者协商一致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E13E7C-2B82-40EE-A2E0-F8B9F97CE5E6}" type="parTrans" cxnId="{C65D75AE-3EF5-4E6C-B089-23D253D3152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83757-51C6-4699-84D9-3ABE655E4A28}" type="sibTrans" cxnId="{C65D75AE-3EF5-4E6C-B089-23D253D3152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B1E59C-D22C-463F-BCD3-433D455B99D6}" type="pres">
      <dgm:prSet presAssocID="{22544A2B-413B-404E-AE44-F7AB4F00E43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B36FAFC-CD09-4D11-9FAB-585282DA0F0E}" type="pres">
      <dgm:prSet presAssocID="{22544A2B-413B-404E-AE44-F7AB4F00E435}" presName="Name1" presStyleCnt="0"/>
      <dgm:spPr/>
    </dgm:pt>
    <dgm:pt modelId="{4DF4780F-10E2-4C01-AF27-5384CF64A67A}" type="pres">
      <dgm:prSet presAssocID="{22544A2B-413B-404E-AE44-F7AB4F00E435}" presName="cycle" presStyleCnt="0"/>
      <dgm:spPr/>
    </dgm:pt>
    <dgm:pt modelId="{D610948E-6018-41F2-BFB3-E1F81C8F7185}" type="pres">
      <dgm:prSet presAssocID="{22544A2B-413B-404E-AE44-F7AB4F00E435}" presName="srcNode" presStyleLbl="node1" presStyleIdx="0" presStyleCnt="5"/>
      <dgm:spPr/>
    </dgm:pt>
    <dgm:pt modelId="{995A461D-3EF1-476A-847E-F818BC2F01C2}" type="pres">
      <dgm:prSet presAssocID="{22544A2B-413B-404E-AE44-F7AB4F00E43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588EAFA-BDE1-480D-8F83-861E14A2ED8A}" type="pres">
      <dgm:prSet presAssocID="{22544A2B-413B-404E-AE44-F7AB4F00E435}" presName="extraNode" presStyleLbl="node1" presStyleIdx="0" presStyleCnt="5"/>
      <dgm:spPr/>
    </dgm:pt>
    <dgm:pt modelId="{8AE70BCE-79AF-4F03-9F74-5CA296C8EC7B}" type="pres">
      <dgm:prSet presAssocID="{22544A2B-413B-404E-AE44-F7AB4F00E435}" presName="dstNode" presStyleLbl="node1" presStyleIdx="0" presStyleCnt="5"/>
      <dgm:spPr/>
    </dgm:pt>
    <dgm:pt modelId="{3012F82F-2094-46AA-880D-AE3A615F5A71}" type="pres">
      <dgm:prSet presAssocID="{481BF833-1C8B-4896-A4FC-6C0B292941F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7B724-B8D6-4C22-B1D4-1749957F9A77}" type="pres">
      <dgm:prSet presAssocID="{481BF833-1C8B-4896-A4FC-6C0B292941FA}" presName="accent_1" presStyleCnt="0"/>
      <dgm:spPr/>
    </dgm:pt>
    <dgm:pt modelId="{C6A2158B-8066-4C40-A54F-85C4E916A10D}" type="pres">
      <dgm:prSet presAssocID="{481BF833-1C8B-4896-A4FC-6C0B292941FA}" presName="accentRepeatNode" presStyleLbl="solidFgAcc1" presStyleIdx="0" presStyleCnt="5"/>
      <dgm:spPr/>
    </dgm:pt>
    <dgm:pt modelId="{7132CD00-24EE-4E2D-8FF7-DBC184CF4AA1}" type="pres">
      <dgm:prSet presAssocID="{30E8339B-BC56-42FA-BE12-D87F0FE6E96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139A35-FD99-41E6-88F8-43FBADBDA614}" type="pres">
      <dgm:prSet presAssocID="{30E8339B-BC56-42FA-BE12-D87F0FE6E96E}" presName="accent_2" presStyleCnt="0"/>
      <dgm:spPr/>
    </dgm:pt>
    <dgm:pt modelId="{10B53649-1202-4154-BF22-D1F71E03D4A0}" type="pres">
      <dgm:prSet presAssocID="{30E8339B-BC56-42FA-BE12-D87F0FE6E96E}" presName="accentRepeatNode" presStyleLbl="solidFgAcc1" presStyleIdx="1" presStyleCnt="5"/>
      <dgm:spPr/>
    </dgm:pt>
    <dgm:pt modelId="{2AA2FAD2-9BF7-4BB7-83C3-CE5D429F9815}" type="pres">
      <dgm:prSet presAssocID="{DB3BF51C-69E4-4C1D-918F-0C2D39227ED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57A340-0A04-4117-8621-3D33F5C1C12C}" type="pres">
      <dgm:prSet presAssocID="{DB3BF51C-69E4-4C1D-918F-0C2D39227EDB}" presName="accent_3" presStyleCnt="0"/>
      <dgm:spPr/>
    </dgm:pt>
    <dgm:pt modelId="{025DCE29-2214-4909-B52D-38E1F54A9A71}" type="pres">
      <dgm:prSet presAssocID="{DB3BF51C-69E4-4C1D-918F-0C2D39227EDB}" presName="accentRepeatNode" presStyleLbl="solidFgAcc1" presStyleIdx="2" presStyleCnt="5"/>
      <dgm:spPr/>
    </dgm:pt>
    <dgm:pt modelId="{AB6922AC-FA72-4BE1-B2E3-550A6F12BCDC}" type="pres">
      <dgm:prSet presAssocID="{6C7C27C6-A8F9-4ECD-A38A-F2627655836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C84CF-5712-4E50-94EE-770D5DC42FBE}" type="pres">
      <dgm:prSet presAssocID="{6C7C27C6-A8F9-4ECD-A38A-F26276558363}" presName="accent_4" presStyleCnt="0"/>
      <dgm:spPr/>
    </dgm:pt>
    <dgm:pt modelId="{B7C0F9E4-26B7-465A-9FF5-CA3DCE6174B2}" type="pres">
      <dgm:prSet presAssocID="{6C7C27C6-A8F9-4ECD-A38A-F26276558363}" presName="accentRepeatNode" presStyleLbl="solidFgAcc1" presStyleIdx="3" presStyleCnt="5"/>
      <dgm:spPr/>
    </dgm:pt>
    <dgm:pt modelId="{5707F1A3-86B9-4601-B2B9-C922EABE6178}" type="pres">
      <dgm:prSet presAssocID="{70FEAB5C-14A7-4157-A060-362F76A5E2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918A83-C7BC-493A-8EFA-50216BA32FC7}" type="pres">
      <dgm:prSet presAssocID="{70FEAB5C-14A7-4157-A060-362F76A5E206}" presName="accent_5" presStyleCnt="0"/>
      <dgm:spPr/>
    </dgm:pt>
    <dgm:pt modelId="{29F67E88-968D-4772-A0E8-8FD46D565884}" type="pres">
      <dgm:prSet presAssocID="{70FEAB5C-14A7-4157-A060-362F76A5E206}" presName="accentRepeatNode" presStyleLbl="solidFgAcc1" presStyleIdx="4" presStyleCnt="5"/>
      <dgm:spPr/>
    </dgm:pt>
  </dgm:ptLst>
  <dgm:cxnLst>
    <dgm:cxn modelId="{1C11DD24-3407-45C0-A080-93311F7CC56B}" srcId="{22544A2B-413B-404E-AE44-F7AB4F00E435}" destId="{DB3BF51C-69E4-4C1D-918F-0C2D39227EDB}" srcOrd="2" destOrd="0" parTransId="{C3E2830F-2947-4E37-8890-52F6D7E39B0D}" sibTransId="{017FF7EE-5D43-423A-8932-BEB31AB34404}"/>
    <dgm:cxn modelId="{C65D75AE-3EF5-4E6C-B089-23D253D31523}" srcId="{22544A2B-413B-404E-AE44-F7AB4F00E435}" destId="{70FEAB5C-14A7-4157-A060-362F76A5E206}" srcOrd="4" destOrd="0" parTransId="{02E13E7C-2B82-40EE-A2E0-F8B9F97CE5E6}" sibTransId="{61983757-51C6-4699-84D9-3ABE655E4A28}"/>
    <dgm:cxn modelId="{CDFE2A64-8C96-45A3-8B62-CD10DEA63C9B}" srcId="{22544A2B-413B-404E-AE44-F7AB4F00E435}" destId="{30E8339B-BC56-42FA-BE12-D87F0FE6E96E}" srcOrd="1" destOrd="0" parTransId="{89F22B8D-BACB-4BB8-AF25-E53E71C5A5E5}" sibTransId="{76E1C4F8-AB70-4520-AF7D-816253E81711}"/>
    <dgm:cxn modelId="{75430463-81CC-4BCE-87C6-5C3E080F643C}" type="presOf" srcId="{DB3BF51C-69E4-4C1D-918F-0C2D39227EDB}" destId="{2AA2FAD2-9BF7-4BB7-83C3-CE5D429F9815}" srcOrd="0" destOrd="0" presId="urn:microsoft.com/office/officeart/2008/layout/VerticalCurvedList"/>
    <dgm:cxn modelId="{9128D34F-AED0-4E64-9C18-2FF51FA26A58}" srcId="{22544A2B-413B-404E-AE44-F7AB4F00E435}" destId="{481BF833-1C8B-4896-A4FC-6C0B292941FA}" srcOrd="0" destOrd="0" parTransId="{9C668F37-6C25-4C4C-B8C7-7AFD37CEE8DE}" sibTransId="{030F69B8-AC73-4981-995E-68CE195697BD}"/>
    <dgm:cxn modelId="{2149C8FE-7D4C-40DD-8B81-A16743B4CD29}" type="presOf" srcId="{70FEAB5C-14A7-4157-A060-362F76A5E206}" destId="{5707F1A3-86B9-4601-B2B9-C922EABE6178}" srcOrd="0" destOrd="0" presId="urn:microsoft.com/office/officeart/2008/layout/VerticalCurvedList"/>
    <dgm:cxn modelId="{DA05449C-7924-4E32-8959-D9134375192C}" srcId="{22544A2B-413B-404E-AE44-F7AB4F00E435}" destId="{6C7C27C6-A8F9-4ECD-A38A-F26276558363}" srcOrd="3" destOrd="0" parTransId="{00328CDA-34DD-48CD-BDD7-41CC5EFE43A8}" sibTransId="{1F312CC3-BE09-494C-82FA-70CE7E22CDFB}"/>
    <dgm:cxn modelId="{36C0BC93-00A9-45FD-8B38-D9711FDEE9D8}" type="presOf" srcId="{30E8339B-BC56-42FA-BE12-D87F0FE6E96E}" destId="{7132CD00-24EE-4E2D-8FF7-DBC184CF4AA1}" srcOrd="0" destOrd="0" presId="urn:microsoft.com/office/officeart/2008/layout/VerticalCurvedList"/>
    <dgm:cxn modelId="{92ACF803-F945-4D2C-8C3E-1C8FF7A8FD03}" type="presOf" srcId="{481BF833-1C8B-4896-A4FC-6C0B292941FA}" destId="{3012F82F-2094-46AA-880D-AE3A615F5A71}" srcOrd="0" destOrd="0" presId="urn:microsoft.com/office/officeart/2008/layout/VerticalCurvedList"/>
    <dgm:cxn modelId="{DF9F695F-561D-4AA4-8F60-8BD1C24EBC90}" type="presOf" srcId="{22544A2B-413B-404E-AE44-F7AB4F00E435}" destId="{85B1E59C-D22C-463F-BCD3-433D455B99D6}" srcOrd="0" destOrd="0" presId="urn:microsoft.com/office/officeart/2008/layout/VerticalCurvedList"/>
    <dgm:cxn modelId="{3576EC81-366B-4249-9BD5-15032FF8A14E}" type="presOf" srcId="{030F69B8-AC73-4981-995E-68CE195697BD}" destId="{995A461D-3EF1-476A-847E-F818BC2F01C2}" srcOrd="0" destOrd="0" presId="urn:microsoft.com/office/officeart/2008/layout/VerticalCurvedList"/>
    <dgm:cxn modelId="{9789615F-BC15-4B8F-B97B-2D5E6838A95D}" type="presOf" srcId="{6C7C27C6-A8F9-4ECD-A38A-F26276558363}" destId="{AB6922AC-FA72-4BE1-B2E3-550A6F12BCDC}" srcOrd="0" destOrd="0" presId="urn:microsoft.com/office/officeart/2008/layout/VerticalCurvedList"/>
    <dgm:cxn modelId="{ABD73FB8-213A-43F0-8517-3F789747AF37}" type="presParOf" srcId="{85B1E59C-D22C-463F-BCD3-433D455B99D6}" destId="{CB36FAFC-CD09-4D11-9FAB-585282DA0F0E}" srcOrd="0" destOrd="0" presId="urn:microsoft.com/office/officeart/2008/layout/VerticalCurvedList"/>
    <dgm:cxn modelId="{AF943047-97DB-47C9-A24A-D8235EC32A73}" type="presParOf" srcId="{CB36FAFC-CD09-4D11-9FAB-585282DA0F0E}" destId="{4DF4780F-10E2-4C01-AF27-5384CF64A67A}" srcOrd="0" destOrd="0" presId="urn:microsoft.com/office/officeart/2008/layout/VerticalCurvedList"/>
    <dgm:cxn modelId="{E7987C8E-9358-4394-8446-2FA5C15DCB6D}" type="presParOf" srcId="{4DF4780F-10E2-4C01-AF27-5384CF64A67A}" destId="{D610948E-6018-41F2-BFB3-E1F81C8F7185}" srcOrd="0" destOrd="0" presId="urn:microsoft.com/office/officeart/2008/layout/VerticalCurvedList"/>
    <dgm:cxn modelId="{E1FAC3E7-75AC-4E40-AF90-861383EB9DB1}" type="presParOf" srcId="{4DF4780F-10E2-4C01-AF27-5384CF64A67A}" destId="{995A461D-3EF1-476A-847E-F818BC2F01C2}" srcOrd="1" destOrd="0" presId="urn:microsoft.com/office/officeart/2008/layout/VerticalCurvedList"/>
    <dgm:cxn modelId="{6F838BAB-6B7C-4957-96D2-FE04FF247C25}" type="presParOf" srcId="{4DF4780F-10E2-4C01-AF27-5384CF64A67A}" destId="{A588EAFA-BDE1-480D-8F83-861E14A2ED8A}" srcOrd="2" destOrd="0" presId="urn:microsoft.com/office/officeart/2008/layout/VerticalCurvedList"/>
    <dgm:cxn modelId="{7070E2C2-E2CD-445A-B0EE-E3B61ADD5360}" type="presParOf" srcId="{4DF4780F-10E2-4C01-AF27-5384CF64A67A}" destId="{8AE70BCE-79AF-4F03-9F74-5CA296C8EC7B}" srcOrd="3" destOrd="0" presId="urn:microsoft.com/office/officeart/2008/layout/VerticalCurvedList"/>
    <dgm:cxn modelId="{AF762257-46A7-44DA-A5C3-A1DFEBB9E312}" type="presParOf" srcId="{CB36FAFC-CD09-4D11-9FAB-585282DA0F0E}" destId="{3012F82F-2094-46AA-880D-AE3A615F5A71}" srcOrd="1" destOrd="0" presId="urn:microsoft.com/office/officeart/2008/layout/VerticalCurvedList"/>
    <dgm:cxn modelId="{9DB94BA2-8177-4545-8416-F3AD37B4DF5B}" type="presParOf" srcId="{CB36FAFC-CD09-4D11-9FAB-585282DA0F0E}" destId="{CF87B724-B8D6-4C22-B1D4-1749957F9A77}" srcOrd="2" destOrd="0" presId="urn:microsoft.com/office/officeart/2008/layout/VerticalCurvedList"/>
    <dgm:cxn modelId="{0EC73CE5-15EF-4B5E-BB00-EEAC84B4B712}" type="presParOf" srcId="{CF87B724-B8D6-4C22-B1D4-1749957F9A77}" destId="{C6A2158B-8066-4C40-A54F-85C4E916A10D}" srcOrd="0" destOrd="0" presId="urn:microsoft.com/office/officeart/2008/layout/VerticalCurvedList"/>
    <dgm:cxn modelId="{6B2AF440-FB41-4F06-877C-60C47F250C48}" type="presParOf" srcId="{CB36FAFC-CD09-4D11-9FAB-585282DA0F0E}" destId="{7132CD00-24EE-4E2D-8FF7-DBC184CF4AA1}" srcOrd="3" destOrd="0" presId="urn:microsoft.com/office/officeart/2008/layout/VerticalCurvedList"/>
    <dgm:cxn modelId="{38BD861A-AB89-4E8B-9F6D-4829E425AC6F}" type="presParOf" srcId="{CB36FAFC-CD09-4D11-9FAB-585282DA0F0E}" destId="{9C139A35-FD99-41E6-88F8-43FBADBDA614}" srcOrd="4" destOrd="0" presId="urn:microsoft.com/office/officeart/2008/layout/VerticalCurvedList"/>
    <dgm:cxn modelId="{00178A98-2E3C-4EFB-B451-37712B9CE4AD}" type="presParOf" srcId="{9C139A35-FD99-41E6-88F8-43FBADBDA614}" destId="{10B53649-1202-4154-BF22-D1F71E03D4A0}" srcOrd="0" destOrd="0" presId="urn:microsoft.com/office/officeart/2008/layout/VerticalCurvedList"/>
    <dgm:cxn modelId="{0FCB36B8-E7F4-4778-B426-789EA100AE26}" type="presParOf" srcId="{CB36FAFC-CD09-4D11-9FAB-585282DA0F0E}" destId="{2AA2FAD2-9BF7-4BB7-83C3-CE5D429F9815}" srcOrd="5" destOrd="0" presId="urn:microsoft.com/office/officeart/2008/layout/VerticalCurvedList"/>
    <dgm:cxn modelId="{95BDE092-81C9-4634-B7FF-7A783CD3C844}" type="presParOf" srcId="{CB36FAFC-CD09-4D11-9FAB-585282DA0F0E}" destId="{1857A340-0A04-4117-8621-3D33F5C1C12C}" srcOrd="6" destOrd="0" presId="urn:microsoft.com/office/officeart/2008/layout/VerticalCurvedList"/>
    <dgm:cxn modelId="{576589CF-A5C4-4539-9E29-C448CF2DBA31}" type="presParOf" srcId="{1857A340-0A04-4117-8621-3D33F5C1C12C}" destId="{025DCE29-2214-4909-B52D-38E1F54A9A71}" srcOrd="0" destOrd="0" presId="urn:microsoft.com/office/officeart/2008/layout/VerticalCurvedList"/>
    <dgm:cxn modelId="{71F61C73-8902-4814-9CEB-1EE0A5C5164D}" type="presParOf" srcId="{CB36FAFC-CD09-4D11-9FAB-585282DA0F0E}" destId="{AB6922AC-FA72-4BE1-B2E3-550A6F12BCDC}" srcOrd="7" destOrd="0" presId="urn:microsoft.com/office/officeart/2008/layout/VerticalCurvedList"/>
    <dgm:cxn modelId="{6C262D24-AA71-4935-80E3-E13D1699C989}" type="presParOf" srcId="{CB36FAFC-CD09-4D11-9FAB-585282DA0F0E}" destId="{04CC84CF-5712-4E50-94EE-770D5DC42FBE}" srcOrd="8" destOrd="0" presId="urn:microsoft.com/office/officeart/2008/layout/VerticalCurvedList"/>
    <dgm:cxn modelId="{DC4E7B84-54D5-46C1-A9EB-FB9112FA42F0}" type="presParOf" srcId="{04CC84CF-5712-4E50-94EE-770D5DC42FBE}" destId="{B7C0F9E4-26B7-465A-9FF5-CA3DCE6174B2}" srcOrd="0" destOrd="0" presId="urn:microsoft.com/office/officeart/2008/layout/VerticalCurvedList"/>
    <dgm:cxn modelId="{7A1E8D3A-1BC9-445F-94DD-7E0E3250FFBC}" type="presParOf" srcId="{CB36FAFC-CD09-4D11-9FAB-585282DA0F0E}" destId="{5707F1A3-86B9-4601-B2B9-C922EABE6178}" srcOrd="9" destOrd="0" presId="urn:microsoft.com/office/officeart/2008/layout/VerticalCurvedList"/>
    <dgm:cxn modelId="{4C4D9323-2154-4A19-A1E1-580E2DAB6D71}" type="presParOf" srcId="{CB36FAFC-CD09-4D11-9FAB-585282DA0F0E}" destId="{84918A83-C7BC-493A-8EFA-50216BA32FC7}" srcOrd="10" destOrd="0" presId="urn:microsoft.com/office/officeart/2008/layout/VerticalCurvedList"/>
    <dgm:cxn modelId="{2D12B2C5-390F-4249-B628-FF65D5E12F0E}" type="presParOf" srcId="{84918A83-C7BC-493A-8EFA-50216BA32FC7}" destId="{29F67E88-968D-4772-A0E8-8FD46D5658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ADC1E9A-22F9-4E92-8BC7-5D9A8B0102E1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728D7559-565B-48AF-8E1D-445CF5E6C71C}">
      <dgm:prSet phldrT="[文本]"/>
      <dgm:spPr/>
      <dgm:t>
        <a:bodyPr/>
        <a:lstStyle/>
        <a:p>
          <a:r>
            <a:rPr lang="zh-CN" altLang="en-US" dirty="0" smtClean="0"/>
            <a:t>建模</a:t>
          </a:r>
          <a:endParaRPr lang="zh-CN" altLang="en-US" dirty="0"/>
        </a:p>
      </dgm:t>
    </dgm:pt>
    <dgm:pt modelId="{F02A661F-37BD-489E-BFF1-2D9F0E8D15D8}" type="parTrans" cxnId="{3DB27568-4876-4CA3-B63C-D51F20BACA55}">
      <dgm:prSet/>
      <dgm:spPr/>
      <dgm:t>
        <a:bodyPr/>
        <a:lstStyle/>
        <a:p>
          <a:endParaRPr lang="zh-CN" altLang="en-US"/>
        </a:p>
      </dgm:t>
    </dgm:pt>
    <dgm:pt modelId="{88FC0703-FA22-47C3-8408-24EA7A4B45AF}" type="sibTrans" cxnId="{3DB27568-4876-4CA3-B63C-D51F20BACA55}">
      <dgm:prSet/>
      <dgm:spPr/>
      <dgm:t>
        <a:bodyPr/>
        <a:lstStyle/>
        <a:p>
          <a:endParaRPr lang="zh-CN" altLang="en-US"/>
        </a:p>
      </dgm:t>
    </dgm:pt>
    <dgm:pt modelId="{693F69D4-B946-4456-86D5-FD0168B57B40}">
      <dgm:prSet phldrT="[文本]"/>
      <dgm:spPr/>
      <dgm:t>
        <a:bodyPr/>
        <a:lstStyle/>
        <a:p>
          <a:r>
            <a:rPr lang="zh-CN" altLang="en-US" dirty="0" smtClean="0"/>
            <a:t>求解</a:t>
          </a:r>
          <a:endParaRPr lang="zh-CN" altLang="en-US" dirty="0"/>
        </a:p>
      </dgm:t>
    </dgm:pt>
    <dgm:pt modelId="{90DD0663-9EFF-46EF-A213-8A45E167264D}" type="parTrans" cxnId="{58AF1D0C-A0A4-468D-BF1E-7EB66B980E6C}">
      <dgm:prSet/>
      <dgm:spPr/>
      <dgm:t>
        <a:bodyPr/>
        <a:lstStyle/>
        <a:p>
          <a:endParaRPr lang="zh-CN" altLang="en-US"/>
        </a:p>
      </dgm:t>
    </dgm:pt>
    <dgm:pt modelId="{89D69488-99F7-4374-B517-437B2D8B8028}" type="sibTrans" cxnId="{58AF1D0C-A0A4-468D-BF1E-7EB66B980E6C}">
      <dgm:prSet/>
      <dgm:spPr/>
      <dgm:t>
        <a:bodyPr/>
        <a:lstStyle/>
        <a:p>
          <a:endParaRPr lang="zh-CN" altLang="en-US"/>
        </a:p>
      </dgm:t>
    </dgm:pt>
    <dgm:pt modelId="{6E780E35-70B4-4EE6-93B7-0CB87A68DDF5}" type="pres">
      <dgm:prSet presAssocID="{CADC1E9A-22F9-4E92-8BC7-5D9A8B0102E1}" presName="Name0" presStyleCnt="0">
        <dgm:presLayoutVars>
          <dgm:dir/>
          <dgm:resizeHandles val="exact"/>
        </dgm:presLayoutVars>
      </dgm:prSet>
      <dgm:spPr/>
    </dgm:pt>
    <dgm:pt modelId="{B4C1C75B-52C9-4918-AD50-945D3B93FC9F}" type="pres">
      <dgm:prSet presAssocID="{728D7559-565B-48AF-8E1D-445CF5E6C71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044792-CFEA-423F-9D2D-BF94FFE62A24}" type="pres">
      <dgm:prSet presAssocID="{88FC0703-FA22-47C3-8408-24EA7A4B45AF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F42C4302-37D5-4F98-A2F8-C249FEC9BACE}" type="pres">
      <dgm:prSet presAssocID="{88FC0703-FA22-47C3-8408-24EA7A4B45AF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68185753-2E31-45F4-BEAB-85BB3483BB46}" type="pres">
      <dgm:prSet presAssocID="{693F69D4-B946-4456-86D5-FD0168B57B4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C02065-96C6-4F32-93C3-C57AF6998245}" type="presOf" srcId="{728D7559-565B-48AF-8E1D-445CF5E6C71C}" destId="{B4C1C75B-52C9-4918-AD50-945D3B93FC9F}" srcOrd="0" destOrd="0" presId="urn:microsoft.com/office/officeart/2005/8/layout/process1"/>
    <dgm:cxn modelId="{89BA6B80-1AD9-41A1-9E71-A4E88FF22FD4}" type="presOf" srcId="{88FC0703-FA22-47C3-8408-24EA7A4B45AF}" destId="{F42C4302-37D5-4F98-A2F8-C249FEC9BACE}" srcOrd="1" destOrd="0" presId="urn:microsoft.com/office/officeart/2005/8/layout/process1"/>
    <dgm:cxn modelId="{954B0693-0D0A-4EFF-BC08-E8725D9FEF61}" type="presOf" srcId="{693F69D4-B946-4456-86D5-FD0168B57B40}" destId="{68185753-2E31-45F4-BEAB-85BB3483BB46}" srcOrd="0" destOrd="0" presId="urn:microsoft.com/office/officeart/2005/8/layout/process1"/>
    <dgm:cxn modelId="{C75EABB7-93EA-4A75-BECD-7AF216DBA7B8}" type="presOf" srcId="{88FC0703-FA22-47C3-8408-24EA7A4B45AF}" destId="{A8044792-CFEA-423F-9D2D-BF94FFE62A24}" srcOrd="0" destOrd="0" presId="urn:microsoft.com/office/officeart/2005/8/layout/process1"/>
    <dgm:cxn modelId="{3DB27568-4876-4CA3-B63C-D51F20BACA55}" srcId="{CADC1E9A-22F9-4E92-8BC7-5D9A8B0102E1}" destId="{728D7559-565B-48AF-8E1D-445CF5E6C71C}" srcOrd="0" destOrd="0" parTransId="{F02A661F-37BD-489E-BFF1-2D9F0E8D15D8}" sibTransId="{88FC0703-FA22-47C3-8408-24EA7A4B45AF}"/>
    <dgm:cxn modelId="{A7421C1A-89AB-452F-8163-86C5054E34CE}" type="presOf" srcId="{CADC1E9A-22F9-4E92-8BC7-5D9A8B0102E1}" destId="{6E780E35-70B4-4EE6-93B7-0CB87A68DDF5}" srcOrd="0" destOrd="0" presId="urn:microsoft.com/office/officeart/2005/8/layout/process1"/>
    <dgm:cxn modelId="{58AF1D0C-A0A4-468D-BF1E-7EB66B980E6C}" srcId="{CADC1E9A-22F9-4E92-8BC7-5D9A8B0102E1}" destId="{693F69D4-B946-4456-86D5-FD0168B57B40}" srcOrd="1" destOrd="0" parTransId="{90DD0663-9EFF-46EF-A213-8A45E167264D}" sibTransId="{89D69488-99F7-4374-B517-437B2D8B8028}"/>
    <dgm:cxn modelId="{62035511-BBA6-4197-9B36-4A483656A631}" type="presParOf" srcId="{6E780E35-70B4-4EE6-93B7-0CB87A68DDF5}" destId="{B4C1C75B-52C9-4918-AD50-945D3B93FC9F}" srcOrd="0" destOrd="0" presId="urn:microsoft.com/office/officeart/2005/8/layout/process1"/>
    <dgm:cxn modelId="{07A34936-44F2-4E11-9EF1-E5DB91FB7A26}" type="presParOf" srcId="{6E780E35-70B4-4EE6-93B7-0CB87A68DDF5}" destId="{A8044792-CFEA-423F-9D2D-BF94FFE62A24}" srcOrd="1" destOrd="0" presId="urn:microsoft.com/office/officeart/2005/8/layout/process1"/>
    <dgm:cxn modelId="{EA2CC960-106C-40CB-8977-438D39FF0909}" type="presParOf" srcId="{A8044792-CFEA-423F-9D2D-BF94FFE62A24}" destId="{F42C4302-37D5-4F98-A2F8-C249FEC9BACE}" srcOrd="0" destOrd="0" presId="urn:microsoft.com/office/officeart/2005/8/layout/process1"/>
    <dgm:cxn modelId="{E3C0F04B-71D9-4E94-B9B3-BA0710E9FB8A}" type="presParOf" srcId="{6E780E35-70B4-4EE6-93B7-0CB87A68DDF5}" destId="{68185753-2E31-45F4-BEAB-85BB3483BB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2AFBC4A-9026-4DBF-A5D2-D16DF8C8AF69}" type="doc">
      <dgm:prSet loTypeId="urn:microsoft.com/office/officeart/2005/8/layout/hList9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0A39A261-A626-4D85-8177-29701168F36E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风险定义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305C71-C990-4672-8576-B6ED1594A89E}" type="parTrans" cxnId="{F5BFA79A-6BDD-4BB5-9ABE-71FB9FD8C19D}">
      <dgm:prSet/>
      <dgm:spPr/>
      <dgm:t>
        <a:bodyPr/>
        <a:lstStyle/>
        <a:p>
          <a:endParaRPr lang="zh-CN" altLang="en-US"/>
        </a:p>
      </dgm:t>
    </dgm:pt>
    <dgm:pt modelId="{2A9781FE-0EAF-44C4-B0AD-48035102EE49}" type="sibTrans" cxnId="{F5BFA79A-6BDD-4BB5-9ABE-71FB9FD8C19D}">
      <dgm:prSet/>
      <dgm:spPr/>
      <dgm:t>
        <a:bodyPr/>
        <a:lstStyle/>
        <a:p>
          <a:endParaRPr lang="zh-CN" altLang="en-US"/>
        </a:p>
      </dgm:t>
    </dgm:pt>
    <dgm:pt modelId="{218967D4-15B6-4CC2-88AA-249A0A0AB91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计划作废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2B53A2-2159-4A84-ABF6-2B5BD657771F}" type="parTrans" cxnId="{A16CD3F1-EB36-400D-86E0-5A2DD1D82BD6}">
      <dgm:prSet/>
      <dgm:spPr/>
      <dgm:t>
        <a:bodyPr/>
        <a:lstStyle/>
        <a:p>
          <a:endParaRPr lang="zh-CN" altLang="en-US"/>
        </a:p>
      </dgm:t>
    </dgm:pt>
    <dgm:pt modelId="{85D422E0-A709-41DE-9146-E9463E06E134}" type="sibTrans" cxnId="{A16CD3F1-EB36-400D-86E0-5A2DD1D82BD6}">
      <dgm:prSet/>
      <dgm:spPr/>
      <dgm:t>
        <a:bodyPr/>
        <a:lstStyle/>
        <a:p>
          <a:endParaRPr lang="zh-CN" altLang="en-US"/>
        </a:p>
      </dgm:t>
    </dgm:pt>
    <dgm:pt modelId="{A224E161-B3C1-4CC0-9B41-84F16AD41B2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计划变更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9D311-57A5-4019-B08D-393233468EF9}" type="parTrans" cxnId="{4303F5F1-9FB2-4EA7-B098-EBE014B196E5}">
      <dgm:prSet/>
      <dgm:spPr/>
      <dgm:t>
        <a:bodyPr/>
        <a:lstStyle/>
        <a:p>
          <a:endParaRPr lang="zh-CN" altLang="en-US"/>
        </a:p>
      </dgm:t>
    </dgm:pt>
    <dgm:pt modelId="{DDD6096E-8F98-4348-A77E-2A464EF61AD3}" type="sibTrans" cxnId="{4303F5F1-9FB2-4EA7-B098-EBE014B196E5}">
      <dgm:prSet/>
      <dgm:spPr/>
      <dgm:t>
        <a:bodyPr/>
        <a:lstStyle/>
        <a:p>
          <a:endParaRPr lang="zh-CN" altLang="en-US"/>
        </a:p>
      </dgm:t>
    </dgm:pt>
    <dgm:pt modelId="{D5A0E76E-2CD5-4649-AD0B-57B5C530865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风险管理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4DD72D-56C7-421B-BAA6-0E697C5DB475}" type="parTrans" cxnId="{41EF3351-4B78-431E-A069-B5A9C8596418}">
      <dgm:prSet/>
      <dgm:spPr/>
      <dgm:t>
        <a:bodyPr/>
        <a:lstStyle/>
        <a:p>
          <a:endParaRPr lang="zh-CN" altLang="en-US"/>
        </a:p>
      </dgm:t>
    </dgm:pt>
    <dgm:pt modelId="{8C8F3B06-CD72-4371-A7FB-7C65944F1EE6}" type="sibTrans" cxnId="{41EF3351-4B78-431E-A069-B5A9C8596418}">
      <dgm:prSet/>
      <dgm:spPr/>
      <dgm:t>
        <a:bodyPr/>
        <a:lstStyle/>
        <a:p>
          <a:endParaRPr lang="zh-CN" altLang="en-US"/>
        </a:p>
      </dgm:t>
    </dgm:pt>
    <dgm:pt modelId="{AB6E149C-0378-4516-BFF6-0B5DE7A2380D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识别风险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FBEBE0-B80F-432B-800E-5EA5C73EFB4E}" type="parTrans" cxnId="{1E69CF49-1C3F-4454-89B6-976F4642D193}">
      <dgm:prSet/>
      <dgm:spPr/>
      <dgm:t>
        <a:bodyPr/>
        <a:lstStyle/>
        <a:p>
          <a:endParaRPr lang="zh-CN" altLang="en-US"/>
        </a:p>
      </dgm:t>
    </dgm:pt>
    <dgm:pt modelId="{586C468E-8686-4C77-A34E-9895BDF92723}" type="sibTrans" cxnId="{1E69CF49-1C3F-4454-89B6-976F4642D193}">
      <dgm:prSet/>
      <dgm:spPr/>
      <dgm:t>
        <a:bodyPr/>
        <a:lstStyle/>
        <a:p>
          <a:endParaRPr lang="zh-CN" altLang="en-US"/>
        </a:p>
      </dgm:t>
    </dgm:pt>
    <dgm:pt modelId="{88E7CAC2-C475-4DF8-BF47-BD1C66C95A9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常见风险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30BB2-3D86-4776-A923-F93385BCCB40}" type="parTrans" cxnId="{06B9FA35-5F08-4392-879E-F11D6EEC811E}">
      <dgm:prSet/>
      <dgm:spPr/>
      <dgm:t>
        <a:bodyPr/>
        <a:lstStyle/>
        <a:p>
          <a:endParaRPr lang="zh-CN" altLang="en-US"/>
        </a:p>
      </dgm:t>
    </dgm:pt>
    <dgm:pt modelId="{DEC356D0-378C-4D17-9F1D-CD99120434E9}" type="sibTrans" cxnId="{06B9FA35-5F08-4392-879E-F11D6EEC811E}">
      <dgm:prSet/>
      <dgm:spPr/>
      <dgm:t>
        <a:bodyPr/>
        <a:lstStyle/>
        <a:p>
          <a:endParaRPr lang="zh-CN" altLang="en-US"/>
        </a:p>
      </dgm:t>
    </dgm:pt>
    <dgm:pt modelId="{EAA282D7-06FA-4C73-8532-9FBD22BCA85D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需求变更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1A4E5E-19F8-4721-9DAD-BACA373C0D3C}" type="parTrans" cxnId="{CD6FD611-8440-4510-AEF7-CA32185BD4CE}">
      <dgm:prSet/>
      <dgm:spPr/>
      <dgm:t>
        <a:bodyPr/>
        <a:lstStyle/>
        <a:p>
          <a:endParaRPr lang="zh-CN" altLang="en-US"/>
        </a:p>
      </dgm:t>
    </dgm:pt>
    <dgm:pt modelId="{5AC06017-116E-449E-B576-0C58A7B6BF0A}" type="sibTrans" cxnId="{CD6FD611-8440-4510-AEF7-CA32185BD4CE}">
      <dgm:prSet/>
      <dgm:spPr/>
      <dgm:t>
        <a:bodyPr/>
        <a:lstStyle/>
        <a:p>
          <a:endParaRPr lang="zh-CN" altLang="en-US"/>
        </a:p>
      </dgm:t>
    </dgm:pt>
    <dgm:pt modelId="{A45E22B7-53B2-4E0C-9D97-F8545019268D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进度延期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F7D6BD-EB95-4249-B60A-0982C85B83D0}" type="parTrans" cxnId="{011E8C16-1713-480A-8EF1-5F10B6EF4C2E}">
      <dgm:prSet/>
      <dgm:spPr/>
      <dgm:t>
        <a:bodyPr/>
        <a:lstStyle/>
        <a:p>
          <a:endParaRPr lang="zh-CN" altLang="en-US"/>
        </a:p>
      </dgm:t>
    </dgm:pt>
    <dgm:pt modelId="{54DD265B-B302-4505-BF0E-10EBDE15FDC9}" type="sibTrans" cxnId="{011E8C16-1713-480A-8EF1-5F10B6EF4C2E}">
      <dgm:prSet/>
      <dgm:spPr/>
      <dgm:t>
        <a:bodyPr/>
        <a:lstStyle/>
        <a:p>
          <a:endParaRPr lang="zh-CN" altLang="en-US"/>
        </a:p>
      </dgm:t>
    </dgm:pt>
    <dgm:pt modelId="{4A92EC7D-379D-4E2D-B972-937850301F6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风险分析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20ECCE-3F68-48A3-9042-4DB9328EA933}" type="parTrans" cxnId="{1B15A78F-85B6-4587-AECD-DAC7AD4C4370}">
      <dgm:prSet/>
      <dgm:spPr/>
      <dgm:t>
        <a:bodyPr/>
        <a:lstStyle/>
        <a:p>
          <a:endParaRPr lang="zh-CN" altLang="en-US"/>
        </a:p>
      </dgm:t>
    </dgm:pt>
    <dgm:pt modelId="{1A01EB3D-53A2-4799-B816-6B1A9430D392}" type="sibTrans" cxnId="{1B15A78F-85B6-4587-AECD-DAC7AD4C4370}">
      <dgm:prSet/>
      <dgm:spPr/>
      <dgm:t>
        <a:bodyPr/>
        <a:lstStyle/>
        <a:p>
          <a:endParaRPr lang="zh-CN" altLang="en-US"/>
        </a:p>
      </dgm:t>
    </dgm:pt>
    <dgm:pt modelId="{75ACDC81-763C-4284-A78E-1C79EAA8EC6F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规避风险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34ADB-DF28-4051-80D4-67AAA33321EA}" type="parTrans" cxnId="{1795D7AE-A2DA-4C5D-916E-24DC4B041319}">
      <dgm:prSet/>
      <dgm:spPr/>
      <dgm:t>
        <a:bodyPr/>
        <a:lstStyle/>
        <a:p>
          <a:endParaRPr lang="zh-CN" altLang="en-US"/>
        </a:p>
      </dgm:t>
    </dgm:pt>
    <dgm:pt modelId="{661E4D4A-1E82-4987-98A3-0A4F9F8605FF}" type="sibTrans" cxnId="{1795D7AE-A2DA-4C5D-916E-24DC4B041319}">
      <dgm:prSet/>
      <dgm:spPr/>
      <dgm:t>
        <a:bodyPr/>
        <a:lstStyle/>
        <a:p>
          <a:endParaRPr lang="zh-CN" altLang="en-US"/>
        </a:p>
      </dgm:t>
    </dgm:pt>
    <dgm:pt modelId="{5DC5077F-C0E1-4A03-BC2C-E7020311CE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预案及应对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A5F68F-E458-485A-84D5-CB818904B45D}" type="parTrans" cxnId="{6EF37E3F-B7E8-4BF2-A0DE-0FD34D627B0B}">
      <dgm:prSet/>
      <dgm:spPr/>
      <dgm:t>
        <a:bodyPr/>
        <a:lstStyle/>
        <a:p>
          <a:endParaRPr lang="zh-CN" altLang="en-US"/>
        </a:p>
      </dgm:t>
    </dgm:pt>
    <dgm:pt modelId="{9696E653-A5CF-47A1-8244-BE342679EB20}" type="sibTrans" cxnId="{6EF37E3F-B7E8-4BF2-A0DE-0FD34D627B0B}">
      <dgm:prSet/>
      <dgm:spPr/>
      <dgm:t>
        <a:bodyPr/>
        <a:lstStyle/>
        <a:p>
          <a:endParaRPr lang="zh-CN" altLang="en-US"/>
        </a:p>
      </dgm:t>
    </dgm:pt>
    <dgm:pt modelId="{B5D8C97B-7FDD-442C-87F3-330881B5DDA4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技术问题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C39E1E-779A-455C-813F-385C34C12619}" type="parTrans" cxnId="{037EB606-5EB7-41CA-97F1-E367E24D11AC}">
      <dgm:prSet/>
      <dgm:spPr/>
      <dgm:t>
        <a:bodyPr/>
        <a:lstStyle/>
        <a:p>
          <a:endParaRPr lang="zh-CN" altLang="en-US"/>
        </a:p>
      </dgm:t>
    </dgm:pt>
    <dgm:pt modelId="{74C8A3E2-91BE-4DCA-B51C-E194C532ABEF}" type="sibTrans" cxnId="{037EB606-5EB7-41CA-97F1-E367E24D11AC}">
      <dgm:prSet/>
      <dgm:spPr/>
      <dgm:t>
        <a:bodyPr/>
        <a:lstStyle/>
        <a:p>
          <a:endParaRPr lang="zh-CN" altLang="en-US"/>
        </a:p>
      </dgm:t>
    </dgm:pt>
    <dgm:pt modelId="{7ED4E891-662F-48C5-A4A7-F581A3018F7D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人员能力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442872-F72F-4755-AA09-AB885E886AE1}" type="parTrans" cxnId="{541E6EB0-6F32-443F-9D41-97680BBBA059}">
      <dgm:prSet/>
      <dgm:spPr/>
      <dgm:t>
        <a:bodyPr/>
        <a:lstStyle/>
        <a:p>
          <a:endParaRPr lang="zh-CN" altLang="en-US"/>
        </a:p>
      </dgm:t>
    </dgm:pt>
    <dgm:pt modelId="{AF623167-27A4-4AAA-811F-3DB8CFB66FBD}" type="sibTrans" cxnId="{541E6EB0-6F32-443F-9D41-97680BBBA059}">
      <dgm:prSet/>
      <dgm:spPr/>
      <dgm:t>
        <a:bodyPr/>
        <a:lstStyle/>
        <a:p>
          <a:endParaRPr lang="zh-CN" altLang="en-US"/>
        </a:p>
      </dgm:t>
    </dgm:pt>
    <dgm:pt modelId="{1B24DF61-A60F-444E-9981-7068C1A21ECE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资源问题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FF236-4098-456B-A648-3B53D69DB51A}" type="parTrans" cxnId="{D03B61AC-2E6C-444D-B087-24E00502FF58}">
      <dgm:prSet/>
      <dgm:spPr/>
      <dgm:t>
        <a:bodyPr/>
        <a:lstStyle/>
        <a:p>
          <a:endParaRPr lang="zh-CN" altLang="en-US"/>
        </a:p>
      </dgm:t>
    </dgm:pt>
    <dgm:pt modelId="{FA4DE93A-69E6-44D6-8420-F945943495D6}" type="sibTrans" cxnId="{D03B61AC-2E6C-444D-B087-24E00502FF58}">
      <dgm:prSet/>
      <dgm:spPr/>
      <dgm:t>
        <a:bodyPr/>
        <a:lstStyle/>
        <a:p>
          <a:endParaRPr lang="zh-CN" altLang="en-US"/>
        </a:p>
      </dgm:t>
    </dgm:pt>
    <dgm:pt modelId="{61D312A8-A9BD-4DDD-8BFE-E85511ECC31A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质量问题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2D0255-A4C3-4565-BA34-01D57823A822}" type="parTrans" cxnId="{7AACB16F-5719-4C23-9E57-DA8092EC5773}">
      <dgm:prSet/>
      <dgm:spPr/>
      <dgm:t>
        <a:bodyPr/>
        <a:lstStyle/>
        <a:p>
          <a:endParaRPr lang="zh-CN" altLang="en-US"/>
        </a:p>
      </dgm:t>
    </dgm:pt>
    <dgm:pt modelId="{D8C613F4-D4BF-4129-81B5-BE96C0716E42}" type="sibTrans" cxnId="{7AACB16F-5719-4C23-9E57-DA8092EC5773}">
      <dgm:prSet/>
      <dgm:spPr/>
      <dgm:t>
        <a:bodyPr/>
        <a:lstStyle/>
        <a:p>
          <a:endParaRPr lang="zh-CN" altLang="en-US"/>
        </a:p>
      </dgm:t>
    </dgm:pt>
    <dgm:pt modelId="{FCBD73BC-DFAB-486F-802F-CB07A02F8E22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团队问题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76B668-7165-427A-8D85-52F620D9EE71}" type="parTrans" cxnId="{F90A4BE4-332C-471C-ADDF-C12979EF42DA}">
      <dgm:prSet/>
      <dgm:spPr/>
      <dgm:t>
        <a:bodyPr/>
        <a:lstStyle/>
        <a:p>
          <a:endParaRPr lang="zh-CN" altLang="en-US"/>
        </a:p>
      </dgm:t>
    </dgm:pt>
    <dgm:pt modelId="{4D3E1F20-A8B6-4F15-9873-800D89F5BC59}" type="sibTrans" cxnId="{F90A4BE4-332C-471C-ADDF-C12979EF42DA}">
      <dgm:prSet/>
      <dgm:spPr/>
      <dgm:t>
        <a:bodyPr/>
        <a:lstStyle/>
        <a:p>
          <a:endParaRPr lang="zh-CN" altLang="en-US"/>
        </a:p>
      </dgm:t>
    </dgm:pt>
    <dgm:pt modelId="{89094A51-7043-4D03-8D3C-9FCC8C87CB6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应对措施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EE3FAD-309D-4D7B-87C3-BA355E853C6E}" type="parTrans" cxnId="{F92E96CF-33C0-435D-8C3C-FD5427F22BB8}">
      <dgm:prSet/>
      <dgm:spPr/>
      <dgm:t>
        <a:bodyPr/>
        <a:lstStyle/>
        <a:p>
          <a:endParaRPr lang="zh-CN" altLang="en-US"/>
        </a:p>
      </dgm:t>
    </dgm:pt>
    <dgm:pt modelId="{39292298-D922-428C-B003-E8992A6F5E1D}" type="sibTrans" cxnId="{F92E96CF-33C0-435D-8C3C-FD5427F22BB8}">
      <dgm:prSet/>
      <dgm:spPr/>
      <dgm:t>
        <a:bodyPr/>
        <a:lstStyle/>
        <a:p>
          <a:endParaRPr lang="zh-CN" altLang="en-US"/>
        </a:p>
      </dgm:t>
    </dgm:pt>
    <dgm:pt modelId="{4627B7ED-C265-40C6-8B37-E628EBDAF3B3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迭代开发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F3907-3079-4C1B-8223-36762BCD0059}" type="parTrans" cxnId="{EC167F23-88FD-43C4-ADC2-95B734EF29D5}">
      <dgm:prSet/>
      <dgm:spPr/>
      <dgm:t>
        <a:bodyPr/>
        <a:lstStyle/>
        <a:p>
          <a:endParaRPr lang="zh-CN" altLang="en-US"/>
        </a:p>
      </dgm:t>
    </dgm:pt>
    <dgm:pt modelId="{F6E042D7-EAFC-4A0F-9421-A72372BC137D}" type="sibTrans" cxnId="{EC167F23-88FD-43C4-ADC2-95B734EF29D5}">
      <dgm:prSet/>
      <dgm:spPr/>
      <dgm:t>
        <a:bodyPr/>
        <a:lstStyle/>
        <a:p>
          <a:endParaRPr lang="zh-CN" altLang="en-US"/>
        </a:p>
      </dgm:t>
    </dgm:pt>
    <dgm:pt modelId="{A65088F8-2E56-4DDF-A881-0A48999B0200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技术预研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3AD2B1-664C-44ED-8FB8-42D12ADBF47F}" type="parTrans" cxnId="{09E98200-C330-4611-876E-25EC8635DEE0}">
      <dgm:prSet/>
      <dgm:spPr/>
      <dgm:t>
        <a:bodyPr/>
        <a:lstStyle/>
        <a:p>
          <a:endParaRPr lang="zh-CN" altLang="en-US"/>
        </a:p>
      </dgm:t>
    </dgm:pt>
    <dgm:pt modelId="{767B3EBA-253D-4764-857C-2CE487B569CB}" type="sibTrans" cxnId="{09E98200-C330-4611-876E-25EC8635DEE0}">
      <dgm:prSet/>
      <dgm:spPr/>
      <dgm:t>
        <a:bodyPr/>
        <a:lstStyle/>
        <a:p>
          <a:endParaRPr lang="zh-CN" altLang="en-US"/>
        </a:p>
      </dgm:t>
    </dgm:pt>
    <dgm:pt modelId="{6C451069-D8A1-4B9F-87FF-2FC4A929021F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人员培训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DB7B0D-FBCE-43F1-B962-1A78EA8CD361}" type="parTrans" cxnId="{A75BD332-8198-406B-AA80-28C8C8623A12}">
      <dgm:prSet/>
      <dgm:spPr/>
      <dgm:t>
        <a:bodyPr/>
        <a:lstStyle/>
        <a:p>
          <a:endParaRPr lang="zh-CN" altLang="en-US"/>
        </a:p>
      </dgm:t>
    </dgm:pt>
    <dgm:pt modelId="{F9E5B348-6425-498A-86B4-A966A66513C7}" type="sibTrans" cxnId="{A75BD332-8198-406B-AA80-28C8C8623A12}">
      <dgm:prSet/>
      <dgm:spPr/>
      <dgm:t>
        <a:bodyPr/>
        <a:lstStyle/>
        <a:p>
          <a:endParaRPr lang="zh-CN" altLang="en-US"/>
        </a:p>
      </dgm:t>
    </dgm:pt>
    <dgm:pt modelId="{DF8399E7-C9A1-491C-9A2F-8A18049469B4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质量管理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F6433B-6D2A-4F3D-A6CD-79DC1C40EDBB}" type="parTrans" cxnId="{241BA89F-F145-4C62-BD53-90771329100C}">
      <dgm:prSet/>
      <dgm:spPr/>
      <dgm:t>
        <a:bodyPr/>
        <a:lstStyle/>
        <a:p>
          <a:endParaRPr lang="zh-CN" altLang="en-US"/>
        </a:p>
      </dgm:t>
    </dgm:pt>
    <dgm:pt modelId="{83D64447-F840-478B-9560-FB3E52DC4388}" type="sibTrans" cxnId="{241BA89F-F145-4C62-BD53-90771329100C}">
      <dgm:prSet/>
      <dgm:spPr/>
      <dgm:t>
        <a:bodyPr/>
        <a:lstStyle/>
        <a:p>
          <a:endParaRPr lang="zh-CN" altLang="en-US"/>
        </a:p>
      </dgm:t>
    </dgm:pt>
    <dgm:pt modelId="{0F94C588-15D4-4376-A515-74A558280822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团队建设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ACA567-F022-46F3-A8F1-A34AC1D84C21}" type="parTrans" cxnId="{FF39326D-6296-4FB5-92BF-7C968699B03C}">
      <dgm:prSet/>
      <dgm:spPr/>
      <dgm:t>
        <a:bodyPr/>
        <a:lstStyle/>
        <a:p>
          <a:endParaRPr lang="zh-CN" altLang="en-US"/>
        </a:p>
      </dgm:t>
    </dgm:pt>
    <dgm:pt modelId="{63C23449-6DFE-4D3B-8C6A-38C447C2DC33}" type="sibTrans" cxnId="{FF39326D-6296-4FB5-92BF-7C968699B03C}">
      <dgm:prSet/>
      <dgm:spPr/>
      <dgm:t>
        <a:bodyPr/>
        <a:lstStyle/>
        <a:p>
          <a:endParaRPr lang="zh-CN" altLang="en-US"/>
        </a:p>
      </dgm:t>
    </dgm:pt>
    <dgm:pt modelId="{A4B25A5E-242D-4531-9440-9D32F5BEAB9D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量化风险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C6B3E7-112E-4297-943F-32B62CDC59B0}" type="parTrans" cxnId="{DF44ED91-195E-4D85-87AC-6E5E345321DB}">
      <dgm:prSet/>
      <dgm:spPr/>
      <dgm:t>
        <a:bodyPr/>
        <a:lstStyle/>
        <a:p>
          <a:endParaRPr lang="zh-CN" altLang="en-US"/>
        </a:p>
      </dgm:t>
    </dgm:pt>
    <dgm:pt modelId="{A3367C3A-78DE-4ADB-873A-3D543FC9677A}" type="sibTrans" cxnId="{DF44ED91-195E-4D85-87AC-6E5E345321DB}">
      <dgm:prSet/>
      <dgm:spPr/>
      <dgm:t>
        <a:bodyPr/>
        <a:lstStyle/>
        <a:p>
          <a:endParaRPr lang="zh-CN" altLang="en-US"/>
        </a:p>
      </dgm:t>
    </dgm:pt>
    <dgm:pt modelId="{C5DE44E9-19F7-4788-B6DE-4BF41C89A4F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降低风险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455EAA-35F9-4F4C-88BE-C0EA5B711D0F}" type="parTrans" cxnId="{4577ED3C-0CDA-4CA4-8C0A-7ABAECF2DF52}">
      <dgm:prSet/>
      <dgm:spPr/>
      <dgm:t>
        <a:bodyPr/>
        <a:lstStyle/>
        <a:p>
          <a:endParaRPr lang="zh-CN" altLang="en-US"/>
        </a:p>
      </dgm:t>
    </dgm:pt>
    <dgm:pt modelId="{1A4B02C0-7B17-40C6-A3CC-F2FE578F6ACE}" type="sibTrans" cxnId="{4577ED3C-0CDA-4CA4-8C0A-7ABAECF2DF52}">
      <dgm:prSet/>
      <dgm:spPr/>
      <dgm:t>
        <a:bodyPr/>
        <a:lstStyle/>
        <a:p>
          <a:endParaRPr lang="zh-CN" altLang="en-US"/>
        </a:p>
      </dgm:t>
    </dgm:pt>
    <dgm:pt modelId="{CAB6C8BF-996C-42F2-9DF8-67394D6CA956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热备开发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EC0821-43B7-4805-9B61-99D542820006}" type="parTrans" cxnId="{2F9B9351-E318-4018-8C3E-CE41DFF18BAD}">
      <dgm:prSet/>
      <dgm:spPr/>
      <dgm:t>
        <a:bodyPr/>
        <a:lstStyle/>
        <a:p>
          <a:endParaRPr lang="zh-CN" altLang="en-US"/>
        </a:p>
      </dgm:t>
    </dgm:pt>
    <dgm:pt modelId="{9B767258-BCC2-4CA8-9AA7-427E627EAF34}" type="sibTrans" cxnId="{2F9B9351-E318-4018-8C3E-CE41DFF18BAD}">
      <dgm:prSet/>
      <dgm:spPr/>
      <dgm:t>
        <a:bodyPr/>
        <a:lstStyle/>
        <a:p>
          <a:endParaRPr lang="zh-CN" altLang="en-US"/>
        </a:p>
      </dgm:t>
    </dgm:pt>
    <dgm:pt modelId="{2AC679EF-73A6-4969-B32E-1F394AEA980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质量缺陷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DBD5BA-3790-4BD8-ACA0-AC70C1EAF36C}" type="parTrans" cxnId="{DA59F270-9F2E-4614-A389-BB043F31CF0F}">
      <dgm:prSet/>
      <dgm:spPr/>
      <dgm:t>
        <a:bodyPr/>
        <a:lstStyle/>
        <a:p>
          <a:endParaRPr lang="zh-CN" altLang="en-US"/>
        </a:p>
      </dgm:t>
    </dgm:pt>
    <dgm:pt modelId="{7D7049BD-6ABB-45F6-B373-79AD05A91297}" type="sibTrans" cxnId="{DA59F270-9F2E-4614-A389-BB043F31CF0F}">
      <dgm:prSet/>
      <dgm:spPr/>
      <dgm:t>
        <a:bodyPr/>
        <a:lstStyle/>
        <a:p>
          <a:endParaRPr lang="zh-CN" altLang="en-US"/>
        </a:p>
      </dgm:t>
    </dgm:pt>
    <dgm:pt modelId="{F598279B-1E31-4648-AB4C-C2C7EE6ADB76}" type="pres">
      <dgm:prSet presAssocID="{E2AFBC4A-9026-4DBF-A5D2-D16DF8C8AF6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9BD463E-77B3-4258-B2CC-9B525F8F5677}" type="pres">
      <dgm:prSet presAssocID="{0A39A261-A626-4D85-8177-29701168F36E}" presName="posSpace" presStyleCnt="0"/>
      <dgm:spPr/>
    </dgm:pt>
    <dgm:pt modelId="{6F4902FA-56DE-4244-93D4-A9914D818DB5}" type="pres">
      <dgm:prSet presAssocID="{0A39A261-A626-4D85-8177-29701168F36E}" presName="vertFlow" presStyleCnt="0"/>
      <dgm:spPr/>
    </dgm:pt>
    <dgm:pt modelId="{97195C45-2DFA-4876-8506-3FC359FA7E97}" type="pres">
      <dgm:prSet presAssocID="{0A39A261-A626-4D85-8177-29701168F36E}" presName="topSpace" presStyleCnt="0"/>
      <dgm:spPr/>
    </dgm:pt>
    <dgm:pt modelId="{9F159F5E-8AD6-467C-B202-E0DFDE1552E1}" type="pres">
      <dgm:prSet presAssocID="{0A39A261-A626-4D85-8177-29701168F36E}" presName="firstComp" presStyleCnt="0"/>
      <dgm:spPr/>
    </dgm:pt>
    <dgm:pt modelId="{741D39F4-48CF-4CBC-891D-BA2CE3069B0A}" type="pres">
      <dgm:prSet presAssocID="{0A39A261-A626-4D85-8177-29701168F36E}" presName="firstChild" presStyleLbl="bgAccFollowNode1" presStyleIdx="0" presStyleCnt="22"/>
      <dgm:spPr/>
      <dgm:t>
        <a:bodyPr/>
        <a:lstStyle/>
        <a:p>
          <a:endParaRPr lang="zh-CN" altLang="en-US"/>
        </a:p>
      </dgm:t>
    </dgm:pt>
    <dgm:pt modelId="{26C256D8-BCD0-4F4E-9F03-A13CB059EFCA}" type="pres">
      <dgm:prSet presAssocID="{0A39A261-A626-4D85-8177-29701168F36E}" presName="firstChildTx" presStyleLbl="bgAccFollowNode1" presStyleIdx="0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48BE2-D667-436D-8F82-95851A465F78}" type="pres">
      <dgm:prSet presAssocID="{A224E161-B3C1-4CC0-9B41-84F16AD41B25}" presName="comp" presStyleCnt="0"/>
      <dgm:spPr/>
    </dgm:pt>
    <dgm:pt modelId="{91AED712-9AA6-4C79-9238-EA9CD13C2D04}" type="pres">
      <dgm:prSet presAssocID="{A224E161-B3C1-4CC0-9B41-84F16AD41B25}" presName="child" presStyleLbl="bgAccFollowNode1" presStyleIdx="1" presStyleCnt="22"/>
      <dgm:spPr/>
      <dgm:t>
        <a:bodyPr/>
        <a:lstStyle/>
        <a:p>
          <a:endParaRPr lang="zh-CN" altLang="en-US"/>
        </a:p>
      </dgm:t>
    </dgm:pt>
    <dgm:pt modelId="{2B47772D-BF98-47B9-882E-59E018B03CEB}" type="pres">
      <dgm:prSet presAssocID="{A224E161-B3C1-4CC0-9B41-84F16AD41B25}" presName="childTx" presStyleLbl="bgAccFollowNode1" presStyleIdx="1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E1C67-B87A-4770-BE47-4978646A0A22}" type="pres">
      <dgm:prSet presAssocID="{2AC679EF-73A6-4969-B32E-1F394AEA9806}" presName="comp" presStyleCnt="0"/>
      <dgm:spPr/>
    </dgm:pt>
    <dgm:pt modelId="{D0FD3189-2601-4A43-9FAB-6FD6570EAFD9}" type="pres">
      <dgm:prSet presAssocID="{2AC679EF-73A6-4969-B32E-1F394AEA9806}" presName="child" presStyleLbl="bgAccFollowNode1" presStyleIdx="2" presStyleCnt="22"/>
      <dgm:spPr/>
      <dgm:t>
        <a:bodyPr/>
        <a:lstStyle/>
        <a:p>
          <a:endParaRPr lang="zh-CN" altLang="en-US"/>
        </a:p>
      </dgm:t>
    </dgm:pt>
    <dgm:pt modelId="{47B09035-9B82-424B-9619-54A59D8E5A6E}" type="pres">
      <dgm:prSet presAssocID="{2AC679EF-73A6-4969-B32E-1F394AEA9806}" presName="childTx" presStyleLbl="bgAccFollowNode1" presStyleIdx="2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F00EDB-EBF8-4EC2-92FE-301FE73A75F4}" type="pres">
      <dgm:prSet presAssocID="{A45E22B7-53B2-4E0C-9D97-F8545019268D}" presName="comp" presStyleCnt="0"/>
      <dgm:spPr/>
    </dgm:pt>
    <dgm:pt modelId="{C7F24C41-1607-409A-886E-103A305BD599}" type="pres">
      <dgm:prSet presAssocID="{A45E22B7-53B2-4E0C-9D97-F8545019268D}" presName="child" presStyleLbl="bgAccFollowNode1" presStyleIdx="3" presStyleCnt="22"/>
      <dgm:spPr/>
      <dgm:t>
        <a:bodyPr/>
        <a:lstStyle/>
        <a:p>
          <a:endParaRPr lang="zh-CN" altLang="en-US"/>
        </a:p>
      </dgm:t>
    </dgm:pt>
    <dgm:pt modelId="{5422E5B7-7D68-41FF-99ED-F9BAFA984FC7}" type="pres">
      <dgm:prSet presAssocID="{A45E22B7-53B2-4E0C-9D97-F8545019268D}" presName="childTx" presStyleLbl="bgAccFollowNode1" presStyleIdx="3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D4D9A-A7CE-4099-AD0B-A0D9D826B53E}" type="pres">
      <dgm:prSet presAssocID="{0A39A261-A626-4D85-8177-29701168F36E}" presName="negSpace" presStyleCnt="0"/>
      <dgm:spPr/>
    </dgm:pt>
    <dgm:pt modelId="{10217337-DB63-435F-85EB-036D3D9B993C}" type="pres">
      <dgm:prSet presAssocID="{0A39A261-A626-4D85-8177-29701168F36E}" presName="circle" presStyleLbl="node1" presStyleIdx="0" presStyleCnt="4"/>
      <dgm:spPr/>
      <dgm:t>
        <a:bodyPr/>
        <a:lstStyle/>
        <a:p>
          <a:endParaRPr lang="zh-CN" altLang="en-US"/>
        </a:p>
      </dgm:t>
    </dgm:pt>
    <dgm:pt modelId="{A508F60F-FCAF-4791-8A01-53E78E4E748A}" type="pres">
      <dgm:prSet presAssocID="{2A9781FE-0EAF-44C4-B0AD-48035102EE49}" presName="transSpace" presStyleCnt="0"/>
      <dgm:spPr/>
    </dgm:pt>
    <dgm:pt modelId="{7D21C17C-3C96-4F7E-BDE9-F28CC176C89A}" type="pres">
      <dgm:prSet presAssocID="{D5A0E76E-2CD5-4649-AD0B-57B5C530865A}" presName="posSpace" presStyleCnt="0"/>
      <dgm:spPr/>
    </dgm:pt>
    <dgm:pt modelId="{507C9EC2-87DD-498F-98F8-C9321BD08995}" type="pres">
      <dgm:prSet presAssocID="{D5A0E76E-2CD5-4649-AD0B-57B5C530865A}" presName="vertFlow" presStyleCnt="0"/>
      <dgm:spPr/>
    </dgm:pt>
    <dgm:pt modelId="{2D629487-35A8-43C2-8BB6-461D4AEF7E4A}" type="pres">
      <dgm:prSet presAssocID="{D5A0E76E-2CD5-4649-AD0B-57B5C530865A}" presName="topSpace" presStyleCnt="0"/>
      <dgm:spPr/>
    </dgm:pt>
    <dgm:pt modelId="{5C8F916C-0CBF-4203-93AF-AB4A949DCE3F}" type="pres">
      <dgm:prSet presAssocID="{D5A0E76E-2CD5-4649-AD0B-57B5C530865A}" presName="firstComp" presStyleCnt="0"/>
      <dgm:spPr/>
    </dgm:pt>
    <dgm:pt modelId="{D5E9CF5C-56F7-42C8-AA8F-0FC8BA2B93D7}" type="pres">
      <dgm:prSet presAssocID="{D5A0E76E-2CD5-4649-AD0B-57B5C530865A}" presName="firstChild" presStyleLbl="bgAccFollowNode1" presStyleIdx="4" presStyleCnt="22"/>
      <dgm:spPr/>
      <dgm:t>
        <a:bodyPr/>
        <a:lstStyle/>
        <a:p>
          <a:endParaRPr lang="zh-CN" altLang="en-US"/>
        </a:p>
      </dgm:t>
    </dgm:pt>
    <dgm:pt modelId="{E0B3B107-CDB8-4DFB-B8EE-038D2DF5A23D}" type="pres">
      <dgm:prSet presAssocID="{D5A0E76E-2CD5-4649-AD0B-57B5C530865A}" presName="firstChildTx" presStyleLbl="bgAccFollowNode1" presStyleIdx="4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4445A-4AD1-44EE-83D1-C0599E313DC1}" type="pres">
      <dgm:prSet presAssocID="{4A92EC7D-379D-4E2D-B972-937850301F66}" presName="comp" presStyleCnt="0"/>
      <dgm:spPr/>
    </dgm:pt>
    <dgm:pt modelId="{B821128C-5322-4F1D-ABCE-80E33D5476B5}" type="pres">
      <dgm:prSet presAssocID="{4A92EC7D-379D-4E2D-B972-937850301F66}" presName="child" presStyleLbl="bgAccFollowNode1" presStyleIdx="5" presStyleCnt="22"/>
      <dgm:spPr/>
      <dgm:t>
        <a:bodyPr/>
        <a:lstStyle/>
        <a:p>
          <a:endParaRPr lang="zh-CN" altLang="en-US"/>
        </a:p>
      </dgm:t>
    </dgm:pt>
    <dgm:pt modelId="{2DF2F7EC-DD2C-45B3-8D7C-E2FF44B90D57}" type="pres">
      <dgm:prSet presAssocID="{4A92EC7D-379D-4E2D-B972-937850301F66}" presName="childTx" presStyleLbl="bgAccFollowNode1" presStyleIdx="5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B6DFD4-D9C4-4A16-9CFB-7597F7E6B15A}" type="pres">
      <dgm:prSet presAssocID="{A4B25A5E-242D-4531-9440-9D32F5BEAB9D}" presName="comp" presStyleCnt="0"/>
      <dgm:spPr/>
    </dgm:pt>
    <dgm:pt modelId="{12EBB380-3330-4E57-8C87-6AC83C327875}" type="pres">
      <dgm:prSet presAssocID="{A4B25A5E-242D-4531-9440-9D32F5BEAB9D}" presName="child" presStyleLbl="bgAccFollowNode1" presStyleIdx="6" presStyleCnt="22"/>
      <dgm:spPr/>
      <dgm:t>
        <a:bodyPr/>
        <a:lstStyle/>
        <a:p>
          <a:endParaRPr lang="zh-CN" altLang="en-US"/>
        </a:p>
      </dgm:t>
    </dgm:pt>
    <dgm:pt modelId="{4683DC00-EA4E-4B4A-97E8-69D8D50262B9}" type="pres">
      <dgm:prSet presAssocID="{A4B25A5E-242D-4531-9440-9D32F5BEAB9D}" presName="childTx" presStyleLbl="bgAccFollowNode1" presStyleIdx="6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A044F5-AF06-4E97-A12B-D3E20223FF1D}" type="pres">
      <dgm:prSet presAssocID="{75ACDC81-763C-4284-A78E-1C79EAA8EC6F}" presName="comp" presStyleCnt="0"/>
      <dgm:spPr/>
    </dgm:pt>
    <dgm:pt modelId="{4E47393F-6AB4-4A78-BB95-4B1A15FC4CA3}" type="pres">
      <dgm:prSet presAssocID="{75ACDC81-763C-4284-A78E-1C79EAA8EC6F}" presName="child" presStyleLbl="bgAccFollowNode1" presStyleIdx="7" presStyleCnt="22"/>
      <dgm:spPr/>
      <dgm:t>
        <a:bodyPr/>
        <a:lstStyle/>
        <a:p>
          <a:endParaRPr lang="zh-CN" altLang="en-US"/>
        </a:p>
      </dgm:t>
    </dgm:pt>
    <dgm:pt modelId="{2925A7E6-3A04-42C3-A55A-A44DD01AC62F}" type="pres">
      <dgm:prSet presAssocID="{75ACDC81-763C-4284-A78E-1C79EAA8EC6F}" presName="childTx" presStyleLbl="bgAccFollowNode1" presStyleIdx="7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B90F50-558D-479C-A1CB-8C0CFD36E2C8}" type="pres">
      <dgm:prSet presAssocID="{C5DE44E9-19F7-4788-B6DE-4BF41C89A4F6}" presName="comp" presStyleCnt="0"/>
      <dgm:spPr/>
    </dgm:pt>
    <dgm:pt modelId="{E41D7B2D-6249-4384-ADF8-D1E6982E9C57}" type="pres">
      <dgm:prSet presAssocID="{C5DE44E9-19F7-4788-B6DE-4BF41C89A4F6}" presName="child" presStyleLbl="bgAccFollowNode1" presStyleIdx="8" presStyleCnt="22"/>
      <dgm:spPr/>
      <dgm:t>
        <a:bodyPr/>
        <a:lstStyle/>
        <a:p>
          <a:endParaRPr lang="zh-CN" altLang="en-US"/>
        </a:p>
      </dgm:t>
    </dgm:pt>
    <dgm:pt modelId="{D18564D2-16E4-4563-9028-03C5F050F88D}" type="pres">
      <dgm:prSet presAssocID="{C5DE44E9-19F7-4788-B6DE-4BF41C89A4F6}" presName="childTx" presStyleLbl="bgAccFollowNode1" presStyleIdx="8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1DC0F4-45D4-4850-B4E7-FD9C51497B53}" type="pres">
      <dgm:prSet presAssocID="{5DC5077F-C0E1-4A03-BC2C-E7020311CE18}" presName="comp" presStyleCnt="0"/>
      <dgm:spPr/>
    </dgm:pt>
    <dgm:pt modelId="{A3BBDC2E-9335-4274-96E8-A038DEB810F0}" type="pres">
      <dgm:prSet presAssocID="{5DC5077F-C0E1-4A03-BC2C-E7020311CE18}" presName="child" presStyleLbl="bgAccFollowNode1" presStyleIdx="9" presStyleCnt="22"/>
      <dgm:spPr/>
      <dgm:t>
        <a:bodyPr/>
        <a:lstStyle/>
        <a:p>
          <a:endParaRPr lang="zh-CN" altLang="en-US"/>
        </a:p>
      </dgm:t>
    </dgm:pt>
    <dgm:pt modelId="{5840089C-38A8-4D24-97DF-91C35B33F35A}" type="pres">
      <dgm:prSet presAssocID="{5DC5077F-C0E1-4A03-BC2C-E7020311CE18}" presName="childTx" presStyleLbl="bgAccFollowNode1" presStyleIdx="9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2240CB-8202-4A84-A79E-85F6B2EA5E58}" type="pres">
      <dgm:prSet presAssocID="{D5A0E76E-2CD5-4649-AD0B-57B5C530865A}" presName="negSpace" presStyleCnt="0"/>
      <dgm:spPr/>
    </dgm:pt>
    <dgm:pt modelId="{31954EE8-E132-416B-944B-27ACC41D2D23}" type="pres">
      <dgm:prSet presAssocID="{D5A0E76E-2CD5-4649-AD0B-57B5C530865A}" presName="circle" presStyleLbl="node1" presStyleIdx="1" presStyleCnt="4"/>
      <dgm:spPr/>
      <dgm:t>
        <a:bodyPr/>
        <a:lstStyle/>
        <a:p>
          <a:endParaRPr lang="zh-CN" altLang="en-US"/>
        </a:p>
      </dgm:t>
    </dgm:pt>
    <dgm:pt modelId="{EED7AEE8-CE02-4223-8C5C-F19A5CD25FCB}" type="pres">
      <dgm:prSet presAssocID="{8C8F3B06-CD72-4371-A7FB-7C65944F1EE6}" presName="transSpace" presStyleCnt="0"/>
      <dgm:spPr/>
    </dgm:pt>
    <dgm:pt modelId="{0AF9E126-41AB-4A1C-804C-598913EEC03D}" type="pres">
      <dgm:prSet presAssocID="{88E7CAC2-C475-4DF8-BF47-BD1C66C95A98}" presName="posSpace" presStyleCnt="0"/>
      <dgm:spPr/>
    </dgm:pt>
    <dgm:pt modelId="{1FCAA973-B8D0-4B6F-B17B-6A794FF59BA8}" type="pres">
      <dgm:prSet presAssocID="{88E7CAC2-C475-4DF8-BF47-BD1C66C95A98}" presName="vertFlow" presStyleCnt="0"/>
      <dgm:spPr/>
    </dgm:pt>
    <dgm:pt modelId="{5985AC8E-F29E-4512-B646-6D38DE6435F0}" type="pres">
      <dgm:prSet presAssocID="{88E7CAC2-C475-4DF8-BF47-BD1C66C95A98}" presName="topSpace" presStyleCnt="0"/>
      <dgm:spPr/>
    </dgm:pt>
    <dgm:pt modelId="{14E9EC84-67E9-43C4-96B0-060F81D7E025}" type="pres">
      <dgm:prSet presAssocID="{88E7CAC2-C475-4DF8-BF47-BD1C66C95A98}" presName="firstComp" presStyleCnt="0"/>
      <dgm:spPr/>
    </dgm:pt>
    <dgm:pt modelId="{EFD67240-422F-415E-B07E-4E97510DABB1}" type="pres">
      <dgm:prSet presAssocID="{88E7CAC2-C475-4DF8-BF47-BD1C66C95A98}" presName="firstChild" presStyleLbl="bgAccFollowNode1" presStyleIdx="10" presStyleCnt="22"/>
      <dgm:spPr/>
      <dgm:t>
        <a:bodyPr/>
        <a:lstStyle/>
        <a:p>
          <a:endParaRPr lang="zh-CN" altLang="en-US"/>
        </a:p>
      </dgm:t>
    </dgm:pt>
    <dgm:pt modelId="{3E8FDB6B-BA9B-4A14-AC7D-FEB9CB6C6541}" type="pres">
      <dgm:prSet presAssocID="{88E7CAC2-C475-4DF8-BF47-BD1C66C95A98}" presName="firstChildTx" presStyleLbl="bgAccFollowNode1" presStyleIdx="10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135430-7B84-4DDC-9834-2F532D9908D8}" type="pres">
      <dgm:prSet presAssocID="{B5D8C97B-7FDD-442C-87F3-330881B5DDA4}" presName="comp" presStyleCnt="0"/>
      <dgm:spPr/>
    </dgm:pt>
    <dgm:pt modelId="{9C2E5074-A8E3-432F-8FF9-2748128EDF98}" type="pres">
      <dgm:prSet presAssocID="{B5D8C97B-7FDD-442C-87F3-330881B5DDA4}" presName="child" presStyleLbl="bgAccFollowNode1" presStyleIdx="11" presStyleCnt="22"/>
      <dgm:spPr/>
      <dgm:t>
        <a:bodyPr/>
        <a:lstStyle/>
        <a:p>
          <a:endParaRPr lang="zh-CN" altLang="en-US"/>
        </a:p>
      </dgm:t>
    </dgm:pt>
    <dgm:pt modelId="{B849033D-6CB7-4D63-A491-150728EEE4DF}" type="pres">
      <dgm:prSet presAssocID="{B5D8C97B-7FDD-442C-87F3-330881B5DDA4}" presName="childTx" presStyleLbl="bgAccFollowNode1" presStyleIdx="11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257681-0118-40C7-B80D-3FF71585226E}" type="pres">
      <dgm:prSet presAssocID="{7ED4E891-662F-48C5-A4A7-F581A3018F7D}" presName="comp" presStyleCnt="0"/>
      <dgm:spPr/>
    </dgm:pt>
    <dgm:pt modelId="{64260A20-2DFF-46B1-A2AC-F443B4EDFDE7}" type="pres">
      <dgm:prSet presAssocID="{7ED4E891-662F-48C5-A4A7-F581A3018F7D}" presName="child" presStyleLbl="bgAccFollowNode1" presStyleIdx="12" presStyleCnt="22"/>
      <dgm:spPr/>
      <dgm:t>
        <a:bodyPr/>
        <a:lstStyle/>
        <a:p>
          <a:endParaRPr lang="zh-CN" altLang="en-US"/>
        </a:p>
      </dgm:t>
    </dgm:pt>
    <dgm:pt modelId="{DEBDE404-CCE5-470E-8D3D-C4716BCB64D1}" type="pres">
      <dgm:prSet presAssocID="{7ED4E891-662F-48C5-A4A7-F581A3018F7D}" presName="childTx" presStyleLbl="bgAccFollowNode1" presStyleIdx="12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703A1-BCED-4B50-8CB6-6A5C142EBD83}" type="pres">
      <dgm:prSet presAssocID="{1B24DF61-A60F-444E-9981-7068C1A21ECE}" presName="comp" presStyleCnt="0"/>
      <dgm:spPr/>
    </dgm:pt>
    <dgm:pt modelId="{EA3277D0-83C7-4A8C-AA81-0C4295FAEF40}" type="pres">
      <dgm:prSet presAssocID="{1B24DF61-A60F-444E-9981-7068C1A21ECE}" presName="child" presStyleLbl="bgAccFollowNode1" presStyleIdx="13" presStyleCnt="22"/>
      <dgm:spPr/>
      <dgm:t>
        <a:bodyPr/>
        <a:lstStyle/>
        <a:p>
          <a:endParaRPr lang="zh-CN" altLang="en-US"/>
        </a:p>
      </dgm:t>
    </dgm:pt>
    <dgm:pt modelId="{C5592509-ED83-4DF0-BD8A-5E29FB6D97D7}" type="pres">
      <dgm:prSet presAssocID="{1B24DF61-A60F-444E-9981-7068C1A21ECE}" presName="childTx" presStyleLbl="bgAccFollowNode1" presStyleIdx="13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D39B9-9B77-45E2-BEAC-270A6CDB11EB}" type="pres">
      <dgm:prSet presAssocID="{61D312A8-A9BD-4DDD-8BFE-E85511ECC31A}" presName="comp" presStyleCnt="0"/>
      <dgm:spPr/>
    </dgm:pt>
    <dgm:pt modelId="{FE4C65A8-05AE-476D-BE49-C8DFD3245DD7}" type="pres">
      <dgm:prSet presAssocID="{61D312A8-A9BD-4DDD-8BFE-E85511ECC31A}" presName="child" presStyleLbl="bgAccFollowNode1" presStyleIdx="14" presStyleCnt="22"/>
      <dgm:spPr/>
      <dgm:t>
        <a:bodyPr/>
        <a:lstStyle/>
        <a:p>
          <a:endParaRPr lang="zh-CN" altLang="en-US"/>
        </a:p>
      </dgm:t>
    </dgm:pt>
    <dgm:pt modelId="{ED2355E2-808F-4EA2-A4F9-813BBD02D21D}" type="pres">
      <dgm:prSet presAssocID="{61D312A8-A9BD-4DDD-8BFE-E85511ECC31A}" presName="childTx" presStyleLbl="bgAccFollowNode1" presStyleIdx="14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A0ABE-7ECE-41B5-B89D-DB2B862ABA6C}" type="pres">
      <dgm:prSet presAssocID="{FCBD73BC-DFAB-486F-802F-CB07A02F8E22}" presName="comp" presStyleCnt="0"/>
      <dgm:spPr/>
    </dgm:pt>
    <dgm:pt modelId="{62363E9C-8DCE-4922-B9C9-4BD811707717}" type="pres">
      <dgm:prSet presAssocID="{FCBD73BC-DFAB-486F-802F-CB07A02F8E22}" presName="child" presStyleLbl="bgAccFollowNode1" presStyleIdx="15" presStyleCnt="22"/>
      <dgm:spPr/>
      <dgm:t>
        <a:bodyPr/>
        <a:lstStyle/>
        <a:p>
          <a:endParaRPr lang="zh-CN" altLang="en-US"/>
        </a:p>
      </dgm:t>
    </dgm:pt>
    <dgm:pt modelId="{A5AC6546-010E-4FC9-95D5-5FA9E283BDC4}" type="pres">
      <dgm:prSet presAssocID="{FCBD73BC-DFAB-486F-802F-CB07A02F8E22}" presName="childTx" presStyleLbl="bgAccFollowNode1" presStyleIdx="15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5C24E2-6E6E-416E-B40B-99289988AAFF}" type="pres">
      <dgm:prSet presAssocID="{88E7CAC2-C475-4DF8-BF47-BD1C66C95A98}" presName="negSpace" presStyleCnt="0"/>
      <dgm:spPr/>
    </dgm:pt>
    <dgm:pt modelId="{4485DB5E-980A-4144-ACA7-C85E4FF23266}" type="pres">
      <dgm:prSet presAssocID="{88E7CAC2-C475-4DF8-BF47-BD1C66C95A98}" presName="circle" presStyleLbl="node1" presStyleIdx="2" presStyleCnt="4"/>
      <dgm:spPr/>
      <dgm:t>
        <a:bodyPr/>
        <a:lstStyle/>
        <a:p>
          <a:endParaRPr lang="zh-CN" altLang="en-US"/>
        </a:p>
      </dgm:t>
    </dgm:pt>
    <dgm:pt modelId="{4CF797E2-93BF-4635-83CB-ED8F199E6893}" type="pres">
      <dgm:prSet presAssocID="{DEC356D0-378C-4D17-9F1D-CD99120434E9}" presName="transSpace" presStyleCnt="0"/>
      <dgm:spPr/>
    </dgm:pt>
    <dgm:pt modelId="{FDAA89B0-5735-4A68-9B47-999713754736}" type="pres">
      <dgm:prSet presAssocID="{89094A51-7043-4D03-8D3C-9FCC8C87CB65}" presName="posSpace" presStyleCnt="0"/>
      <dgm:spPr/>
    </dgm:pt>
    <dgm:pt modelId="{A8518EEA-675C-4850-BD7A-BAD175B0B2D2}" type="pres">
      <dgm:prSet presAssocID="{89094A51-7043-4D03-8D3C-9FCC8C87CB65}" presName="vertFlow" presStyleCnt="0"/>
      <dgm:spPr/>
    </dgm:pt>
    <dgm:pt modelId="{99CCACA4-AA69-4A6B-851D-12BD439B0319}" type="pres">
      <dgm:prSet presAssocID="{89094A51-7043-4D03-8D3C-9FCC8C87CB65}" presName="topSpace" presStyleCnt="0"/>
      <dgm:spPr/>
    </dgm:pt>
    <dgm:pt modelId="{D2182E86-9202-47EE-9B3C-6599ED6F911E}" type="pres">
      <dgm:prSet presAssocID="{89094A51-7043-4D03-8D3C-9FCC8C87CB65}" presName="firstComp" presStyleCnt="0"/>
      <dgm:spPr/>
    </dgm:pt>
    <dgm:pt modelId="{2F77C47A-88DF-4A4F-9301-27EDF7245E06}" type="pres">
      <dgm:prSet presAssocID="{89094A51-7043-4D03-8D3C-9FCC8C87CB65}" presName="firstChild" presStyleLbl="bgAccFollowNode1" presStyleIdx="16" presStyleCnt="22"/>
      <dgm:spPr/>
      <dgm:t>
        <a:bodyPr/>
        <a:lstStyle/>
        <a:p>
          <a:endParaRPr lang="zh-CN" altLang="en-US"/>
        </a:p>
      </dgm:t>
    </dgm:pt>
    <dgm:pt modelId="{A0345C4F-755B-4358-B4ED-68967BDED680}" type="pres">
      <dgm:prSet presAssocID="{89094A51-7043-4D03-8D3C-9FCC8C87CB65}" presName="firstChildTx" presStyleLbl="bgAccFollowNode1" presStyleIdx="16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AF25E-FCDE-42F1-90F6-5CFDED27D477}" type="pres">
      <dgm:prSet presAssocID="{A65088F8-2E56-4DDF-A881-0A48999B0200}" presName="comp" presStyleCnt="0"/>
      <dgm:spPr/>
    </dgm:pt>
    <dgm:pt modelId="{AD53E651-6C9E-47BB-B8AB-B3B74EBB55BA}" type="pres">
      <dgm:prSet presAssocID="{A65088F8-2E56-4DDF-A881-0A48999B0200}" presName="child" presStyleLbl="bgAccFollowNode1" presStyleIdx="17" presStyleCnt="22"/>
      <dgm:spPr/>
      <dgm:t>
        <a:bodyPr/>
        <a:lstStyle/>
        <a:p>
          <a:endParaRPr lang="zh-CN" altLang="en-US"/>
        </a:p>
      </dgm:t>
    </dgm:pt>
    <dgm:pt modelId="{4B34CAB8-CDB1-4EC7-8EE2-F4203C2065C5}" type="pres">
      <dgm:prSet presAssocID="{A65088F8-2E56-4DDF-A881-0A48999B0200}" presName="childTx" presStyleLbl="bgAccFollowNode1" presStyleIdx="17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29A05-2E2C-4821-917E-554B6C8635DE}" type="pres">
      <dgm:prSet presAssocID="{CAB6C8BF-996C-42F2-9DF8-67394D6CA956}" presName="comp" presStyleCnt="0"/>
      <dgm:spPr/>
    </dgm:pt>
    <dgm:pt modelId="{5085E1B2-4D3B-4BF0-B695-AECBC4DE58B6}" type="pres">
      <dgm:prSet presAssocID="{CAB6C8BF-996C-42F2-9DF8-67394D6CA956}" presName="child" presStyleLbl="bgAccFollowNode1" presStyleIdx="18" presStyleCnt="22"/>
      <dgm:spPr/>
      <dgm:t>
        <a:bodyPr/>
        <a:lstStyle/>
        <a:p>
          <a:endParaRPr lang="zh-CN" altLang="en-US"/>
        </a:p>
      </dgm:t>
    </dgm:pt>
    <dgm:pt modelId="{69274D95-67D0-483D-843F-CBD2E2E7E1FF}" type="pres">
      <dgm:prSet presAssocID="{CAB6C8BF-996C-42F2-9DF8-67394D6CA956}" presName="childTx" presStyleLbl="bgAccFollowNode1" presStyleIdx="18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2AD12-8945-4B23-B2D7-BD65D4E59A27}" type="pres">
      <dgm:prSet presAssocID="{6C451069-D8A1-4B9F-87FF-2FC4A929021F}" presName="comp" presStyleCnt="0"/>
      <dgm:spPr/>
    </dgm:pt>
    <dgm:pt modelId="{5E8F49DE-66FC-479F-B2D0-EE60E78E154C}" type="pres">
      <dgm:prSet presAssocID="{6C451069-D8A1-4B9F-87FF-2FC4A929021F}" presName="child" presStyleLbl="bgAccFollowNode1" presStyleIdx="19" presStyleCnt="22"/>
      <dgm:spPr/>
      <dgm:t>
        <a:bodyPr/>
        <a:lstStyle/>
        <a:p>
          <a:endParaRPr lang="zh-CN" altLang="en-US"/>
        </a:p>
      </dgm:t>
    </dgm:pt>
    <dgm:pt modelId="{B81BE036-93D0-4E6D-9E81-99271396291A}" type="pres">
      <dgm:prSet presAssocID="{6C451069-D8A1-4B9F-87FF-2FC4A929021F}" presName="childTx" presStyleLbl="bgAccFollowNode1" presStyleIdx="19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DC2696-C701-458A-8FB8-6B9BFBA149BD}" type="pres">
      <dgm:prSet presAssocID="{DF8399E7-C9A1-491C-9A2F-8A18049469B4}" presName="comp" presStyleCnt="0"/>
      <dgm:spPr/>
    </dgm:pt>
    <dgm:pt modelId="{CA4DD2A2-B2AE-41DD-9437-A511031811EB}" type="pres">
      <dgm:prSet presAssocID="{DF8399E7-C9A1-491C-9A2F-8A18049469B4}" presName="child" presStyleLbl="bgAccFollowNode1" presStyleIdx="20" presStyleCnt="22"/>
      <dgm:spPr/>
      <dgm:t>
        <a:bodyPr/>
        <a:lstStyle/>
        <a:p>
          <a:endParaRPr lang="zh-CN" altLang="en-US"/>
        </a:p>
      </dgm:t>
    </dgm:pt>
    <dgm:pt modelId="{B55D30FC-7247-4F74-ACA6-D6CAF3A47455}" type="pres">
      <dgm:prSet presAssocID="{DF8399E7-C9A1-491C-9A2F-8A18049469B4}" presName="childTx" presStyleLbl="bgAccFollowNode1" presStyleIdx="20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76CD24-B2BE-479D-B324-46FAD5921BC1}" type="pres">
      <dgm:prSet presAssocID="{0F94C588-15D4-4376-A515-74A558280822}" presName="comp" presStyleCnt="0"/>
      <dgm:spPr/>
    </dgm:pt>
    <dgm:pt modelId="{1076CEE6-2E28-48DA-9A6D-563BF3FD5AEF}" type="pres">
      <dgm:prSet presAssocID="{0F94C588-15D4-4376-A515-74A558280822}" presName="child" presStyleLbl="bgAccFollowNode1" presStyleIdx="21" presStyleCnt="22"/>
      <dgm:spPr/>
      <dgm:t>
        <a:bodyPr/>
        <a:lstStyle/>
        <a:p>
          <a:endParaRPr lang="zh-CN" altLang="en-US"/>
        </a:p>
      </dgm:t>
    </dgm:pt>
    <dgm:pt modelId="{DCD5E37A-D27E-4FEC-B9FC-AE99B7A9C959}" type="pres">
      <dgm:prSet presAssocID="{0F94C588-15D4-4376-A515-74A558280822}" presName="childTx" presStyleLbl="bgAccFollowNode1" presStyleIdx="21" presStyleCnt="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EC3408-7D4D-4A8D-8FDD-DAC376839B45}" type="pres">
      <dgm:prSet presAssocID="{89094A51-7043-4D03-8D3C-9FCC8C87CB65}" presName="negSpace" presStyleCnt="0"/>
      <dgm:spPr/>
    </dgm:pt>
    <dgm:pt modelId="{D761D652-8D82-45FD-AFF1-DEBEEF818002}" type="pres">
      <dgm:prSet presAssocID="{89094A51-7043-4D03-8D3C-9FCC8C87CB65}" presName="circle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F5CDAF9-6AC7-43A4-81B3-6165849959EF}" type="presOf" srcId="{6C451069-D8A1-4B9F-87FF-2FC4A929021F}" destId="{B81BE036-93D0-4E6D-9E81-99271396291A}" srcOrd="1" destOrd="0" presId="urn:microsoft.com/office/officeart/2005/8/layout/hList9"/>
    <dgm:cxn modelId="{9C026652-A11D-401F-A087-48CE4DC7FADC}" type="presOf" srcId="{E2AFBC4A-9026-4DBF-A5D2-D16DF8C8AF69}" destId="{F598279B-1E31-4648-AB4C-C2C7EE6ADB76}" srcOrd="0" destOrd="0" presId="urn:microsoft.com/office/officeart/2005/8/layout/hList9"/>
    <dgm:cxn modelId="{6BB3D5EC-0F15-4F26-AAF4-81E073BBCCFD}" type="presOf" srcId="{61D312A8-A9BD-4DDD-8BFE-E85511ECC31A}" destId="{ED2355E2-808F-4EA2-A4F9-813BBD02D21D}" srcOrd="1" destOrd="0" presId="urn:microsoft.com/office/officeart/2005/8/layout/hList9"/>
    <dgm:cxn modelId="{1B15A78F-85B6-4587-AECD-DAC7AD4C4370}" srcId="{D5A0E76E-2CD5-4649-AD0B-57B5C530865A}" destId="{4A92EC7D-379D-4E2D-B972-937850301F66}" srcOrd="1" destOrd="0" parTransId="{4820ECCE-3F68-48A3-9042-4DB9328EA933}" sibTransId="{1A01EB3D-53A2-4799-B816-6B1A9430D392}"/>
    <dgm:cxn modelId="{4719C09E-4893-45FB-ACA7-6F534E665A30}" type="presOf" srcId="{A224E161-B3C1-4CC0-9B41-84F16AD41B25}" destId="{91AED712-9AA6-4C79-9238-EA9CD13C2D04}" srcOrd="0" destOrd="0" presId="urn:microsoft.com/office/officeart/2005/8/layout/hList9"/>
    <dgm:cxn modelId="{F98181E4-5647-41D6-A4C9-E99070E32B53}" type="presOf" srcId="{75ACDC81-763C-4284-A78E-1C79EAA8EC6F}" destId="{2925A7E6-3A04-42C3-A55A-A44DD01AC62F}" srcOrd="1" destOrd="0" presId="urn:microsoft.com/office/officeart/2005/8/layout/hList9"/>
    <dgm:cxn modelId="{B41F5AC7-6100-4115-AC5B-588DF727B5D0}" type="presOf" srcId="{75ACDC81-763C-4284-A78E-1C79EAA8EC6F}" destId="{4E47393F-6AB4-4A78-BB95-4B1A15FC4CA3}" srcOrd="0" destOrd="0" presId="urn:microsoft.com/office/officeart/2005/8/layout/hList9"/>
    <dgm:cxn modelId="{CD6FD611-8440-4510-AEF7-CA32185BD4CE}" srcId="{88E7CAC2-C475-4DF8-BF47-BD1C66C95A98}" destId="{EAA282D7-06FA-4C73-8532-9FBD22BCA85D}" srcOrd="0" destOrd="0" parTransId="{D71A4E5E-19F8-4721-9DAD-BACA373C0D3C}" sibTransId="{5AC06017-116E-449E-B576-0C58A7B6BF0A}"/>
    <dgm:cxn modelId="{2C314BD8-6DD8-42C2-B557-52BC1BF2C2B5}" type="presOf" srcId="{DF8399E7-C9A1-491C-9A2F-8A18049469B4}" destId="{CA4DD2A2-B2AE-41DD-9437-A511031811EB}" srcOrd="0" destOrd="0" presId="urn:microsoft.com/office/officeart/2005/8/layout/hList9"/>
    <dgm:cxn modelId="{92B3F564-DC4C-424F-A9D2-122EB881FD80}" type="presOf" srcId="{4A92EC7D-379D-4E2D-B972-937850301F66}" destId="{B821128C-5322-4F1D-ABCE-80E33D5476B5}" srcOrd="0" destOrd="0" presId="urn:microsoft.com/office/officeart/2005/8/layout/hList9"/>
    <dgm:cxn modelId="{639222DF-4895-4BDE-92A2-BBEAF6A8A0FD}" type="presOf" srcId="{5DC5077F-C0E1-4A03-BC2C-E7020311CE18}" destId="{5840089C-38A8-4D24-97DF-91C35B33F35A}" srcOrd="1" destOrd="0" presId="urn:microsoft.com/office/officeart/2005/8/layout/hList9"/>
    <dgm:cxn modelId="{FF39326D-6296-4FB5-92BF-7C968699B03C}" srcId="{89094A51-7043-4D03-8D3C-9FCC8C87CB65}" destId="{0F94C588-15D4-4376-A515-74A558280822}" srcOrd="5" destOrd="0" parTransId="{D8ACA567-F022-46F3-A8F1-A34AC1D84C21}" sibTransId="{63C23449-6DFE-4D3B-8C6A-38C447C2DC33}"/>
    <dgm:cxn modelId="{1F605DBA-BA8B-4FFB-BEE9-035003FC76D5}" type="presOf" srcId="{A224E161-B3C1-4CC0-9B41-84F16AD41B25}" destId="{2B47772D-BF98-47B9-882E-59E018B03CEB}" srcOrd="1" destOrd="0" presId="urn:microsoft.com/office/officeart/2005/8/layout/hList9"/>
    <dgm:cxn modelId="{19183C39-5CDC-4FA6-80BD-77CB448AF833}" type="presOf" srcId="{A4B25A5E-242D-4531-9440-9D32F5BEAB9D}" destId="{4683DC00-EA4E-4B4A-97E8-69D8D50262B9}" srcOrd="1" destOrd="0" presId="urn:microsoft.com/office/officeart/2005/8/layout/hList9"/>
    <dgm:cxn modelId="{DA59F270-9F2E-4614-A389-BB043F31CF0F}" srcId="{0A39A261-A626-4D85-8177-29701168F36E}" destId="{2AC679EF-73A6-4969-B32E-1F394AEA9806}" srcOrd="2" destOrd="0" parTransId="{59DBD5BA-3790-4BD8-ACA0-AC70C1EAF36C}" sibTransId="{7D7049BD-6ABB-45F6-B373-79AD05A91297}"/>
    <dgm:cxn modelId="{273B996D-5B2E-4E38-84F4-95ECDD0E3948}" type="presOf" srcId="{6C451069-D8A1-4B9F-87FF-2FC4A929021F}" destId="{5E8F49DE-66FC-479F-B2D0-EE60E78E154C}" srcOrd="0" destOrd="0" presId="urn:microsoft.com/office/officeart/2005/8/layout/hList9"/>
    <dgm:cxn modelId="{E0CC50DD-89F4-4888-8D37-D39055D7D5A6}" type="presOf" srcId="{0F94C588-15D4-4376-A515-74A558280822}" destId="{DCD5E37A-D27E-4FEC-B9FC-AE99B7A9C959}" srcOrd="1" destOrd="0" presId="urn:microsoft.com/office/officeart/2005/8/layout/hList9"/>
    <dgm:cxn modelId="{4303F5F1-9FB2-4EA7-B098-EBE014B196E5}" srcId="{0A39A261-A626-4D85-8177-29701168F36E}" destId="{A224E161-B3C1-4CC0-9B41-84F16AD41B25}" srcOrd="1" destOrd="0" parTransId="{CB89D311-57A5-4019-B08D-393233468EF9}" sibTransId="{DDD6096E-8F98-4348-A77E-2A464EF61AD3}"/>
    <dgm:cxn modelId="{2F9B9351-E318-4018-8C3E-CE41DFF18BAD}" srcId="{89094A51-7043-4D03-8D3C-9FCC8C87CB65}" destId="{CAB6C8BF-996C-42F2-9DF8-67394D6CA956}" srcOrd="2" destOrd="0" parTransId="{5DEC0821-43B7-4805-9B61-99D542820006}" sibTransId="{9B767258-BCC2-4CA8-9AA7-427E627EAF34}"/>
    <dgm:cxn modelId="{85AC2C6E-A65E-433D-B4DF-B841C433BCC5}" type="presOf" srcId="{7ED4E891-662F-48C5-A4A7-F581A3018F7D}" destId="{64260A20-2DFF-46B1-A2AC-F443B4EDFDE7}" srcOrd="0" destOrd="0" presId="urn:microsoft.com/office/officeart/2005/8/layout/hList9"/>
    <dgm:cxn modelId="{7AACB16F-5719-4C23-9E57-DA8092EC5773}" srcId="{88E7CAC2-C475-4DF8-BF47-BD1C66C95A98}" destId="{61D312A8-A9BD-4DDD-8BFE-E85511ECC31A}" srcOrd="4" destOrd="0" parTransId="{662D0255-A4C3-4565-BA34-01D57823A822}" sibTransId="{D8C613F4-D4BF-4129-81B5-BE96C0716E42}"/>
    <dgm:cxn modelId="{900580CE-D483-4F11-ADBA-26E0C171C00E}" type="presOf" srcId="{218967D4-15B6-4CC2-88AA-249A0A0AB919}" destId="{741D39F4-48CF-4CBC-891D-BA2CE3069B0A}" srcOrd="0" destOrd="0" presId="urn:microsoft.com/office/officeart/2005/8/layout/hList9"/>
    <dgm:cxn modelId="{62DF4278-0A1F-466D-993B-5D87D6064FDA}" type="presOf" srcId="{DF8399E7-C9A1-491C-9A2F-8A18049469B4}" destId="{B55D30FC-7247-4F74-ACA6-D6CAF3A47455}" srcOrd="1" destOrd="0" presId="urn:microsoft.com/office/officeart/2005/8/layout/hList9"/>
    <dgm:cxn modelId="{CEBAF53E-40AA-4D3D-941A-42920EDA2966}" type="presOf" srcId="{A4B25A5E-242D-4531-9440-9D32F5BEAB9D}" destId="{12EBB380-3330-4E57-8C87-6AC83C327875}" srcOrd="0" destOrd="0" presId="urn:microsoft.com/office/officeart/2005/8/layout/hList9"/>
    <dgm:cxn modelId="{A16CD3F1-EB36-400D-86E0-5A2DD1D82BD6}" srcId="{0A39A261-A626-4D85-8177-29701168F36E}" destId="{218967D4-15B6-4CC2-88AA-249A0A0AB919}" srcOrd="0" destOrd="0" parTransId="{A82B53A2-2159-4A84-ABF6-2B5BD657771F}" sibTransId="{85D422E0-A709-41DE-9146-E9463E06E134}"/>
    <dgm:cxn modelId="{2F52FEF3-AB02-4EB2-A834-F297F7623E8E}" type="presOf" srcId="{A65088F8-2E56-4DDF-A881-0A48999B0200}" destId="{4B34CAB8-CDB1-4EC7-8EE2-F4203C2065C5}" srcOrd="1" destOrd="0" presId="urn:microsoft.com/office/officeart/2005/8/layout/hList9"/>
    <dgm:cxn modelId="{1E69CF49-1C3F-4454-89B6-976F4642D193}" srcId="{D5A0E76E-2CD5-4649-AD0B-57B5C530865A}" destId="{AB6E149C-0378-4516-BFF6-0B5DE7A2380D}" srcOrd="0" destOrd="0" parTransId="{0FFBEBE0-B80F-432B-800E-5EA5C73EFB4E}" sibTransId="{586C468E-8686-4C77-A34E-9895BDF92723}"/>
    <dgm:cxn modelId="{47CF9739-1A84-4B8B-A94B-80CC8EF818FF}" type="presOf" srcId="{FCBD73BC-DFAB-486F-802F-CB07A02F8E22}" destId="{62363E9C-8DCE-4922-B9C9-4BD811707717}" srcOrd="0" destOrd="0" presId="urn:microsoft.com/office/officeart/2005/8/layout/hList9"/>
    <dgm:cxn modelId="{9A7BC0A7-E91B-4BF7-A216-7DA7F7F0382B}" type="presOf" srcId="{B5D8C97B-7FDD-442C-87F3-330881B5DDA4}" destId="{9C2E5074-A8E3-432F-8FF9-2748128EDF98}" srcOrd="0" destOrd="0" presId="urn:microsoft.com/office/officeart/2005/8/layout/hList9"/>
    <dgm:cxn modelId="{A75BD332-8198-406B-AA80-28C8C8623A12}" srcId="{89094A51-7043-4D03-8D3C-9FCC8C87CB65}" destId="{6C451069-D8A1-4B9F-87FF-2FC4A929021F}" srcOrd="3" destOrd="0" parTransId="{2ADB7B0D-FBCE-43F1-B962-1A78EA8CD361}" sibTransId="{F9E5B348-6425-498A-86B4-A966A66513C7}"/>
    <dgm:cxn modelId="{11F9D375-49BA-4FDA-BF84-8CE836E5ADD8}" type="presOf" srcId="{0A39A261-A626-4D85-8177-29701168F36E}" destId="{10217337-DB63-435F-85EB-036D3D9B993C}" srcOrd="0" destOrd="0" presId="urn:microsoft.com/office/officeart/2005/8/layout/hList9"/>
    <dgm:cxn modelId="{EC167F23-88FD-43C4-ADC2-95B734EF29D5}" srcId="{89094A51-7043-4D03-8D3C-9FCC8C87CB65}" destId="{4627B7ED-C265-40C6-8B37-E628EBDAF3B3}" srcOrd="0" destOrd="0" parTransId="{E03F3907-3079-4C1B-8223-36762BCD0059}" sibTransId="{F6E042D7-EAFC-4A0F-9421-A72372BC137D}"/>
    <dgm:cxn modelId="{6EF37E3F-B7E8-4BF2-A0DE-0FD34D627B0B}" srcId="{D5A0E76E-2CD5-4649-AD0B-57B5C530865A}" destId="{5DC5077F-C0E1-4A03-BC2C-E7020311CE18}" srcOrd="5" destOrd="0" parTransId="{2AA5F68F-E458-485A-84D5-CB818904B45D}" sibTransId="{9696E653-A5CF-47A1-8244-BE342679EB20}"/>
    <dgm:cxn modelId="{541E6EB0-6F32-443F-9D41-97680BBBA059}" srcId="{88E7CAC2-C475-4DF8-BF47-BD1C66C95A98}" destId="{7ED4E891-662F-48C5-A4A7-F581A3018F7D}" srcOrd="2" destOrd="0" parTransId="{F1442872-F72F-4755-AA09-AB885E886AE1}" sibTransId="{AF623167-27A4-4AAA-811F-3DB8CFB66FBD}"/>
    <dgm:cxn modelId="{BE7EF321-C0FE-4541-B8CF-380A2148BCF9}" type="presOf" srcId="{EAA282D7-06FA-4C73-8532-9FBD22BCA85D}" destId="{3E8FDB6B-BA9B-4A14-AC7D-FEB9CB6C6541}" srcOrd="1" destOrd="0" presId="urn:microsoft.com/office/officeart/2005/8/layout/hList9"/>
    <dgm:cxn modelId="{E799BD11-5B4E-4CDE-99E4-A007E3FCC597}" type="presOf" srcId="{4627B7ED-C265-40C6-8B37-E628EBDAF3B3}" destId="{2F77C47A-88DF-4A4F-9301-27EDF7245E06}" srcOrd="0" destOrd="0" presId="urn:microsoft.com/office/officeart/2005/8/layout/hList9"/>
    <dgm:cxn modelId="{09E98200-C330-4611-876E-25EC8635DEE0}" srcId="{89094A51-7043-4D03-8D3C-9FCC8C87CB65}" destId="{A65088F8-2E56-4DDF-A881-0A48999B0200}" srcOrd="1" destOrd="0" parTransId="{B63AD2B1-664C-44ED-8FB8-42D12ADBF47F}" sibTransId="{767B3EBA-253D-4764-857C-2CE487B569CB}"/>
    <dgm:cxn modelId="{DD3859F8-2F3B-420E-94B1-C202BBB9DA45}" type="presOf" srcId="{89094A51-7043-4D03-8D3C-9FCC8C87CB65}" destId="{D761D652-8D82-45FD-AFF1-DEBEEF818002}" srcOrd="0" destOrd="0" presId="urn:microsoft.com/office/officeart/2005/8/layout/hList9"/>
    <dgm:cxn modelId="{0C6BF4DD-8376-4D5E-ADD7-B8878A4C825C}" type="presOf" srcId="{A45E22B7-53B2-4E0C-9D97-F8545019268D}" destId="{C7F24C41-1607-409A-886E-103A305BD599}" srcOrd="0" destOrd="0" presId="urn:microsoft.com/office/officeart/2005/8/layout/hList9"/>
    <dgm:cxn modelId="{B8DDC426-613D-4E34-80D2-F95BDD3FD8FB}" type="presOf" srcId="{4A92EC7D-379D-4E2D-B972-937850301F66}" destId="{2DF2F7EC-DD2C-45B3-8D7C-E2FF44B90D57}" srcOrd="1" destOrd="0" presId="urn:microsoft.com/office/officeart/2005/8/layout/hList9"/>
    <dgm:cxn modelId="{011E8C16-1713-480A-8EF1-5F10B6EF4C2E}" srcId="{0A39A261-A626-4D85-8177-29701168F36E}" destId="{A45E22B7-53B2-4E0C-9D97-F8545019268D}" srcOrd="3" destOrd="0" parTransId="{A4F7D6BD-EB95-4249-B60A-0982C85B83D0}" sibTransId="{54DD265B-B302-4505-BF0E-10EBDE15FDC9}"/>
    <dgm:cxn modelId="{0FF5DA70-DA27-40D3-AE10-479CDBAEA4D7}" type="presOf" srcId="{C5DE44E9-19F7-4788-B6DE-4BF41C89A4F6}" destId="{E41D7B2D-6249-4384-ADF8-D1E6982E9C57}" srcOrd="0" destOrd="0" presId="urn:microsoft.com/office/officeart/2005/8/layout/hList9"/>
    <dgm:cxn modelId="{F5BFA79A-6BDD-4BB5-9ABE-71FB9FD8C19D}" srcId="{E2AFBC4A-9026-4DBF-A5D2-D16DF8C8AF69}" destId="{0A39A261-A626-4D85-8177-29701168F36E}" srcOrd="0" destOrd="0" parTransId="{EC305C71-C990-4672-8576-B6ED1594A89E}" sibTransId="{2A9781FE-0EAF-44C4-B0AD-48035102EE49}"/>
    <dgm:cxn modelId="{3799759D-89C1-4971-BEFD-E236B897F961}" type="presOf" srcId="{5DC5077F-C0E1-4A03-BC2C-E7020311CE18}" destId="{A3BBDC2E-9335-4274-96E8-A038DEB810F0}" srcOrd="0" destOrd="0" presId="urn:microsoft.com/office/officeart/2005/8/layout/hList9"/>
    <dgm:cxn modelId="{A4BA2073-8461-40F8-BDBC-05BFEF24F342}" type="presOf" srcId="{AB6E149C-0378-4516-BFF6-0B5DE7A2380D}" destId="{E0B3B107-CDB8-4DFB-B8EE-038D2DF5A23D}" srcOrd="1" destOrd="0" presId="urn:microsoft.com/office/officeart/2005/8/layout/hList9"/>
    <dgm:cxn modelId="{ABF7591C-716C-4F24-ABD0-25095A31FA06}" type="presOf" srcId="{C5DE44E9-19F7-4788-B6DE-4BF41C89A4F6}" destId="{D18564D2-16E4-4563-9028-03C5F050F88D}" srcOrd="1" destOrd="0" presId="urn:microsoft.com/office/officeart/2005/8/layout/hList9"/>
    <dgm:cxn modelId="{A0E527F8-869C-48E9-ACB2-36FD8A496B66}" type="presOf" srcId="{0F94C588-15D4-4376-A515-74A558280822}" destId="{1076CEE6-2E28-48DA-9A6D-563BF3FD5AEF}" srcOrd="0" destOrd="0" presId="urn:microsoft.com/office/officeart/2005/8/layout/hList9"/>
    <dgm:cxn modelId="{06B9FA35-5F08-4392-879E-F11D6EEC811E}" srcId="{E2AFBC4A-9026-4DBF-A5D2-D16DF8C8AF69}" destId="{88E7CAC2-C475-4DF8-BF47-BD1C66C95A98}" srcOrd="2" destOrd="0" parTransId="{F2130BB2-3D86-4776-A923-F93385BCCB40}" sibTransId="{DEC356D0-378C-4D17-9F1D-CD99120434E9}"/>
    <dgm:cxn modelId="{842F5FCA-2F73-4F5F-8EC0-1501B66C492A}" type="presOf" srcId="{218967D4-15B6-4CC2-88AA-249A0A0AB919}" destId="{26C256D8-BCD0-4F4E-9F03-A13CB059EFCA}" srcOrd="1" destOrd="0" presId="urn:microsoft.com/office/officeart/2005/8/layout/hList9"/>
    <dgm:cxn modelId="{8FF8AB60-AC72-46EF-946A-3FC38BAE4607}" type="presOf" srcId="{61D312A8-A9BD-4DDD-8BFE-E85511ECC31A}" destId="{FE4C65A8-05AE-476D-BE49-C8DFD3245DD7}" srcOrd="0" destOrd="0" presId="urn:microsoft.com/office/officeart/2005/8/layout/hList9"/>
    <dgm:cxn modelId="{DE3C4820-1643-48C3-B2AF-AB5CABD5EAA7}" type="presOf" srcId="{FCBD73BC-DFAB-486F-802F-CB07A02F8E22}" destId="{A5AC6546-010E-4FC9-95D5-5FA9E283BDC4}" srcOrd="1" destOrd="0" presId="urn:microsoft.com/office/officeart/2005/8/layout/hList9"/>
    <dgm:cxn modelId="{A5F3D1C9-D127-4F69-B026-82BCE4C55631}" type="presOf" srcId="{B5D8C97B-7FDD-442C-87F3-330881B5DDA4}" destId="{B849033D-6CB7-4D63-A491-150728EEE4DF}" srcOrd="1" destOrd="0" presId="urn:microsoft.com/office/officeart/2005/8/layout/hList9"/>
    <dgm:cxn modelId="{EBCB78B0-DC5E-4EA9-983A-32FD16DD5BC1}" type="presOf" srcId="{A45E22B7-53B2-4E0C-9D97-F8545019268D}" destId="{5422E5B7-7D68-41FF-99ED-F9BAFA984FC7}" srcOrd="1" destOrd="0" presId="urn:microsoft.com/office/officeart/2005/8/layout/hList9"/>
    <dgm:cxn modelId="{AEFD1124-E2B6-4953-8E3A-C6340E1F543B}" type="presOf" srcId="{D5A0E76E-2CD5-4649-AD0B-57B5C530865A}" destId="{31954EE8-E132-416B-944B-27ACC41D2D23}" srcOrd="0" destOrd="0" presId="urn:microsoft.com/office/officeart/2005/8/layout/hList9"/>
    <dgm:cxn modelId="{4DF685DA-F926-42D5-A5A6-31908701276E}" type="presOf" srcId="{AB6E149C-0378-4516-BFF6-0B5DE7A2380D}" destId="{D5E9CF5C-56F7-42C8-AA8F-0FC8BA2B93D7}" srcOrd="0" destOrd="0" presId="urn:microsoft.com/office/officeart/2005/8/layout/hList9"/>
    <dgm:cxn modelId="{037EB606-5EB7-41CA-97F1-E367E24D11AC}" srcId="{88E7CAC2-C475-4DF8-BF47-BD1C66C95A98}" destId="{B5D8C97B-7FDD-442C-87F3-330881B5DDA4}" srcOrd="1" destOrd="0" parTransId="{70C39E1E-779A-455C-813F-385C34C12619}" sibTransId="{74C8A3E2-91BE-4DCA-B51C-E194C532ABEF}"/>
    <dgm:cxn modelId="{6B0D2E1B-3EE6-4E8E-9EC3-D4B57E300FE1}" type="presOf" srcId="{2AC679EF-73A6-4969-B32E-1F394AEA9806}" destId="{47B09035-9B82-424B-9619-54A59D8E5A6E}" srcOrd="1" destOrd="0" presId="urn:microsoft.com/office/officeart/2005/8/layout/hList9"/>
    <dgm:cxn modelId="{F92E96CF-33C0-435D-8C3C-FD5427F22BB8}" srcId="{E2AFBC4A-9026-4DBF-A5D2-D16DF8C8AF69}" destId="{89094A51-7043-4D03-8D3C-9FCC8C87CB65}" srcOrd="3" destOrd="0" parTransId="{C4EE3FAD-309D-4D7B-87C3-BA355E853C6E}" sibTransId="{39292298-D922-428C-B003-E8992A6F5E1D}"/>
    <dgm:cxn modelId="{1795D7AE-A2DA-4C5D-916E-24DC4B041319}" srcId="{D5A0E76E-2CD5-4649-AD0B-57B5C530865A}" destId="{75ACDC81-763C-4284-A78E-1C79EAA8EC6F}" srcOrd="3" destOrd="0" parTransId="{99E34ADB-DF28-4051-80D4-67AAA33321EA}" sibTransId="{661E4D4A-1E82-4987-98A3-0A4F9F8605FF}"/>
    <dgm:cxn modelId="{88BA1660-AAC1-4FA9-9071-5EF9E5BFE361}" type="presOf" srcId="{1B24DF61-A60F-444E-9981-7068C1A21ECE}" destId="{C5592509-ED83-4DF0-BD8A-5E29FB6D97D7}" srcOrd="1" destOrd="0" presId="urn:microsoft.com/office/officeart/2005/8/layout/hList9"/>
    <dgm:cxn modelId="{DF44ED91-195E-4D85-87AC-6E5E345321DB}" srcId="{D5A0E76E-2CD5-4649-AD0B-57B5C530865A}" destId="{A4B25A5E-242D-4531-9440-9D32F5BEAB9D}" srcOrd="2" destOrd="0" parTransId="{36C6B3E7-112E-4297-943F-32B62CDC59B0}" sibTransId="{A3367C3A-78DE-4ADB-873A-3D543FC9677A}"/>
    <dgm:cxn modelId="{66141D43-9D30-4FAA-AA32-9915489D002E}" type="presOf" srcId="{A65088F8-2E56-4DDF-A881-0A48999B0200}" destId="{AD53E651-6C9E-47BB-B8AB-B3B74EBB55BA}" srcOrd="0" destOrd="0" presId="urn:microsoft.com/office/officeart/2005/8/layout/hList9"/>
    <dgm:cxn modelId="{B89E32AE-3001-46AB-855E-0D03F9BE6E8C}" type="presOf" srcId="{88E7CAC2-C475-4DF8-BF47-BD1C66C95A98}" destId="{4485DB5E-980A-4144-ACA7-C85E4FF23266}" srcOrd="0" destOrd="0" presId="urn:microsoft.com/office/officeart/2005/8/layout/hList9"/>
    <dgm:cxn modelId="{636A1180-DCC9-4477-AA83-C45D06F3E330}" type="presOf" srcId="{7ED4E891-662F-48C5-A4A7-F581A3018F7D}" destId="{DEBDE404-CCE5-470E-8D3D-C4716BCB64D1}" srcOrd="1" destOrd="0" presId="urn:microsoft.com/office/officeart/2005/8/layout/hList9"/>
    <dgm:cxn modelId="{16D25476-A1D9-4D2C-80FB-982AB0D4906A}" type="presOf" srcId="{EAA282D7-06FA-4C73-8532-9FBD22BCA85D}" destId="{EFD67240-422F-415E-B07E-4E97510DABB1}" srcOrd="0" destOrd="0" presId="urn:microsoft.com/office/officeart/2005/8/layout/hList9"/>
    <dgm:cxn modelId="{F3AF928A-3BF1-4CC0-85C1-30B62B457F59}" type="presOf" srcId="{2AC679EF-73A6-4969-B32E-1F394AEA9806}" destId="{D0FD3189-2601-4A43-9FAB-6FD6570EAFD9}" srcOrd="0" destOrd="0" presId="urn:microsoft.com/office/officeart/2005/8/layout/hList9"/>
    <dgm:cxn modelId="{A2490F6A-ADEA-416E-9696-7BA2AC054BD0}" type="presOf" srcId="{CAB6C8BF-996C-42F2-9DF8-67394D6CA956}" destId="{5085E1B2-4D3B-4BF0-B695-AECBC4DE58B6}" srcOrd="0" destOrd="0" presId="urn:microsoft.com/office/officeart/2005/8/layout/hList9"/>
    <dgm:cxn modelId="{9A91A092-5D26-4C05-8F82-AA8788BA10B1}" type="presOf" srcId="{4627B7ED-C265-40C6-8B37-E628EBDAF3B3}" destId="{A0345C4F-755B-4358-B4ED-68967BDED680}" srcOrd="1" destOrd="0" presId="urn:microsoft.com/office/officeart/2005/8/layout/hList9"/>
    <dgm:cxn modelId="{241BA89F-F145-4C62-BD53-90771329100C}" srcId="{89094A51-7043-4D03-8D3C-9FCC8C87CB65}" destId="{DF8399E7-C9A1-491C-9A2F-8A18049469B4}" srcOrd="4" destOrd="0" parTransId="{65F6433B-6D2A-4F3D-A6CD-79DC1C40EDBB}" sibTransId="{83D64447-F840-478B-9560-FB3E52DC4388}"/>
    <dgm:cxn modelId="{F90A4BE4-332C-471C-ADDF-C12979EF42DA}" srcId="{88E7CAC2-C475-4DF8-BF47-BD1C66C95A98}" destId="{FCBD73BC-DFAB-486F-802F-CB07A02F8E22}" srcOrd="5" destOrd="0" parTransId="{5476B668-7165-427A-8D85-52F620D9EE71}" sibTransId="{4D3E1F20-A8B6-4F15-9873-800D89F5BC59}"/>
    <dgm:cxn modelId="{CE1535FB-7C40-4F0A-8BDF-B5E793A738F5}" type="presOf" srcId="{CAB6C8BF-996C-42F2-9DF8-67394D6CA956}" destId="{69274D95-67D0-483D-843F-CBD2E2E7E1FF}" srcOrd="1" destOrd="0" presId="urn:microsoft.com/office/officeart/2005/8/layout/hList9"/>
    <dgm:cxn modelId="{757ADF47-9377-4B1E-B55D-3603D852F031}" type="presOf" srcId="{1B24DF61-A60F-444E-9981-7068C1A21ECE}" destId="{EA3277D0-83C7-4A8C-AA81-0C4295FAEF40}" srcOrd="0" destOrd="0" presId="urn:microsoft.com/office/officeart/2005/8/layout/hList9"/>
    <dgm:cxn modelId="{41EF3351-4B78-431E-A069-B5A9C8596418}" srcId="{E2AFBC4A-9026-4DBF-A5D2-D16DF8C8AF69}" destId="{D5A0E76E-2CD5-4649-AD0B-57B5C530865A}" srcOrd="1" destOrd="0" parTransId="{134DD72D-56C7-421B-BAA6-0E697C5DB475}" sibTransId="{8C8F3B06-CD72-4371-A7FB-7C65944F1EE6}"/>
    <dgm:cxn modelId="{D03B61AC-2E6C-444D-B087-24E00502FF58}" srcId="{88E7CAC2-C475-4DF8-BF47-BD1C66C95A98}" destId="{1B24DF61-A60F-444E-9981-7068C1A21ECE}" srcOrd="3" destOrd="0" parTransId="{4A2FF236-4098-456B-A648-3B53D69DB51A}" sibTransId="{FA4DE93A-69E6-44D6-8420-F945943495D6}"/>
    <dgm:cxn modelId="{4577ED3C-0CDA-4CA4-8C0A-7ABAECF2DF52}" srcId="{D5A0E76E-2CD5-4649-AD0B-57B5C530865A}" destId="{C5DE44E9-19F7-4788-B6DE-4BF41C89A4F6}" srcOrd="4" destOrd="0" parTransId="{CD455EAA-35F9-4F4C-88BE-C0EA5B711D0F}" sibTransId="{1A4B02C0-7B17-40C6-A3CC-F2FE578F6ACE}"/>
    <dgm:cxn modelId="{5531B662-DE8B-4929-AD49-787171FC8EDD}" type="presParOf" srcId="{F598279B-1E31-4648-AB4C-C2C7EE6ADB76}" destId="{C9BD463E-77B3-4258-B2CC-9B525F8F5677}" srcOrd="0" destOrd="0" presId="urn:microsoft.com/office/officeart/2005/8/layout/hList9"/>
    <dgm:cxn modelId="{41C1E8EC-300B-4939-AEC3-10540FB789CD}" type="presParOf" srcId="{F598279B-1E31-4648-AB4C-C2C7EE6ADB76}" destId="{6F4902FA-56DE-4244-93D4-A9914D818DB5}" srcOrd="1" destOrd="0" presId="urn:microsoft.com/office/officeart/2005/8/layout/hList9"/>
    <dgm:cxn modelId="{D241471E-3138-48D1-86F4-46E6D27BCC30}" type="presParOf" srcId="{6F4902FA-56DE-4244-93D4-A9914D818DB5}" destId="{97195C45-2DFA-4876-8506-3FC359FA7E97}" srcOrd="0" destOrd="0" presId="urn:microsoft.com/office/officeart/2005/8/layout/hList9"/>
    <dgm:cxn modelId="{FB74FDEB-AE14-4154-9C2E-C9D1FB0F5DF0}" type="presParOf" srcId="{6F4902FA-56DE-4244-93D4-A9914D818DB5}" destId="{9F159F5E-8AD6-467C-B202-E0DFDE1552E1}" srcOrd="1" destOrd="0" presId="urn:microsoft.com/office/officeart/2005/8/layout/hList9"/>
    <dgm:cxn modelId="{23AD4D66-2D23-4C03-821B-E5D4AA6F8A14}" type="presParOf" srcId="{9F159F5E-8AD6-467C-B202-E0DFDE1552E1}" destId="{741D39F4-48CF-4CBC-891D-BA2CE3069B0A}" srcOrd="0" destOrd="0" presId="urn:microsoft.com/office/officeart/2005/8/layout/hList9"/>
    <dgm:cxn modelId="{F1B2002C-9695-4074-A46C-3932F0569BEF}" type="presParOf" srcId="{9F159F5E-8AD6-467C-B202-E0DFDE1552E1}" destId="{26C256D8-BCD0-4F4E-9F03-A13CB059EFCA}" srcOrd="1" destOrd="0" presId="urn:microsoft.com/office/officeart/2005/8/layout/hList9"/>
    <dgm:cxn modelId="{1564EB6D-4AAB-4F7B-9B11-BA6B8D61D694}" type="presParOf" srcId="{6F4902FA-56DE-4244-93D4-A9914D818DB5}" destId="{BF448BE2-D667-436D-8F82-95851A465F78}" srcOrd="2" destOrd="0" presId="urn:microsoft.com/office/officeart/2005/8/layout/hList9"/>
    <dgm:cxn modelId="{E5E1FACB-7010-421E-80B5-E33662F5662D}" type="presParOf" srcId="{BF448BE2-D667-436D-8F82-95851A465F78}" destId="{91AED712-9AA6-4C79-9238-EA9CD13C2D04}" srcOrd="0" destOrd="0" presId="urn:microsoft.com/office/officeart/2005/8/layout/hList9"/>
    <dgm:cxn modelId="{A6342D3E-8D6D-4F81-849E-458538619A42}" type="presParOf" srcId="{BF448BE2-D667-436D-8F82-95851A465F78}" destId="{2B47772D-BF98-47B9-882E-59E018B03CEB}" srcOrd="1" destOrd="0" presId="urn:microsoft.com/office/officeart/2005/8/layout/hList9"/>
    <dgm:cxn modelId="{4A0FC003-7007-4706-91CF-962CD080C88E}" type="presParOf" srcId="{6F4902FA-56DE-4244-93D4-A9914D818DB5}" destId="{2F8E1C67-B87A-4770-BE47-4978646A0A22}" srcOrd="3" destOrd="0" presId="urn:microsoft.com/office/officeart/2005/8/layout/hList9"/>
    <dgm:cxn modelId="{339722C8-C232-48ED-A296-567D7051F180}" type="presParOf" srcId="{2F8E1C67-B87A-4770-BE47-4978646A0A22}" destId="{D0FD3189-2601-4A43-9FAB-6FD6570EAFD9}" srcOrd="0" destOrd="0" presId="urn:microsoft.com/office/officeart/2005/8/layout/hList9"/>
    <dgm:cxn modelId="{552E9EB6-021C-4D4A-B796-C6A99AA2AA0F}" type="presParOf" srcId="{2F8E1C67-B87A-4770-BE47-4978646A0A22}" destId="{47B09035-9B82-424B-9619-54A59D8E5A6E}" srcOrd="1" destOrd="0" presId="urn:microsoft.com/office/officeart/2005/8/layout/hList9"/>
    <dgm:cxn modelId="{A57CBAAF-2509-4E1F-A3E1-3E583EF311A5}" type="presParOf" srcId="{6F4902FA-56DE-4244-93D4-A9914D818DB5}" destId="{8DF00EDB-EBF8-4EC2-92FE-301FE73A75F4}" srcOrd="4" destOrd="0" presId="urn:microsoft.com/office/officeart/2005/8/layout/hList9"/>
    <dgm:cxn modelId="{3B3BDA92-2DBD-41BB-951E-472FBA60D1FA}" type="presParOf" srcId="{8DF00EDB-EBF8-4EC2-92FE-301FE73A75F4}" destId="{C7F24C41-1607-409A-886E-103A305BD599}" srcOrd="0" destOrd="0" presId="urn:microsoft.com/office/officeart/2005/8/layout/hList9"/>
    <dgm:cxn modelId="{7C5B5D50-C39C-496E-9E41-138E2B32D55B}" type="presParOf" srcId="{8DF00EDB-EBF8-4EC2-92FE-301FE73A75F4}" destId="{5422E5B7-7D68-41FF-99ED-F9BAFA984FC7}" srcOrd="1" destOrd="0" presId="urn:microsoft.com/office/officeart/2005/8/layout/hList9"/>
    <dgm:cxn modelId="{2962B53D-AB14-412D-869E-46531E952C39}" type="presParOf" srcId="{F598279B-1E31-4648-AB4C-C2C7EE6ADB76}" destId="{F68D4D9A-A7CE-4099-AD0B-A0D9D826B53E}" srcOrd="2" destOrd="0" presId="urn:microsoft.com/office/officeart/2005/8/layout/hList9"/>
    <dgm:cxn modelId="{65BFFD38-FA0A-42E4-8A38-F4E4C3564C03}" type="presParOf" srcId="{F598279B-1E31-4648-AB4C-C2C7EE6ADB76}" destId="{10217337-DB63-435F-85EB-036D3D9B993C}" srcOrd="3" destOrd="0" presId="urn:microsoft.com/office/officeart/2005/8/layout/hList9"/>
    <dgm:cxn modelId="{D186C973-D179-4F0B-9E19-A57C2D38406A}" type="presParOf" srcId="{F598279B-1E31-4648-AB4C-C2C7EE6ADB76}" destId="{A508F60F-FCAF-4791-8A01-53E78E4E748A}" srcOrd="4" destOrd="0" presId="urn:microsoft.com/office/officeart/2005/8/layout/hList9"/>
    <dgm:cxn modelId="{B58BEE0D-AA30-4664-B0FE-DEF5E18BCB06}" type="presParOf" srcId="{F598279B-1E31-4648-AB4C-C2C7EE6ADB76}" destId="{7D21C17C-3C96-4F7E-BDE9-F28CC176C89A}" srcOrd="5" destOrd="0" presId="urn:microsoft.com/office/officeart/2005/8/layout/hList9"/>
    <dgm:cxn modelId="{E60EC8D7-4291-41F8-B746-6B1222D4C3FE}" type="presParOf" srcId="{F598279B-1E31-4648-AB4C-C2C7EE6ADB76}" destId="{507C9EC2-87DD-498F-98F8-C9321BD08995}" srcOrd="6" destOrd="0" presId="urn:microsoft.com/office/officeart/2005/8/layout/hList9"/>
    <dgm:cxn modelId="{B0E1F11E-A2C2-4138-9131-2274DA9BE96B}" type="presParOf" srcId="{507C9EC2-87DD-498F-98F8-C9321BD08995}" destId="{2D629487-35A8-43C2-8BB6-461D4AEF7E4A}" srcOrd="0" destOrd="0" presId="urn:microsoft.com/office/officeart/2005/8/layout/hList9"/>
    <dgm:cxn modelId="{1339E18C-094A-4482-B344-81EAEA857124}" type="presParOf" srcId="{507C9EC2-87DD-498F-98F8-C9321BD08995}" destId="{5C8F916C-0CBF-4203-93AF-AB4A949DCE3F}" srcOrd="1" destOrd="0" presId="urn:microsoft.com/office/officeart/2005/8/layout/hList9"/>
    <dgm:cxn modelId="{3C3DB700-1D14-42D9-A1B0-70DD98633FF3}" type="presParOf" srcId="{5C8F916C-0CBF-4203-93AF-AB4A949DCE3F}" destId="{D5E9CF5C-56F7-42C8-AA8F-0FC8BA2B93D7}" srcOrd="0" destOrd="0" presId="urn:microsoft.com/office/officeart/2005/8/layout/hList9"/>
    <dgm:cxn modelId="{DFE4D8BE-C53C-46A8-BA58-4BFA5975F751}" type="presParOf" srcId="{5C8F916C-0CBF-4203-93AF-AB4A949DCE3F}" destId="{E0B3B107-CDB8-4DFB-B8EE-038D2DF5A23D}" srcOrd="1" destOrd="0" presId="urn:microsoft.com/office/officeart/2005/8/layout/hList9"/>
    <dgm:cxn modelId="{D50C17DC-0EB6-4E81-8EEB-C24FCD353D90}" type="presParOf" srcId="{507C9EC2-87DD-498F-98F8-C9321BD08995}" destId="{5824445A-4AD1-44EE-83D1-C0599E313DC1}" srcOrd="2" destOrd="0" presId="urn:microsoft.com/office/officeart/2005/8/layout/hList9"/>
    <dgm:cxn modelId="{C09B1E39-658A-4369-ACCA-07755AECACFB}" type="presParOf" srcId="{5824445A-4AD1-44EE-83D1-C0599E313DC1}" destId="{B821128C-5322-4F1D-ABCE-80E33D5476B5}" srcOrd="0" destOrd="0" presId="urn:microsoft.com/office/officeart/2005/8/layout/hList9"/>
    <dgm:cxn modelId="{3B0460D5-B525-43CA-B56A-274E9DB4C0B1}" type="presParOf" srcId="{5824445A-4AD1-44EE-83D1-C0599E313DC1}" destId="{2DF2F7EC-DD2C-45B3-8D7C-E2FF44B90D57}" srcOrd="1" destOrd="0" presId="urn:microsoft.com/office/officeart/2005/8/layout/hList9"/>
    <dgm:cxn modelId="{C02A1AA1-80D8-46E6-BF3F-2F7F3B677671}" type="presParOf" srcId="{507C9EC2-87DD-498F-98F8-C9321BD08995}" destId="{68B6DFD4-D9C4-4A16-9CFB-7597F7E6B15A}" srcOrd="3" destOrd="0" presId="urn:microsoft.com/office/officeart/2005/8/layout/hList9"/>
    <dgm:cxn modelId="{F08CE7C7-E2F5-4F31-BE80-1EDBAB80442E}" type="presParOf" srcId="{68B6DFD4-D9C4-4A16-9CFB-7597F7E6B15A}" destId="{12EBB380-3330-4E57-8C87-6AC83C327875}" srcOrd="0" destOrd="0" presId="urn:microsoft.com/office/officeart/2005/8/layout/hList9"/>
    <dgm:cxn modelId="{E338650C-AAD4-4114-9062-D75AC77D917A}" type="presParOf" srcId="{68B6DFD4-D9C4-4A16-9CFB-7597F7E6B15A}" destId="{4683DC00-EA4E-4B4A-97E8-69D8D50262B9}" srcOrd="1" destOrd="0" presId="urn:microsoft.com/office/officeart/2005/8/layout/hList9"/>
    <dgm:cxn modelId="{55780194-B520-4558-AEE4-3E453BEAFC76}" type="presParOf" srcId="{507C9EC2-87DD-498F-98F8-C9321BD08995}" destId="{97A044F5-AF06-4E97-A12B-D3E20223FF1D}" srcOrd="4" destOrd="0" presId="urn:microsoft.com/office/officeart/2005/8/layout/hList9"/>
    <dgm:cxn modelId="{F14169D3-44C1-4E94-95D3-5E3C88C78250}" type="presParOf" srcId="{97A044F5-AF06-4E97-A12B-D3E20223FF1D}" destId="{4E47393F-6AB4-4A78-BB95-4B1A15FC4CA3}" srcOrd="0" destOrd="0" presId="urn:microsoft.com/office/officeart/2005/8/layout/hList9"/>
    <dgm:cxn modelId="{E1417B84-A3BA-468A-8C4D-C2DA8442B1E4}" type="presParOf" srcId="{97A044F5-AF06-4E97-A12B-D3E20223FF1D}" destId="{2925A7E6-3A04-42C3-A55A-A44DD01AC62F}" srcOrd="1" destOrd="0" presId="urn:microsoft.com/office/officeart/2005/8/layout/hList9"/>
    <dgm:cxn modelId="{E5F169A7-5EB4-4608-A5EB-767AA7A5F071}" type="presParOf" srcId="{507C9EC2-87DD-498F-98F8-C9321BD08995}" destId="{0FB90F50-558D-479C-A1CB-8C0CFD36E2C8}" srcOrd="5" destOrd="0" presId="urn:microsoft.com/office/officeart/2005/8/layout/hList9"/>
    <dgm:cxn modelId="{BEAE7B8A-BEB8-4480-9E83-9F28909F11C6}" type="presParOf" srcId="{0FB90F50-558D-479C-A1CB-8C0CFD36E2C8}" destId="{E41D7B2D-6249-4384-ADF8-D1E6982E9C57}" srcOrd="0" destOrd="0" presId="urn:microsoft.com/office/officeart/2005/8/layout/hList9"/>
    <dgm:cxn modelId="{3E4416EC-4A70-4A36-B6D9-89BCBE38FC44}" type="presParOf" srcId="{0FB90F50-558D-479C-A1CB-8C0CFD36E2C8}" destId="{D18564D2-16E4-4563-9028-03C5F050F88D}" srcOrd="1" destOrd="0" presId="urn:microsoft.com/office/officeart/2005/8/layout/hList9"/>
    <dgm:cxn modelId="{A7C6021C-814F-4793-9FAA-EE9141075BA8}" type="presParOf" srcId="{507C9EC2-87DD-498F-98F8-C9321BD08995}" destId="{A01DC0F4-45D4-4850-B4E7-FD9C51497B53}" srcOrd="6" destOrd="0" presId="urn:microsoft.com/office/officeart/2005/8/layout/hList9"/>
    <dgm:cxn modelId="{E30E1776-A57A-40E6-9FC8-EAD760337E40}" type="presParOf" srcId="{A01DC0F4-45D4-4850-B4E7-FD9C51497B53}" destId="{A3BBDC2E-9335-4274-96E8-A038DEB810F0}" srcOrd="0" destOrd="0" presId="urn:microsoft.com/office/officeart/2005/8/layout/hList9"/>
    <dgm:cxn modelId="{BD214B86-BAD1-469C-87DA-9EE550A0B7D5}" type="presParOf" srcId="{A01DC0F4-45D4-4850-B4E7-FD9C51497B53}" destId="{5840089C-38A8-4D24-97DF-91C35B33F35A}" srcOrd="1" destOrd="0" presId="urn:microsoft.com/office/officeart/2005/8/layout/hList9"/>
    <dgm:cxn modelId="{CAD938B4-4DFA-493A-9A27-5A86C224A7A6}" type="presParOf" srcId="{F598279B-1E31-4648-AB4C-C2C7EE6ADB76}" destId="{3E2240CB-8202-4A84-A79E-85F6B2EA5E58}" srcOrd="7" destOrd="0" presId="urn:microsoft.com/office/officeart/2005/8/layout/hList9"/>
    <dgm:cxn modelId="{5E68E574-D31F-42A4-9256-169FAAED1D47}" type="presParOf" srcId="{F598279B-1E31-4648-AB4C-C2C7EE6ADB76}" destId="{31954EE8-E132-416B-944B-27ACC41D2D23}" srcOrd="8" destOrd="0" presId="urn:microsoft.com/office/officeart/2005/8/layout/hList9"/>
    <dgm:cxn modelId="{EFF66379-6BF2-44B4-92D3-186F032B5FD1}" type="presParOf" srcId="{F598279B-1E31-4648-AB4C-C2C7EE6ADB76}" destId="{EED7AEE8-CE02-4223-8C5C-F19A5CD25FCB}" srcOrd="9" destOrd="0" presId="urn:microsoft.com/office/officeart/2005/8/layout/hList9"/>
    <dgm:cxn modelId="{4CCBEFC0-869F-4915-85FC-3C12A620BF1B}" type="presParOf" srcId="{F598279B-1E31-4648-AB4C-C2C7EE6ADB76}" destId="{0AF9E126-41AB-4A1C-804C-598913EEC03D}" srcOrd="10" destOrd="0" presId="urn:microsoft.com/office/officeart/2005/8/layout/hList9"/>
    <dgm:cxn modelId="{F28EDF3E-D75E-4F4B-8530-BF44B44F6063}" type="presParOf" srcId="{F598279B-1E31-4648-AB4C-C2C7EE6ADB76}" destId="{1FCAA973-B8D0-4B6F-B17B-6A794FF59BA8}" srcOrd="11" destOrd="0" presId="urn:microsoft.com/office/officeart/2005/8/layout/hList9"/>
    <dgm:cxn modelId="{AF57DA3A-5D3E-4DE5-B41F-5FA0BF747C00}" type="presParOf" srcId="{1FCAA973-B8D0-4B6F-B17B-6A794FF59BA8}" destId="{5985AC8E-F29E-4512-B646-6D38DE6435F0}" srcOrd="0" destOrd="0" presId="urn:microsoft.com/office/officeart/2005/8/layout/hList9"/>
    <dgm:cxn modelId="{2D557562-3FC6-4D23-800D-57B6474A1126}" type="presParOf" srcId="{1FCAA973-B8D0-4B6F-B17B-6A794FF59BA8}" destId="{14E9EC84-67E9-43C4-96B0-060F81D7E025}" srcOrd="1" destOrd="0" presId="urn:microsoft.com/office/officeart/2005/8/layout/hList9"/>
    <dgm:cxn modelId="{0EC58DF2-C19A-4B23-B3F2-12D25D0AC091}" type="presParOf" srcId="{14E9EC84-67E9-43C4-96B0-060F81D7E025}" destId="{EFD67240-422F-415E-B07E-4E97510DABB1}" srcOrd="0" destOrd="0" presId="urn:microsoft.com/office/officeart/2005/8/layout/hList9"/>
    <dgm:cxn modelId="{151B019D-047F-403F-A989-7E55F0DD9783}" type="presParOf" srcId="{14E9EC84-67E9-43C4-96B0-060F81D7E025}" destId="{3E8FDB6B-BA9B-4A14-AC7D-FEB9CB6C6541}" srcOrd="1" destOrd="0" presId="urn:microsoft.com/office/officeart/2005/8/layout/hList9"/>
    <dgm:cxn modelId="{79B1C4B5-572D-4B6A-AB47-E90275E3D7F3}" type="presParOf" srcId="{1FCAA973-B8D0-4B6F-B17B-6A794FF59BA8}" destId="{4F135430-7B84-4DDC-9834-2F532D9908D8}" srcOrd="2" destOrd="0" presId="urn:microsoft.com/office/officeart/2005/8/layout/hList9"/>
    <dgm:cxn modelId="{D1851C62-087F-46C1-8FAB-57748005B85A}" type="presParOf" srcId="{4F135430-7B84-4DDC-9834-2F532D9908D8}" destId="{9C2E5074-A8E3-432F-8FF9-2748128EDF98}" srcOrd="0" destOrd="0" presId="urn:microsoft.com/office/officeart/2005/8/layout/hList9"/>
    <dgm:cxn modelId="{44C29A23-30A7-420B-B754-F45CDB739C76}" type="presParOf" srcId="{4F135430-7B84-4DDC-9834-2F532D9908D8}" destId="{B849033D-6CB7-4D63-A491-150728EEE4DF}" srcOrd="1" destOrd="0" presId="urn:microsoft.com/office/officeart/2005/8/layout/hList9"/>
    <dgm:cxn modelId="{F42640E4-2C95-4DE5-BD5D-8E78814CE4E7}" type="presParOf" srcId="{1FCAA973-B8D0-4B6F-B17B-6A794FF59BA8}" destId="{8A257681-0118-40C7-B80D-3FF71585226E}" srcOrd="3" destOrd="0" presId="urn:microsoft.com/office/officeart/2005/8/layout/hList9"/>
    <dgm:cxn modelId="{BB0C6F1C-5B92-4D27-92A3-DA1276887536}" type="presParOf" srcId="{8A257681-0118-40C7-B80D-3FF71585226E}" destId="{64260A20-2DFF-46B1-A2AC-F443B4EDFDE7}" srcOrd="0" destOrd="0" presId="urn:microsoft.com/office/officeart/2005/8/layout/hList9"/>
    <dgm:cxn modelId="{FBB0B4A5-F7A4-4CFA-B1C3-2AAABB56D023}" type="presParOf" srcId="{8A257681-0118-40C7-B80D-3FF71585226E}" destId="{DEBDE404-CCE5-470E-8D3D-C4716BCB64D1}" srcOrd="1" destOrd="0" presId="urn:microsoft.com/office/officeart/2005/8/layout/hList9"/>
    <dgm:cxn modelId="{7EB28135-07AB-4BB8-8F95-75EFFADD4706}" type="presParOf" srcId="{1FCAA973-B8D0-4B6F-B17B-6A794FF59BA8}" destId="{12D703A1-BCED-4B50-8CB6-6A5C142EBD83}" srcOrd="4" destOrd="0" presId="urn:microsoft.com/office/officeart/2005/8/layout/hList9"/>
    <dgm:cxn modelId="{84166A5B-B955-43A5-9BD1-8E178F5A58BC}" type="presParOf" srcId="{12D703A1-BCED-4B50-8CB6-6A5C142EBD83}" destId="{EA3277D0-83C7-4A8C-AA81-0C4295FAEF40}" srcOrd="0" destOrd="0" presId="urn:microsoft.com/office/officeart/2005/8/layout/hList9"/>
    <dgm:cxn modelId="{0601ECBC-8ACA-420B-83EC-6D0BE9219A7E}" type="presParOf" srcId="{12D703A1-BCED-4B50-8CB6-6A5C142EBD83}" destId="{C5592509-ED83-4DF0-BD8A-5E29FB6D97D7}" srcOrd="1" destOrd="0" presId="urn:microsoft.com/office/officeart/2005/8/layout/hList9"/>
    <dgm:cxn modelId="{5488C6C7-2ABC-48EE-A78B-8DBB2E84653A}" type="presParOf" srcId="{1FCAA973-B8D0-4B6F-B17B-6A794FF59BA8}" destId="{AE4D39B9-9B77-45E2-BEAC-270A6CDB11EB}" srcOrd="5" destOrd="0" presId="urn:microsoft.com/office/officeart/2005/8/layout/hList9"/>
    <dgm:cxn modelId="{7223168A-6727-4295-BA06-B7D432F191E8}" type="presParOf" srcId="{AE4D39B9-9B77-45E2-BEAC-270A6CDB11EB}" destId="{FE4C65A8-05AE-476D-BE49-C8DFD3245DD7}" srcOrd="0" destOrd="0" presId="urn:microsoft.com/office/officeart/2005/8/layout/hList9"/>
    <dgm:cxn modelId="{50E953A1-5DB0-466C-8456-8766499B7988}" type="presParOf" srcId="{AE4D39B9-9B77-45E2-BEAC-270A6CDB11EB}" destId="{ED2355E2-808F-4EA2-A4F9-813BBD02D21D}" srcOrd="1" destOrd="0" presId="urn:microsoft.com/office/officeart/2005/8/layout/hList9"/>
    <dgm:cxn modelId="{5D23B62D-F4FF-4C8A-8AF1-398A8956CDD7}" type="presParOf" srcId="{1FCAA973-B8D0-4B6F-B17B-6A794FF59BA8}" destId="{D40A0ABE-7ECE-41B5-B89D-DB2B862ABA6C}" srcOrd="6" destOrd="0" presId="urn:microsoft.com/office/officeart/2005/8/layout/hList9"/>
    <dgm:cxn modelId="{1AE9A42C-10F5-4B2F-933F-68FA058E1C04}" type="presParOf" srcId="{D40A0ABE-7ECE-41B5-B89D-DB2B862ABA6C}" destId="{62363E9C-8DCE-4922-B9C9-4BD811707717}" srcOrd="0" destOrd="0" presId="urn:microsoft.com/office/officeart/2005/8/layout/hList9"/>
    <dgm:cxn modelId="{EBCBBCB7-4208-404E-9B40-C2B7D9F05977}" type="presParOf" srcId="{D40A0ABE-7ECE-41B5-B89D-DB2B862ABA6C}" destId="{A5AC6546-010E-4FC9-95D5-5FA9E283BDC4}" srcOrd="1" destOrd="0" presId="urn:microsoft.com/office/officeart/2005/8/layout/hList9"/>
    <dgm:cxn modelId="{E1342D3E-8586-4AEE-BCD5-3C1A10AC2A47}" type="presParOf" srcId="{F598279B-1E31-4648-AB4C-C2C7EE6ADB76}" destId="{525C24E2-6E6E-416E-B40B-99289988AAFF}" srcOrd="12" destOrd="0" presId="urn:microsoft.com/office/officeart/2005/8/layout/hList9"/>
    <dgm:cxn modelId="{3453C8D8-9158-436D-A0D6-7D35FE663866}" type="presParOf" srcId="{F598279B-1E31-4648-AB4C-C2C7EE6ADB76}" destId="{4485DB5E-980A-4144-ACA7-C85E4FF23266}" srcOrd="13" destOrd="0" presId="urn:microsoft.com/office/officeart/2005/8/layout/hList9"/>
    <dgm:cxn modelId="{ED084D12-89B6-4D76-B877-A641C5461710}" type="presParOf" srcId="{F598279B-1E31-4648-AB4C-C2C7EE6ADB76}" destId="{4CF797E2-93BF-4635-83CB-ED8F199E6893}" srcOrd="14" destOrd="0" presId="urn:microsoft.com/office/officeart/2005/8/layout/hList9"/>
    <dgm:cxn modelId="{ABA04DE8-0568-4742-858B-291B911256AB}" type="presParOf" srcId="{F598279B-1E31-4648-AB4C-C2C7EE6ADB76}" destId="{FDAA89B0-5735-4A68-9B47-999713754736}" srcOrd="15" destOrd="0" presId="urn:microsoft.com/office/officeart/2005/8/layout/hList9"/>
    <dgm:cxn modelId="{E79C0286-BB9F-477E-A268-237E83B92D34}" type="presParOf" srcId="{F598279B-1E31-4648-AB4C-C2C7EE6ADB76}" destId="{A8518EEA-675C-4850-BD7A-BAD175B0B2D2}" srcOrd="16" destOrd="0" presId="urn:microsoft.com/office/officeart/2005/8/layout/hList9"/>
    <dgm:cxn modelId="{F63222A9-3D96-41EF-A94C-F7CE7AA8010F}" type="presParOf" srcId="{A8518EEA-675C-4850-BD7A-BAD175B0B2D2}" destId="{99CCACA4-AA69-4A6B-851D-12BD439B0319}" srcOrd="0" destOrd="0" presId="urn:microsoft.com/office/officeart/2005/8/layout/hList9"/>
    <dgm:cxn modelId="{2220D8C0-1C8F-4962-8D29-CB07EDA130BA}" type="presParOf" srcId="{A8518EEA-675C-4850-BD7A-BAD175B0B2D2}" destId="{D2182E86-9202-47EE-9B3C-6599ED6F911E}" srcOrd="1" destOrd="0" presId="urn:microsoft.com/office/officeart/2005/8/layout/hList9"/>
    <dgm:cxn modelId="{8945295C-BBAC-4AFC-A3B6-A4D0F8D13077}" type="presParOf" srcId="{D2182E86-9202-47EE-9B3C-6599ED6F911E}" destId="{2F77C47A-88DF-4A4F-9301-27EDF7245E06}" srcOrd="0" destOrd="0" presId="urn:microsoft.com/office/officeart/2005/8/layout/hList9"/>
    <dgm:cxn modelId="{DA9EB714-5230-4444-A39B-1D55FD5EDFB8}" type="presParOf" srcId="{D2182E86-9202-47EE-9B3C-6599ED6F911E}" destId="{A0345C4F-755B-4358-B4ED-68967BDED680}" srcOrd="1" destOrd="0" presId="urn:microsoft.com/office/officeart/2005/8/layout/hList9"/>
    <dgm:cxn modelId="{87FEF45D-E63C-4958-AF83-65096DC16B83}" type="presParOf" srcId="{A8518EEA-675C-4850-BD7A-BAD175B0B2D2}" destId="{C21AF25E-FCDE-42F1-90F6-5CFDED27D477}" srcOrd="2" destOrd="0" presId="urn:microsoft.com/office/officeart/2005/8/layout/hList9"/>
    <dgm:cxn modelId="{1B2DAE59-4541-4242-BAC6-69C775494F2F}" type="presParOf" srcId="{C21AF25E-FCDE-42F1-90F6-5CFDED27D477}" destId="{AD53E651-6C9E-47BB-B8AB-B3B74EBB55BA}" srcOrd="0" destOrd="0" presId="urn:microsoft.com/office/officeart/2005/8/layout/hList9"/>
    <dgm:cxn modelId="{A6A1626C-6425-4C51-B989-8F3592582196}" type="presParOf" srcId="{C21AF25E-FCDE-42F1-90F6-5CFDED27D477}" destId="{4B34CAB8-CDB1-4EC7-8EE2-F4203C2065C5}" srcOrd="1" destOrd="0" presId="urn:microsoft.com/office/officeart/2005/8/layout/hList9"/>
    <dgm:cxn modelId="{6B0C3EF2-7318-48E0-AC75-F568C0FF249B}" type="presParOf" srcId="{A8518EEA-675C-4850-BD7A-BAD175B0B2D2}" destId="{B9429A05-2E2C-4821-917E-554B6C8635DE}" srcOrd="3" destOrd="0" presId="urn:microsoft.com/office/officeart/2005/8/layout/hList9"/>
    <dgm:cxn modelId="{62AE1A0D-A624-4906-81BE-BFCC60A0EE79}" type="presParOf" srcId="{B9429A05-2E2C-4821-917E-554B6C8635DE}" destId="{5085E1B2-4D3B-4BF0-B695-AECBC4DE58B6}" srcOrd="0" destOrd="0" presId="urn:microsoft.com/office/officeart/2005/8/layout/hList9"/>
    <dgm:cxn modelId="{1573DCDE-62B7-4078-9FF7-2166A3FA5071}" type="presParOf" srcId="{B9429A05-2E2C-4821-917E-554B6C8635DE}" destId="{69274D95-67D0-483D-843F-CBD2E2E7E1FF}" srcOrd="1" destOrd="0" presId="urn:microsoft.com/office/officeart/2005/8/layout/hList9"/>
    <dgm:cxn modelId="{BEFA7CD5-6E5A-45E5-AA8D-D683638E0232}" type="presParOf" srcId="{A8518EEA-675C-4850-BD7A-BAD175B0B2D2}" destId="{AB62AD12-8945-4B23-B2D7-BD65D4E59A27}" srcOrd="4" destOrd="0" presId="urn:microsoft.com/office/officeart/2005/8/layout/hList9"/>
    <dgm:cxn modelId="{303FEA42-9FA7-4765-8B16-189DC3E480FD}" type="presParOf" srcId="{AB62AD12-8945-4B23-B2D7-BD65D4E59A27}" destId="{5E8F49DE-66FC-479F-B2D0-EE60E78E154C}" srcOrd="0" destOrd="0" presId="urn:microsoft.com/office/officeart/2005/8/layout/hList9"/>
    <dgm:cxn modelId="{48B6B277-FC09-4023-B092-B8750662FB3E}" type="presParOf" srcId="{AB62AD12-8945-4B23-B2D7-BD65D4E59A27}" destId="{B81BE036-93D0-4E6D-9E81-99271396291A}" srcOrd="1" destOrd="0" presId="urn:microsoft.com/office/officeart/2005/8/layout/hList9"/>
    <dgm:cxn modelId="{6AE75911-575B-4014-8E33-04BA200307D0}" type="presParOf" srcId="{A8518EEA-675C-4850-BD7A-BAD175B0B2D2}" destId="{70DC2696-C701-458A-8FB8-6B9BFBA149BD}" srcOrd="5" destOrd="0" presId="urn:microsoft.com/office/officeart/2005/8/layout/hList9"/>
    <dgm:cxn modelId="{15E04393-8A34-4A97-BE5B-1529744FD980}" type="presParOf" srcId="{70DC2696-C701-458A-8FB8-6B9BFBA149BD}" destId="{CA4DD2A2-B2AE-41DD-9437-A511031811EB}" srcOrd="0" destOrd="0" presId="urn:microsoft.com/office/officeart/2005/8/layout/hList9"/>
    <dgm:cxn modelId="{FC45ABF4-A60B-4DAD-BFDC-E8383EC9A3D5}" type="presParOf" srcId="{70DC2696-C701-458A-8FB8-6B9BFBA149BD}" destId="{B55D30FC-7247-4F74-ACA6-D6CAF3A47455}" srcOrd="1" destOrd="0" presId="urn:microsoft.com/office/officeart/2005/8/layout/hList9"/>
    <dgm:cxn modelId="{95D03237-912C-4E28-9DD3-C4003C98CAA7}" type="presParOf" srcId="{A8518EEA-675C-4850-BD7A-BAD175B0B2D2}" destId="{1276CD24-B2BE-479D-B324-46FAD5921BC1}" srcOrd="6" destOrd="0" presId="urn:microsoft.com/office/officeart/2005/8/layout/hList9"/>
    <dgm:cxn modelId="{79213C5E-C6E1-4DFD-AF4B-D663CFDABE60}" type="presParOf" srcId="{1276CD24-B2BE-479D-B324-46FAD5921BC1}" destId="{1076CEE6-2E28-48DA-9A6D-563BF3FD5AEF}" srcOrd="0" destOrd="0" presId="urn:microsoft.com/office/officeart/2005/8/layout/hList9"/>
    <dgm:cxn modelId="{0FAA0E53-0D13-4FA2-92D5-29762B614D55}" type="presParOf" srcId="{1276CD24-B2BE-479D-B324-46FAD5921BC1}" destId="{DCD5E37A-D27E-4FEC-B9FC-AE99B7A9C959}" srcOrd="1" destOrd="0" presId="urn:microsoft.com/office/officeart/2005/8/layout/hList9"/>
    <dgm:cxn modelId="{F4634D5A-42A6-471D-9EB4-A098CB917EE9}" type="presParOf" srcId="{F598279B-1E31-4648-AB4C-C2C7EE6ADB76}" destId="{EFEC3408-7D4D-4A8D-8FDD-DAC376839B45}" srcOrd="17" destOrd="0" presId="urn:microsoft.com/office/officeart/2005/8/layout/hList9"/>
    <dgm:cxn modelId="{E7536BF2-A21E-468F-AC7D-94A79C525768}" type="presParOf" srcId="{F598279B-1E31-4648-AB4C-C2C7EE6ADB76}" destId="{D761D652-8D82-45FD-AFF1-DEBEEF818002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09199-235D-4B95-8E7A-89D364CC0B4C}" type="doc">
      <dgm:prSet loTypeId="urn:microsoft.com/office/officeart/2008/layout/PictureStrips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7B12DDEE-3828-4878-A9DA-DB86934E8EB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产品策划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06BFF3-4850-4C15-8E1F-A0FDABE8B1D9}" type="parTrans" cxnId="{C05695FA-17BA-4BEF-9359-E4E90DFDC8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968AEC-903A-4187-A026-F8603F093F72}" type="sibTrans" cxnId="{C05695FA-17BA-4BEF-9359-E4E90DFDC8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A4C015-1C9B-49FB-9E55-9CDA58682CC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项目立项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33473-73B1-4955-BA76-B2CC5A03423D}" type="parTrans" cxnId="{C2B8FB0A-8964-4FA8-A134-D5936DCCB45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9EFBD6-9E6F-47C4-A2D8-4C83D2456CA3}" type="sibTrans" cxnId="{C2B8FB0A-8964-4FA8-A134-D5936DCCB45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6AAD81-BCFC-4107-9F5D-95C02F3D3DA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BA4A75-916B-43B3-8050-1301307E1CEF}" type="parTrans" cxnId="{DED41327-3B41-4D07-8BD0-0F3411DBA8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1951FC-D944-452D-BD46-FBCC68B2827D}" type="sibTrans" cxnId="{DED41327-3B41-4D07-8BD0-0F3411DBA8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4EB288-057C-44B2-8EF5-FB9B64504D7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设计实现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8FA2D1-37BA-4924-83FA-A4A3993F56B6}" type="parTrans" cxnId="{B825BC72-DBD8-4E1D-AE1A-BDE16F7959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5075BE-8EEC-4A41-B5E8-D55EA5FBD8DF}" type="sibTrans" cxnId="{B825BC72-DBD8-4E1D-AE1A-BDE16F7959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FC0C3E-61EB-4EA1-8FC2-76B78C38468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4CDE9B-ABCE-47D0-A595-889BF94AD80C}" type="parTrans" cxnId="{500FBBC0-AD69-43D0-A9CB-EA9BED4EFE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93C23E-30C6-4B89-B4DD-91F5C1F2EE14}" type="sibTrans" cxnId="{500FBBC0-AD69-43D0-A9CB-EA9BED4EFE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336232-E991-4331-8299-A1C911004B4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验证确认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FE86C7-D128-42D9-BE4F-E31FFEA43412}" type="parTrans" cxnId="{0BA6F973-71C1-4FC4-9AC9-9825DBE6C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1A4E38-5206-4D05-BF7B-7AFACB1C6F0D}" type="sibTrans" cxnId="{0BA6F973-71C1-4FC4-9AC9-9825DBE6C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231822-B994-4AA3-8960-24643EBDD388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8EAC05-D04D-4D70-A325-97FE1FEF9CDF}" type="parTrans" cxnId="{AD6D2359-4E17-409E-9F57-51FAE61A173E}">
      <dgm:prSet/>
      <dgm:spPr/>
      <dgm:t>
        <a:bodyPr/>
        <a:lstStyle/>
        <a:p>
          <a:endParaRPr lang="zh-CN" altLang="en-US"/>
        </a:p>
      </dgm:t>
    </dgm:pt>
    <dgm:pt modelId="{1D8C1678-76E8-4CD0-9AEF-17DA2E81D66C}" type="sibTrans" cxnId="{AD6D2359-4E17-409E-9F57-51FAE61A173E}">
      <dgm:prSet/>
      <dgm:spPr/>
      <dgm:t>
        <a:bodyPr/>
        <a:lstStyle/>
        <a:p>
          <a:endParaRPr lang="zh-CN" altLang="en-US"/>
        </a:p>
      </dgm:t>
    </dgm:pt>
    <dgm:pt modelId="{D14E10D6-7710-4CD0-BB84-9715D95AC6A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系统维护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6A260E-0636-4CAB-8A95-DB9B422CFB5D}" type="parTrans" cxnId="{545F2740-4D78-47DB-930C-05D081584E59}">
      <dgm:prSet/>
      <dgm:spPr/>
      <dgm:t>
        <a:bodyPr/>
        <a:lstStyle/>
        <a:p>
          <a:endParaRPr lang="zh-CN" altLang="en-US"/>
        </a:p>
      </dgm:t>
    </dgm:pt>
    <dgm:pt modelId="{65A07C80-79B8-4110-BF67-277C6F3DABC8}" type="sibTrans" cxnId="{545F2740-4D78-47DB-930C-05D081584E59}">
      <dgm:prSet/>
      <dgm:spPr/>
      <dgm:t>
        <a:bodyPr/>
        <a:lstStyle/>
        <a:p>
          <a:endParaRPr lang="zh-CN" altLang="en-US"/>
        </a:p>
      </dgm:t>
    </dgm:pt>
    <dgm:pt modelId="{A69A0469-5CAF-4D39-824C-223E128D0D38}" type="pres">
      <dgm:prSet presAssocID="{FE009199-235D-4B95-8E7A-89D364CC0B4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BF9C8D1-27EB-4BD6-B8C9-6E8783AE2625}" type="pres">
      <dgm:prSet presAssocID="{7B12DDEE-3828-4878-A9DA-DB86934E8EB0}" presName="composite" presStyleCnt="0"/>
      <dgm:spPr/>
    </dgm:pt>
    <dgm:pt modelId="{36F0453C-E13A-468B-8805-201CDCED743D}" type="pres">
      <dgm:prSet presAssocID="{7B12DDEE-3828-4878-A9DA-DB86934E8EB0}" presName="rect1" presStyleLbl="tr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BF886-43DF-43A8-9B2B-2485F66842AC}" type="pres">
      <dgm:prSet presAssocID="{7B12DDEE-3828-4878-A9DA-DB86934E8EB0}" presName="rect2" presStyleLbl="f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7EC9E07-9FC9-4E74-9F7D-41D96B6ECBED}" type="pres">
      <dgm:prSet presAssocID="{8E968AEC-903A-4187-A026-F8603F093F72}" presName="sibTrans" presStyleCnt="0"/>
      <dgm:spPr/>
    </dgm:pt>
    <dgm:pt modelId="{AF490234-349E-4254-B604-A36DF95B7D48}" type="pres">
      <dgm:prSet presAssocID="{58A4C015-1C9B-49FB-9E55-9CDA58682CC4}" presName="composite" presStyleCnt="0"/>
      <dgm:spPr/>
    </dgm:pt>
    <dgm:pt modelId="{320A6C62-ABBE-4F59-B3F7-9658D21FB151}" type="pres">
      <dgm:prSet presAssocID="{58A4C015-1C9B-49FB-9E55-9CDA58682CC4}" presName="rect1" presStyleLbl="tr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6E3CD-B3DB-46E3-B619-7E5C2FFA4AFC}" type="pres">
      <dgm:prSet presAssocID="{58A4C015-1C9B-49FB-9E55-9CDA58682CC4}" presName="rect2" presStyleLbl="fgImgPlac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F24E794-7EB5-4C9C-B0EA-1A6A1A19AD7D}" type="pres">
      <dgm:prSet presAssocID="{A69EFBD6-9E6F-47C4-A2D8-4C83D2456CA3}" presName="sibTrans" presStyleCnt="0"/>
      <dgm:spPr/>
    </dgm:pt>
    <dgm:pt modelId="{E2367EA6-77CD-4830-B786-141CB3057327}" type="pres">
      <dgm:prSet presAssocID="{12231822-B994-4AA3-8960-24643EBDD388}" presName="composite" presStyleCnt="0"/>
      <dgm:spPr/>
    </dgm:pt>
    <dgm:pt modelId="{13040ECF-ADF4-4747-8019-33F8C1E17A42}" type="pres">
      <dgm:prSet presAssocID="{12231822-B994-4AA3-8960-24643EBDD388}" presName="rect1" presStyleLbl="tr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329DC3-4419-42CD-A84A-328449A16A57}" type="pres">
      <dgm:prSet presAssocID="{12231822-B994-4AA3-8960-24643EBDD388}" presName="rect2" presStyleLbl="fg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DCB034A-5007-4B83-9FD3-342A37F26C28}" type="pres">
      <dgm:prSet presAssocID="{1D8C1678-76E8-4CD0-9AEF-17DA2E81D66C}" presName="sibTrans" presStyleCnt="0"/>
      <dgm:spPr/>
    </dgm:pt>
    <dgm:pt modelId="{265BF984-34AB-4889-BB7B-D7173B9CB9C8}" type="pres">
      <dgm:prSet presAssocID="{186AAD81-BCFC-4107-9F5D-95C02F3D3DA5}" presName="composite" presStyleCnt="0"/>
      <dgm:spPr/>
    </dgm:pt>
    <dgm:pt modelId="{21524468-3819-4374-BEC0-68D9350124E7}" type="pres">
      <dgm:prSet presAssocID="{186AAD81-BCFC-4107-9F5D-95C02F3D3DA5}" presName="rect1" presStyleLbl="tr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BF44B4-AC21-420E-AF83-63457FACA0C2}" type="pres">
      <dgm:prSet presAssocID="{186AAD81-BCFC-4107-9F5D-95C02F3D3DA5}" presName="rect2" presStyleLbl="fgImgPlac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36292AD-AF72-4C81-A5AD-72DA771D5608}" type="pres">
      <dgm:prSet presAssocID="{A51951FC-D944-452D-BD46-FBCC68B2827D}" presName="sibTrans" presStyleCnt="0"/>
      <dgm:spPr/>
    </dgm:pt>
    <dgm:pt modelId="{80E0097A-BEE6-4A6D-BB79-35FAE9E92601}" type="pres">
      <dgm:prSet presAssocID="{024EB288-057C-44B2-8EF5-FB9B64504D70}" presName="composite" presStyleCnt="0"/>
      <dgm:spPr/>
    </dgm:pt>
    <dgm:pt modelId="{500E9227-B9A4-4980-BEA1-50E37DEAB31B}" type="pres">
      <dgm:prSet presAssocID="{024EB288-057C-44B2-8EF5-FB9B64504D70}" presName="rect1" presStyleLbl="tr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EF44B1-F283-4907-AD22-FB98D4251D6A}" type="pres">
      <dgm:prSet presAssocID="{024EB288-057C-44B2-8EF5-FB9B64504D70}" presName="rect2" presStyleLbl="fgImgPlace1" presStyleIdx="4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B9FC9-91E6-4F09-B893-FC1B33F2CF90}" type="pres">
      <dgm:prSet presAssocID="{CD5075BE-8EEC-4A41-B5E8-D55EA5FBD8DF}" presName="sibTrans" presStyleCnt="0"/>
      <dgm:spPr/>
    </dgm:pt>
    <dgm:pt modelId="{C68DBF62-7089-4350-B9EE-4BD6D19D46A2}" type="pres">
      <dgm:prSet presAssocID="{DAFC0C3E-61EB-4EA1-8FC2-76B78C384681}" presName="composite" presStyleCnt="0"/>
      <dgm:spPr/>
    </dgm:pt>
    <dgm:pt modelId="{F3DD0BCF-A9E2-4AE6-BD90-5CF359384595}" type="pres">
      <dgm:prSet presAssocID="{DAFC0C3E-61EB-4EA1-8FC2-76B78C384681}" presName="rect1" presStyleLbl="tr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09D654-4DDF-4FD6-9D53-DA83BE7126F8}" type="pres">
      <dgm:prSet presAssocID="{DAFC0C3E-61EB-4EA1-8FC2-76B78C384681}" presName="rect2" presStyleLbl="fg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DC2AF65-6EE7-4E54-B72F-5852BD92031A}" type="pres">
      <dgm:prSet presAssocID="{4293C23E-30C6-4B89-B4DD-91F5C1F2EE14}" presName="sibTrans" presStyleCnt="0"/>
      <dgm:spPr/>
    </dgm:pt>
    <dgm:pt modelId="{B75BA5AE-25EF-4A81-9D23-373D4FB3ACF9}" type="pres">
      <dgm:prSet presAssocID="{50336232-E991-4331-8299-A1C911004B4B}" presName="composite" presStyleCnt="0"/>
      <dgm:spPr/>
    </dgm:pt>
    <dgm:pt modelId="{52E51192-A9CC-4241-823C-FA3CD3E7C19E}" type="pres">
      <dgm:prSet presAssocID="{50336232-E991-4331-8299-A1C911004B4B}" presName="rect1" presStyleLbl="tr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9F832-9257-4C14-AFB1-697DE6AD377E}" type="pres">
      <dgm:prSet presAssocID="{50336232-E991-4331-8299-A1C911004B4B}" presName="rect2" presStyleLbl="fgImgPlac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20F766-F1F0-4432-B621-01895089D757}" type="pres">
      <dgm:prSet presAssocID="{FF1A4E38-5206-4D05-BF7B-7AFACB1C6F0D}" presName="sibTrans" presStyleCnt="0"/>
      <dgm:spPr/>
    </dgm:pt>
    <dgm:pt modelId="{1CA5D750-028F-422F-A432-12A96241F8BB}" type="pres">
      <dgm:prSet presAssocID="{D14E10D6-7710-4CD0-BB84-9715D95AC6A2}" presName="composite" presStyleCnt="0"/>
      <dgm:spPr/>
    </dgm:pt>
    <dgm:pt modelId="{ACA99BEC-BD6C-4ACA-BA95-E434DCE2B328}" type="pres">
      <dgm:prSet presAssocID="{D14E10D6-7710-4CD0-BB84-9715D95AC6A2}" presName="rect1" presStyleLbl="tr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86B34A-9077-408F-964E-CE11D8ACB601}" type="pres">
      <dgm:prSet presAssocID="{D14E10D6-7710-4CD0-BB84-9715D95AC6A2}" presName="rect2" presStyleLbl="fgImgPlace1" presStyleIdx="7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68B76EF-8CA3-4397-9793-D4287F70AD33}" type="presOf" srcId="{7B12DDEE-3828-4878-A9DA-DB86934E8EB0}" destId="{36F0453C-E13A-468B-8805-201CDCED743D}" srcOrd="0" destOrd="0" presId="urn:microsoft.com/office/officeart/2008/layout/PictureStrips"/>
    <dgm:cxn modelId="{B825BC72-DBD8-4E1D-AE1A-BDE16F7959D4}" srcId="{FE009199-235D-4B95-8E7A-89D364CC0B4C}" destId="{024EB288-057C-44B2-8EF5-FB9B64504D70}" srcOrd="4" destOrd="0" parTransId="{3C8FA2D1-37BA-4924-83FA-A4A3993F56B6}" sibTransId="{CD5075BE-8EEC-4A41-B5E8-D55EA5FBD8DF}"/>
    <dgm:cxn modelId="{881FEFAA-B855-4981-8D32-5B635B5BD5CA}" type="presOf" srcId="{58A4C015-1C9B-49FB-9E55-9CDA58682CC4}" destId="{320A6C62-ABBE-4F59-B3F7-9658D21FB151}" srcOrd="0" destOrd="0" presId="urn:microsoft.com/office/officeart/2008/layout/PictureStrips"/>
    <dgm:cxn modelId="{B8DE9B09-EAD3-4961-8FE3-8F566E88EF03}" type="presOf" srcId="{024EB288-057C-44B2-8EF5-FB9B64504D70}" destId="{500E9227-B9A4-4980-BEA1-50E37DEAB31B}" srcOrd="0" destOrd="0" presId="urn:microsoft.com/office/officeart/2008/layout/PictureStrips"/>
    <dgm:cxn modelId="{E6DAB38E-2B77-4888-832E-441270806C91}" type="presOf" srcId="{DAFC0C3E-61EB-4EA1-8FC2-76B78C384681}" destId="{F3DD0BCF-A9E2-4AE6-BD90-5CF359384595}" srcOrd="0" destOrd="0" presId="urn:microsoft.com/office/officeart/2008/layout/PictureStrips"/>
    <dgm:cxn modelId="{545F2740-4D78-47DB-930C-05D081584E59}" srcId="{FE009199-235D-4B95-8E7A-89D364CC0B4C}" destId="{D14E10D6-7710-4CD0-BB84-9715D95AC6A2}" srcOrd="7" destOrd="0" parTransId="{9B6A260E-0636-4CAB-8A95-DB9B422CFB5D}" sibTransId="{65A07C80-79B8-4110-BF67-277C6F3DABC8}"/>
    <dgm:cxn modelId="{DB29B796-D5F2-4D49-90B5-9B74EF2E4165}" type="presOf" srcId="{D14E10D6-7710-4CD0-BB84-9715D95AC6A2}" destId="{ACA99BEC-BD6C-4ACA-BA95-E434DCE2B328}" srcOrd="0" destOrd="0" presId="urn:microsoft.com/office/officeart/2008/layout/PictureStrips"/>
    <dgm:cxn modelId="{DED41327-3B41-4D07-8BD0-0F3411DBA802}" srcId="{FE009199-235D-4B95-8E7A-89D364CC0B4C}" destId="{186AAD81-BCFC-4107-9F5D-95C02F3D3DA5}" srcOrd="3" destOrd="0" parTransId="{3EBA4A75-916B-43B3-8050-1301307E1CEF}" sibTransId="{A51951FC-D944-452D-BD46-FBCC68B2827D}"/>
    <dgm:cxn modelId="{F3FE7DDE-A422-47B3-80BC-A95D01068824}" type="presOf" srcId="{186AAD81-BCFC-4107-9F5D-95C02F3D3DA5}" destId="{21524468-3819-4374-BEC0-68D9350124E7}" srcOrd="0" destOrd="0" presId="urn:microsoft.com/office/officeart/2008/layout/PictureStrips"/>
    <dgm:cxn modelId="{F7BB95E9-DDB1-4B63-AD54-A78AED3FAE66}" type="presOf" srcId="{50336232-E991-4331-8299-A1C911004B4B}" destId="{52E51192-A9CC-4241-823C-FA3CD3E7C19E}" srcOrd="0" destOrd="0" presId="urn:microsoft.com/office/officeart/2008/layout/PictureStrips"/>
    <dgm:cxn modelId="{9704E68D-BB2C-4EAF-88B3-AA79D1F0BD76}" type="presOf" srcId="{12231822-B994-4AA3-8960-24643EBDD388}" destId="{13040ECF-ADF4-4747-8019-33F8C1E17A42}" srcOrd="0" destOrd="0" presId="urn:microsoft.com/office/officeart/2008/layout/PictureStrips"/>
    <dgm:cxn modelId="{92569763-3F87-479C-8CAD-522FC2B881DF}" type="presOf" srcId="{FE009199-235D-4B95-8E7A-89D364CC0B4C}" destId="{A69A0469-5CAF-4D39-824C-223E128D0D38}" srcOrd="0" destOrd="0" presId="urn:microsoft.com/office/officeart/2008/layout/PictureStrips"/>
    <dgm:cxn modelId="{500FBBC0-AD69-43D0-A9CB-EA9BED4EFEB1}" srcId="{FE009199-235D-4B95-8E7A-89D364CC0B4C}" destId="{DAFC0C3E-61EB-4EA1-8FC2-76B78C384681}" srcOrd="5" destOrd="0" parTransId="{8F4CDE9B-ABCE-47D0-A595-889BF94AD80C}" sibTransId="{4293C23E-30C6-4B89-B4DD-91F5C1F2EE14}"/>
    <dgm:cxn modelId="{C2B8FB0A-8964-4FA8-A134-D5936DCCB457}" srcId="{FE009199-235D-4B95-8E7A-89D364CC0B4C}" destId="{58A4C015-1C9B-49FB-9E55-9CDA58682CC4}" srcOrd="1" destOrd="0" parTransId="{4D033473-73B1-4955-BA76-B2CC5A03423D}" sibTransId="{A69EFBD6-9E6F-47C4-A2D8-4C83D2456CA3}"/>
    <dgm:cxn modelId="{0BA6F973-71C1-4FC4-9AC9-9825DBE6CDD3}" srcId="{FE009199-235D-4B95-8E7A-89D364CC0B4C}" destId="{50336232-E991-4331-8299-A1C911004B4B}" srcOrd="6" destOrd="0" parTransId="{7BFE86C7-D128-42D9-BE4F-E31FFEA43412}" sibTransId="{FF1A4E38-5206-4D05-BF7B-7AFACB1C6F0D}"/>
    <dgm:cxn modelId="{C05695FA-17BA-4BEF-9359-E4E90DFDC810}" srcId="{FE009199-235D-4B95-8E7A-89D364CC0B4C}" destId="{7B12DDEE-3828-4878-A9DA-DB86934E8EB0}" srcOrd="0" destOrd="0" parTransId="{E406BFF3-4850-4C15-8E1F-A0FDABE8B1D9}" sibTransId="{8E968AEC-903A-4187-A026-F8603F093F72}"/>
    <dgm:cxn modelId="{AD6D2359-4E17-409E-9F57-51FAE61A173E}" srcId="{FE009199-235D-4B95-8E7A-89D364CC0B4C}" destId="{12231822-B994-4AA3-8960-24643EBDD388}" srcOrd="2" destOrd="0" parTransId="{248EAC05-D04D-4D70-A325-97FE1FEF9CDF}" sibTransId="{1D8C1678-76E8-4CD0-9AEF-17DA2E81D66C}"/>
    <dgm:cxn modelId="{8B6B9968-C5EE-41E3-93EE-020CA228307A}" type="presParOf" srcId="{A69A0469-5CAF-4D39-824C-223E128D0D38}" destId="{1BF9C8D1-27EB-4BD6-B8C9-6E8783AE2625}" srcOrd="0" destOrd="0" presId="urn:microsoft.com/office/officeart/2008/layout/PictureStrips"/>
    <dgm:cxn modelId="{9C372CBD-C9A7-4E73-BB41-BD003C0F63B4}" type="presParOf" srcId="{1BF9C8D1-27EB-4BD6-B8C9-6E8783AE2625}" destId="{36F0453C-E13A-468B-8805-201CDCED743D}" srcOrd="0" destOrd="0" presId="urn:microsoft.com/office/officeart/2008/layout/PictureStrips"/>
    <dgm:cxn modelId="{8F58F340-6E6A-40E2-B92A-2DF5BD5F5C2E}" type="presParOf" srcId="{1BF9C8D1-27EB-4BD6-B8C9-6E8783AE2625}" destId="{2ADBF886-43DF-43A8-9B2B-2485F66842AC}" srcOrd="1" destOrd="0" presId="urn:microsoft.com/office/officeart/2008/layout/PictureStrips"/>
    <dgm:cxn modelId="{1DFA1520-BDD0-4E01-ACC0-E65927D381BF}" type="presParOf" srcId="{A69A0469-5CAF-4D39-824C-223E128D0D38}" destId="{77EC9E07-9FC9-4E74-9F7D-41D96B6ECBED}" srcOrd="1" destOrd="0" presId="urn:microsoft.com/office/officeart/2008/layout/PictureStrips"/>
    <dgm:cxn modelId="{84A25A56-8C5B-4C67-BB30-D2F83AF05966}" type="presParOf" srcId="{A69A0469-5CAF-4D39-824C-223E128D0D38}" destId="{AF490234-349E-4254-B604-A36DF95B7D48}" srcOrd="2" destOrd="0" presId="urn:microsoft.com/office/officeart/2008/layout/PictureStrips"/>
    <dgm:cxn modelId="{CB30A985-3118-498D-B15A-B6C6400E00FC}" type="presParOf" srcId="{AF490234-349E-4254-B604-A36DF95B7D48}" destId="{320A6C62-ABBE-4F59-B3F7-9658D21FB151}" srcOrd="0" destOrd="0" presId="urn:microsoft.com/office/officeart/2008/layout/PictureStrips"/>
    <dgm:cxn modelId="{D5D9AA90-1BCF-414B-9253-B08E6DBBF8A9}" type="presParOf" srcId="{AF490234-349E-4254-B604-A36DF95B7D48}" destId="{5E26E3CD-B3DB-46E3-B619-7E5C2FFA4AFC}" srcOrd="1" destOrd="0" presId="urn:microsoft.com/office/officeart/2008/layout/PictureStrips"/>
    <dgm:cxn modelId="{AFC7DFF4-B3D6-49E2-B3E8-89E9105A4D0E}" type="presParOf" srcId="{A69A0469-5CAF-4D39-824C-223E128D0D38}" destId="{AF24E794-7EB5-4C9C-B0EA-1A6A1A19AD7D}" srcOrd="3" destOrd="0" presId="urn:microsoft.com/office/officeart/2008/layout/PictureStrips"/>
    <dgm:cxn modelId="{F1DD2FD4-F806-4FE4-B551-D387397B7A6A}" type="presParOf" srcId="{A69A0469-5CAF-4D39-824C-223E128D0D38}" destId="{E2367EA6-77CD-4830-B786-141CB3057327}" srcOrd="4" destOrd="0" presId="urn:microsoft.com/office/officeart/2008/layout/PictureStrips"/>
    <dgm:cxn modelId="{E8702EE8-DF3E-4D19-B98F-F699BDFAAB91}" type="presParOf" srcId="{E2367EA6-77CD-4830-B786-141CB3057327}" destId="{13040ECF-ADF4-4747-8019-33F8C1E17A42}" srcOrd="0" destOrd="0" presId="urn:microsoft.com/office/officeart/2008/layout/PictureStrips"/>
    <dgm:cxn modelId="{715B6DFF-3F3D-4475-8A2D-D9D52BCB723D}" type="presParOf" srcId="{E2367EA6-77CD-4830-B786-141CB3057327}" destId="{DB329DC3-4419-42CD-A84A-328449A16A57}" srcOrd="1" destOrd="0" presId="urn:microsoft.com/office/officeart/2008/layout/PictureStrips"/>
    <dgm:cxn modelId="{F283597B-E111-4A83-94DC-64E01754867C}" type="presParOf" srcId="{A69A0469-5CAF-4D39-824C-223E128D0D38}" destId="{5DCB034A-5007-4B83-9FD3-342A37F26C28}" srcOrd="5" destOrd="0" presId="urn:microsoft.com/office/officeart/2008/layout/PictureStrips"/>
    <dgm:cxn modelId="{092453D1-A3D4-4CD2-83E2-C4A3D7BA3919}" type="presParOf" srcId="{A69A0469-5CAF-4D39-824C-223E128D0D38}" destId="{265BF984-34AB-4889-BB7B-D7173B9CB9C8}" srcOrd="6" destOrd="0" presId="urn:microsoft.com/office/officeart/2008/layout/PictureStrips"/>
    <dgm:cxn modelId="{AE8E9F6D-A62C-4214-B80B-34EA30A9DC2E}" type="presParOf" srcId="{265BF984-34AB-4889-BB7B-D7173B9CB9C8}" destId="{21524468-3819-4374-BEC0-68D9350124E7}" srcOrd="0" destOrd="0" presId="urn:microsoft.com/office/officeart/2008/layout/PictureStrips"/>
    <dgm:cxn modelId="{35FE79F8-6D1D-4E56-A514-27A36DDB259B}" type="presParOf" srcId="{265BF984-34AB-4889-BB7B-D7173B9CB9C8}" destId="{74BF44B4-AC21-420E-AF83-63457FACA0C2}" srcOrd="1" destOrd="0" presId="urn:microsoft.com/office/officeart/2008/layout/PictureStrips"/>
    <dgm:cxn modelId="{6DEDC072-4051-44A2-A217-710465E91820}" type="presParOf" srcId="{A69A0469-5CAF-4D39-824C-223E128D0D38}" destId="{E36292AD-AF72-4C81-A5AD-72DA771D5608}" srcOrd="7" destOrd="0" presId="urn:microsoft.com/office/officeart/2008/layout/PictureStrips"/>
    <dgm:cxn modelId="{B2E0C69F-C273-4703-BF8E-28154F772028}" type="presParOf" srcId="{A69A0469-5CAF-4D39-824C-223E128D0D38}" destId="{80E0097A-BEE6-4A6D-BB79-35FAE9E92601}" srcOrd="8" destOrd="0" presId="urn:microsoft.com/office/officeart/2008/layout/PictureStrips"/>
    <dgm:cxn modelId="{4A40F7E7-BFF3-48A5-BCEA-8F22D78D0A45}" type="presParOf" srcId="{80E0097A-BEE6-4A6D-BB79-35FAE9E92601}" destId="{500E9227-B9A4-4980-BEA1-50E37DEAB31B}" srcOrd="0" destOrd="0" presId="urn:microsoft.com/office/officeart/2008/layout/PictureStrips"/>
    <dgm:cxn modelId="{E94A9522-C1A0-43D9-9A00-747B2B9F7751}" type="presParOf" srcId="{80E0097A-BEE6-4A6D-BB79-35FAE9E92601}" destId="{7AEF44B1-F283-4907-AD22-FB98D4251D6A}" srcOrd="1" destOrd="0" presId="urn:microsoft.com/office/officeart/2008/layout/PictureStrips"/>
    <dgm:cxn modelId="{BD030B64-E58C-4DCB-BD95-84E4CB86D855}" type="presParOf" srcId="{A69A0469-5CAF-4D39-824C-223E128D0D38}" destId="{450B9FC9-91E6-4F09-B893-FC1B33F2CF90}" srcOrd="9" destOrd="0" presId="urn:microsoft.com/office/officeart/2008/layout/PictureStrips"/>
    <dgm:cxn modelId="{74EB5EE6-57F5-495A-BE1A-DED45D944785}" type="presParOf" srcId="{A69A0469-5CAF-4D39-824C-223E128D0D38}" destId="{C68DBF62-7089-4350-B9EE-4BD6D19D46A2}" srcOrd="10" destOrd="0" presId="urn:microsoft.com/office/officeart/2008/layout/PictureStrips"/>
    <dgm:cxn modelId="{9B9114E9-F877-40F2-9966-E69C09B1AB9C}" type="presParOf" srcId="{C68DBF62-7089-4350-B9EE-4BD6D19D46A2}" destId="{F3DD0BCF-A9E2-4AE6-BD90-5CF359384595}" srcOrd="0" destOrd="0" presId="urn:microsoft.com/office/officeart/2008/layout/PictureStrips"/>
    <dgm:cxn modelId="{918420D7-D82E-4698-94AC-D1BFD33D21EF}" type="presParOf" srcId="{C68DBF62-7089-4350-B9EE-4BD6D19D46A2}" destId="{7709D654-4DDF-4FD6-9D53-DA83BE7126F8}" srcOrd="1" destOrd="0" presId="urn:microsoft.com/office/officeart/2008/layout/PictureStrips"/>
    <dgm:cxn modelId="{C55806E9-1863-41D5-B95E-FDBFF895E22B}" type="presParOf" srcId="{A69A0469-5CAF-4D39-824C-223E128D0D38}" destId="{ADC2AF65-6EE7-4E54-B72F-5852BD92031A}" srcOrd="11" destOrd="0" presId="urn:microsoft.com/office/officeart/2008/layout/PictureStrips"/>
    <dgm:cxn modelId="{2D84E773-4D7F-4B57-8153-73580BB617BD}" type="presParOf" srcId="{A69A0469-5CAF-4D39-824C-223E128D0D38}" destId="{B75BA5AE-25EF-4A81-9D23-373D4FB3ACF9}" srcOrd="12" destOrd="0" presId="urn:microsoft.com/office/officeart/2008/layout/PictureStrips"/>
    <dgm:cxn modelId="{67F8230A-AE05-4372-AD8F-CD1F5BF26B07}" type="presParOf" srcId="{B75BA5AE-25EF-4A81-9D23-373D4FB3ACF9}" destId="{52E51192-A9CC-4241-823C-FA3CD3E7C19E}" srcOrd="0" destOrd="0" presId="urn:microsoft.com/office/officeart/2008/layout/PictureStrips"/>
    <dgm:cxn modelId="{A8DB1B74-0250-4E4E-A067-1C6292E3E118}" type="presParOf" srcId="{B75BA5AE-25EF-4A81-9D23-373D4FB3ACF9}" destId="{CBF9F832-9257-4C14-AFB1-697DE6AD377E}" srcOrd="1" destOrd="0" presId="urn:microsoft.com/office/officeart/2008/layout/PictureStrips"/>
    <dgm:cxn modelId="{C0F642B1-B2A8-4373-8DE9-D2B6351A3DE3}" type="presParOf" srcId="{A69A0469-5CAF-4D39-824C-223E128D0D38}" destId="{1E20F766-F1F0-4432-B621-01895089D757}" srcOrd="13" destOrd="0" presId="urn:microsoft.com/office/officeart/2008/layout/PictureStrips"/>
    <dgm:cxn modelId="{ECC34AE1-7D81-42B3-840C-A22B37FF12E7}" type="presParOf" srcId="{A69A0469-5CAF-4D39-824C-223E128D0D38}" destId="{1CA5D750-028F-422F-A432-12A96241F8BB}" srcOrd="14" destOrd="0" presId="urn:microsoft.com/office/officeart/2008/layout/PictureStrips"/>
    <dgm:cxn modelId="{05378F16-A9CB-4311-A269-CC457D1706A8}" type="presParOf" srcId="{1CA5D750-028F-422F-A432-12A96241F8BB}" destId="{ACA99BEC-BD6C-4ACA-BA95-E434DCE2B328}" srcOrd="0" destOrd="0" presId="urn:microsoft.com/office/officeart/2008/layout/PictureStrips"/>
    <dgm:cxn modelId="{885B6AC8-8A31-4106-9752-C2735FF3CFCD}" type="presParOf" srcId="{1CA5D750-028F-422F-A432-12A96241F8BB}" destId="{FB86B34A-9077-408F-964E-CE11D8ACB60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544A2B-413B-404E-AE44-F7AB4F00E435}" type="doc">
      <dgm:prSet loTypeId="urn:microsoft.com/office/officeart/2005/8/layout/vList4#1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B0FA6F76-8A7F-4571-B686-739419DCC336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凡事预则立，不预则废。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9E8851-47FB-4088-914F-8D42728F3ED6}" type="parTrans" cxnId="{865BE712-1ACE-419D-A92B-117E0BDD069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A096D6-5D0C-4290-A80E-E902DC69AFF0}" type="sibTrans" cxnId="{865BE712-1ACE-419D-A92B-117E0BDD069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AB45CD-7137-4735-BCDF-2B3B267CCEEA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不打无准备之仗，方能立于不败之地。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ED784A-61F3-43E3-95B4-F17D27D06754}" type="parTrans" cxnId="{9B1F9471-F787-4ECA-8FB6-D4CDC18C730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BEDA43-2EFB-4263-920E-8C072F4C8A1B}" type="sibTrans" cxnId="{9B1F9471-F787-4ECA-8FB6-D4CDC18C730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E3D0-97E7-4C93-9678-1F2E1857FE70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不为明天做准备的人永远不会有未来。</a:t>
          </a:r>
          <a:endParaRPr lang="en-US" altLang="zh-CN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94556B-FB11-4A8E-9D13-6012FEA6C4AB}" type="parTrans" cxnId="{6C6E982F-ED61-4417-ABCB-FCFDE52BC5D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57F1EC-D608-41C5-8745-7371C82A1CAE}" type="sibTrans" cxnId="{6C6E982F-ED61-4417-ABCB-FCFDE52BC5D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DA251A-B51D-4039-AA53-61A95C2BCA58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计划的制定比计划本身更为重要</a:t>
          </a:r>
          <a:endParaRPr lang="en-US" altLang="zh-CN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7ADB6-1C08-43B4-9BDA-D26D9AF7AB11}" type="parTrans" cxnId="{E448573F-85DA-4191-B2B7-EB47632B7D9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259CC-8966-4325-8822-323B308B1F24}" type="sibTrans" cxnId="{E448573F-85DA-4191-B2B7-EB47632B7D9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47DE67-FA2A-4AB5-B0FE-20492DA3A2C1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计划往往夭折于实施之前，这或者是由于期望太高，或者是由于投入太少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7FC481-12F0-4CAD-B4FB-7C0782DEC2A0}" type="parTrans" cxnId="{E75CBA6A-72EA-49C7-B585-E3BA3603CDD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CC47D-39F0-4562-8B75-1EA0CEAB9B6F}" type="sibTrans" cxnId="{E75CBA6A-72EA-49C7-B585-E3BA3603CDD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3DB2E-C09D-421D-BBE3-0BE70F25E83A}" type="pres">
      <dgm:prSet presAssocID="{22544A2B-413B-404E-AE44-F7AB4F00E43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ACA660-4A7F-424F-8D18-F00C316A0E24}" type="pres">
      <dgm:prSet presAssocID="{B0FA6F76-8A7F-4571-B686-739419DCC336}" presName="comp" presStyleCnt="0"/>
      <dgm:spPr/>
    </dgm:pt>
    <dgm:pt modelId="{AB03CE48-A5A8-4378-891C-196522D07DE9}" type="pres">
      <dgm:prSet presAssocID="{B0FA6F76-8A7F-4571-B686-739419DCC336}" presName="box" presStyleLbl="node1" presStyleIdx="0" presStyleCnt="5"/>
      <dgm:spPr/>
      <dgm:t>
        <a:bodyPr/>
        <a:lstStyle/>
        <a:p>
          <a:endParaRPr lang="zh-CN" altLang="en-US"/>
        </a:p>
      </dgm:t>
    </dgm:pt>
    <dgm:pt modelId="{3A04A1EA-7FFB-4112-B368-9031DA7B122D}" type="pres">
      <dgm:prSet presAssocID="{B0FA6F76-8A7F-4571-B686-739419DCC336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8B3B010-2D5C-4F95-A6FE-69F67AA6164D}" type="pres">
      <dgm:prSet presAssocID="{B0FA6F76-8A7F-4571-B686-739419DCC336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118605-4FC5-4ED1-8BE5-43BEBD5123E1}" type="pres">
      <dgm:prSet presAssocID="{50A096D6-5D0C-4290-A80E-E902DC69AFF0}" presName="spacer" presStyleCnt="0"/>
      <dgm:spPr/>
    </dgm:pt>
    <dgm:pt modelId="{4BD3EB3E-8A04-40CD-8FFD-511B5E49D4C7}" type="pres">
      <dgm:prSet presAssocID="{76AB45CD-7137-4735-BCDF-2B3B267CCEEA}" presName="comp" presStyleCnt="0"/>
      <dgm:spPr/>
    </dgm:pt>
    <dgm:pt modelId="{6235D232-6002-426B-A0B4-1675B60C48AD}" type="pres">
      <dgm:prSet presAssocID="{76AB45CD-7137-4735-BCDF-2B3B267CCEEA}" presName="box" presStyleLbl="node1" presStyleIdx="1" presStyleCnt="5"/>
      <dgm:spPr/>
      <dgm:t>
        <a:bodyPr/>
        <a:lstStyle/>
        <a:p>
          <a:endParaRPr lang="zh-CN" altLang="en-US"/>
        </a:p>
      </dgm:t>
    </dgm:pt>
    <dgm:pt modelId="{9C791786-F7C0-4930-A8BA-D62E009581D2}" type="pres">
      <dgm:prSet presAssocID="{76AB45CD-7137-4735-BCDF-2B3B267CCEEA}" presName="img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E73752B-D653-4497-A16F-AABCBEFD94F0}" type="pres">
      <dgm:prSet presAssocID="{76AB45CD-7137-4735-BCDF-2B3B267CCEE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50E9FC-8A33-4B7F-970A-212D9802710B}" type="pres">
      <dgm:prSet presAssocID="{25BEDA43-2EFB-4263-920E-8C072F4C8A1B}" presName="spacer" presStyleCnt="0"/>
      <dgm:spPr/>
    </dgm:pt>
    <dgm:pt modelId="{634EDBFF-4112-48B5-AACA-6CDF6201156E}" type="pres">
      <dgm:prSet presAssocID="{144BE3D0-97E7-4C93-9678-1F2E1857FE70}" presName="comp" presStyleCnt="0"/>
      <dgm:spPr/>
    </dgm:pt>
    <dgm:pt modelId="{339DC7A8-5C0C-4B66-B328-CE51CA247118}" type="pres">
      <dgm:prSet presAssocID="{144BE3D0-97E7-4C93-9678-1F2E1857FE70}" presName="box" presStyleLbl="node1" presStyleIdx="2" presStyleCnt="5"/>
      <dgm:spPr/>
      <dgm:t>
        <a:bodyPr/>
        <a:lstStyle/>
        <a:p>
          <a:endParaRPr lang="zh-CN" altLang="en-US"/>
        </a:p>
      </dgm:t>
    </dgm:pt>
    <dgm:pt modelId="{9821EC78-6CE0-4D12-AC5B-032EAE831C96}" type="pres">
      <dgm:prSet presAssocID="{144BE3D0-97E7-4C93-9678-1F2E1857FE70}" presName="img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DDD5473-3CB0-40AB-B42E-4EE6351CF4D3}" type="pres">
      <dgm:prSet presAssocID="{144BE3D0-97E7-4C93-9678-1F2E1857FE70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40A732-4151-43C9-92AB-1A3C122BC93C}" type="pres">
      <dgm:prSet presAssocID="{A557F1EC-D608-41C5-8745-7371C82A1CAE}" presName="spacer" presStyleCnt="0"/>
      <dgm:spPr/>
    </dgm:pt>
    <dgm:pt modelId="{5771FD45-6AB2-458E-88BA-FEEB437F244F}" type="pres">
      <dgm:prSet presAssocID="{A8DA251A-B51D-4039-AA53-61A95C2BCA58}" presName="comp" presStyleCnt="0"/>
      <dgm:spPr/>
    </dgm:pt>
    <dgm:pt modelId="{920CD4FB-DE3B-4E58-8331-A1D323ACA786}" type="pres">
      <dgm:prSet presAssocID="{A8DA251A-B51D-4039-AA53-61A95C2BCA58}" presName="box" presStyleLbl="node1" presStyleIdx="3" presStyleCnt="5"/>
      <dgm:spPr/>
      <dgm:t>
        <a:bodyPr/>
        <a:lstStyle/>
        <a:p>
          <a:endParaRPr lang="zh-CN" altLang="en-US"/>
        </a:p>
      </dgm:t>
    </dgm:pt>
    <dgm:pt modelId="{D36EA190-237C-4106-9048-DF0C3F1BD7D3}" type="pres">
      <dgm:prSet presAssocID="{A8DA251A-B51D-4039-AA53-61A95C2BCA58}" presName="img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7187CD4-38B7-425E-92F8-BAF124E78831}" type="pres">
      <dgm:prSet presAssocID="{A8DA251A-B51D-4039-AA53-61A95C2BCA58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1DC3B-C57F-4E9A-B07A-DFCFE0921D62}" type="pres">
      <dgm:prSet presAssocID="{098259CC-8966-4325-8822-323B308B1F24}" presName="spacer" presStyleCnt="0"/>
      <dgm:spPr/>
    </dgm:pt>
    <dgm:pt modelId="{68AD80F9-033E-4B41-8E4D-D42E689C1731}" type="pres">
      <dgm:prSet presAssocID="{6A47DE67-FA2A-4AB5-B0FE-20492DA3A2C1}" presName="comp" presStyleCnt="0"/>
      <dgm:spPr/>
    </dgm:pt>
    <dgm:pt modelId="{E94E125D-470A-4EA0-B61F-53E3C07275B8}" type="pres">
      <dgm:prSet presAssocID="{6A47DE67-FA2A-4AB5-B0FE-20492DA3A2C1}" presName="box" presStyleLbl="node1" presStyleIdx="4" presStyleCnt="5"/>
      <dgm:spPr/>
      <dgm:t>
        <a:bodyPr/>
        <a:lstStyle/>
        <a:p>
          <a:endParaRPr lang="zh-CN" altLang="en-US"/>
        </a:p>
      </dgm:t>
    </dgm:pt>
    <dgm:pt modelId="{BB71847B-4A20-458E-8898-06C7330755D3}" type="pres">
      <dgm:prSet presAssocID="{6A47DE67-FA2A-4AB5-B0FE-20492DA3A2C1}" presName="img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5C4196F-2FDF-4FA9-B8FB-1C4D659A4726}" type="pres">
      <dgm:prSet presAssocID="{6A47DE67-FA2A-4AB5-B0FE-20492DA3A2C1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334BB8-CABE-4721-B776-C75B6DBA2F6F}" type="presOf" srcId="{144BE3D0-97E7-4C93-9678-1F2E1857FE70}" destId="{DDDD5473-3CB0-40AB-B42E-4EE6351CF4D3}" srcOrd="1" destOrd="0" presId="urn:microsoft.com/office/officeart/2005/8/layout/vList4#1"/>
    <dgm:cxn modelId="{4001554F-8732-49B3-8562-43090A858314}" type="presOf" srcId="{6A47DE67-FA2A-4AB5-B0FE-20492DA3A2C1}" destId="{05C4196F-2FDF-4FA9-B8FB-1C4D659A4726}" srcOrd="1" destOrd="0" presId="urn:microsoft.com/office/officeart/2005/8/layout/vList4#1"/>
    <dgm:cxn modelId="{6C6E982F-ED61-4417-ABCB-FCFDE52BC5D2}" srcId="{22544A2B-413B-404E-AE44-F7AB4F00E435}" destId="{144BE3D0-97E7-4C93-9678-1F2E1857FE70}" srcOrd="2" destOrd="0" parTransId="{C094556B-FB11-4A8E-9D13-6012FEA6C4AB}" sibTransId="{A557F1EC-D608-41C5-8745-7371C82A1CAE}"/>
    <dgm:cxn modelId="{865BE712-1ACE-419D-A92B-117E0BDD0690}" srcId="{22544A2B-413B-404E-AE44-F7AB4F00E435}" destId="{B0FA6F76-8A7F-4571-B686-739419DCC336}" srcOrd="0" destOrd="0" parTransId="{659E8851-47FB-4088-914F-8D42728F3ED6}" sibTransId="{50A096D6-5D0C-4290-A80E-E902DC69AFF0}"/>
    <dgm:cxn modelId="{9C2F7F7A-58B2-4215-AE08-8AA138C75883}" type="presOf" srcId="{A8DA251A-B51D-4039-AA53-61A95C2BCA58}" destId="{07187CD4-38B7-425E-92F8-BAF124E78831}" srcOrd="1" destOrd="0" presId="urn:microsoft.com/office/officeart/2005/8/layout/vList4#1"/>
    <dgm:cxn modelId="{E673C8A0-E8C7-424B-88F6-A9F951F8D945}" type="presOf" srcId="{A8DA251A-B51D-4039-AA53-61A95C2BCA58}" destId="{920CD4FB-DE3B-4E58-8331-A1D323ACA786}" srcOrd="0" destOrd="0" presId="urn:microsoft.com/office/officeart/2005/8/layout/vList4#1"/>
    <dgm:cxn modelId="{91F7940A-2C59-444E-819B-9B0E5ED39DB4}" type="presOf" srcId="{144BE3D0-97E7-4C93-9678-1F2E1857FE70}" destId="{339DC7A8-5C0C-4B66-B328-CE51CA247118}" srcOrd="0" destOrd="0" presId="urn:microsoft.com/office/officeart/2005/8/layout/vList4#1"/>
    <dgm:cxn modelId="{DA8476DD-823C-46F3-95C9-114D0F5783CD}" type="presOf" srcId="{22544A2B-413B-404E-AE44-F7AB4F00E435}" destId="{BD83DB2E-C09D-421D-BBE3-0BE70F25E83A}" srcOrd="0" destOrd="0" presId="urn:microsoft.com/office/officeart/2005/8/layout/vList4#1"/>
    <dgm:cxn modelId="{E75CBA6A-72EA-49C7-B585-E3BA3603CDD9}" srcId="{22544A2B-413B-404E-AE44-F7AB4F00E435}" destId="{6A47DE67-FA2A-4AB5-B0FE-20492DA3A2C1}" srcOrd="4" destOrd="0" parTransId="{C67FC481-12F0-4CAD-B4FB-7C0782DEC2A0}" sibTransId="{397CC47D-39F0-4562-8B75-1EA0CEAB9B6F}"/>
    <dgm:cxn modelId="{F4757ACF-0B14-46D4-A41C-0B2F277F2827}" type="presOf" srcId="{B0FA6F76-8A7F-4571-B686-739419DCC336}" destId="{98B3B010-2D5C-4F95-A6FE-69F67AA6164D}" srcOrd="1" destOrd="0" presId="urn:microsoft.com/office/officeart/2005/8/layout/vList4#1"/>
    <dgm:cxn modelId="{E448573F-85DA-4191-B2B7-EB47632B7D96}" srcId="{22544A2B-413B-404E-AE44-F7AB4F00E435}" destId="{A8DA251A-B51D-4039-AA53-61A95C2BCA58}" srcOrd="3" destOrd="0" parTransId="{B1F7ADB6-1C08-43B4-9BDA-D26D9AF7AB11}" sibTransId="{098259CC-8966-4325-8822-323B308B1F24}"/>
    <dgm:cxn modelId="{8D360201-78A9-41DE-AD7B-9F7D53FB4877}" type="presOf" srcId="{B0FA6F76-8A7F-4571-B686-739419DCC336}" destId="{AB03CE48-A5A8-4378-891C-196522D07DE9}" srcOrd="0" destOrd="0" presId="urn:microsoft.com/office/officeart/2005/8/layout/vList4#1"/>
    <dgm:cxn modelId="{E328C05F-8BC2-4A69-BC3B-D684F65F31E3}" type="presOf" srcId="{76AB45CD-7137-4735-BCDF-2B3B267CCEEA}" destId="{6235D232-6002-426B-A0B4-1675B60C48AD}" srcOrd="0" destOrd="0" presId="urn:microsoft.com/office/officeart/2005/8/layout/vList4#1"/>
    <dgm:cxn modelId="{9B1F9471-F787-4ECA-8FB6-D4CDC18C730C}" srcId="{22544A2B-413B-404E-AE44-F7AB4F00E435}" destId="{76AB45CD-7137-4735-BCDF-2B3B267CCEEA}" srcOrd="1" destOrd="0" parTransId="{A4ED784A-61F3-43E3-95B4-F17D27D06754}" sibTransId="{25BEDA43-2EFB-4263-920E-8C072F4C8A1B}"/>
    <dgm:cxn modelId="{ADA8E42D-E4B1-485F-8779-382434A4B704}" type="presOf" srcId="{76AB45CD-7137-4735-BCDF-2B3B267CCEEA}" destId="{4E73752B-D653-4497-A16F-AABCBEFD94F0}" srcOrd="1" destOrd="0" presId="urn:microsoft.com/office/officeart/2005/8/layout/vList4#1"/>
    <dgm:cxn modelId="{2B4B35BC-442E-4B17-BC9C-7031BEFCFA9A}" type="presOf" srcId="{6A47DE67-FA2A-4AB5-B0FE-20492DA3A2C1}" destId="{E94E125D-470A-4EA0-B61F-53E3C07275B8}" srcOrd="0" destOrd="0" presId="urn:microsoft.com/office/officeart/2005/8/layout/vList4#1"/>
    <dgm:cxn modelId="{93E77D09-F52D-4348-9092-5D5FA35F6306}" type="presParOf" srcId="{BD83DB2E-C09D-421D-BBE3-0BE70F25E83A}" destId="{60ACA660-4A7F-424F-8D18-F00C316A0E24}" srcOrd="0" destOrd="0" presId="urn:microsoft.com/office/officeart/2005/8/layout/vList4#1"/>
    <dgm:cxn modelId="{B9C0E0F1-EB95-460C-848E-4CEC0C5CF0EA}" type="presParOf" srcId="{60ACA660-4A7F-424F-8D18-F00C316A0E24}" destId="{AB03CE48-A5A8-4378-891C-196522D07DE9}" srcOrd="0" destOrd="0" presId="urn:microsoft.com/office/officeart/2005/8/layout/vList4#1"/>
    <dgm:cxn modelId="{EE7853E0-E301-4158-B72A-F0B4F1C83860}" type="presParOf" srcId="{60ACA660-4A7F-424F-8D18-F00C316A0E24}" destId="{3A04A1EA-7FFB-4112-B368-9031DA7B122D}" srcOrd="1" destOrd="0" presId="urn:microsoft.com/office/officeart/2005/8/layout/vList4#1"/>
    <dgm:cxn modelId="{FB2977AD-1C3C-4928-AC50-91A17751592A}" type="presParOf" srcId="{60ACA660-4A7F-424F-8D18-F00C316A0E24}" destId="{98B3B010-2D5C-4F95-A6FE-69F67AA6164D}" srcOrd="2" destOrd="0" presId="urn:microsoft.com/office/officeart/2005/8/layout/vList4#1"/>
    <dgm:cxn modelId="{34A975F0-2ACA-461A-9B6C-3C2CF26A2A91}" type="presParOf" srcId="{BD83DB2E-C09D-421D-BBE3-0BE70F25E83A}" destId="{60118605-4FC5-4ED1-8BE5-43BEBD5123E1}" srcOrd="1" destOrd="0" presId="urn:microsoft.com/office/officeart/2005/8/layout/vList4#1"/>
    <dgm:cxn modelId="{DE9F574E-11AA-442F-8974-120B50CE4AE3}" type="presParOf" srcId="{BD83DB2E-C09D-421D-BBE3-0BE70F25E83A}" destId="{4BD3EB3E-8A04-40CD-8FFD-511B5E49D4C7}" srcOrd="2" destOrd="0" presId="urn:microsoft.com/office/officeart/2005/8/layout/vList4#1"/>
    <dgm:cxn modelId="{4E22A706-CA1F-4D05-9A63-F86C5E205405}" type="presParOf" srcId="{4BD3EB3E-8A04-40CD-8FFD-511B5E49D4C7}" destId="{6235D232-6002-426B-A0B4-1675B60C48AD}" srcOrd="0" destOrd="0" presId="urn:microsoft.com/office/officeart/2005/8/layout/vList4#1"/>
    <dgm:cxn modelId="{13A5B52B-84CC-4E45-BDEB-CEA757684798}" type="presParOf" srcId="{4BD3EB3E-8A04-40CD-8FFD-511B5E49D4C7}" destId="{9C791786-F7C0-4930-A8BA-D62E009581D2}" srcOrd="1" destOrd="0" presId="urn:microsoft.com/office/officeart/2005/8/layout/vList4#1"/>
    <dgm:cxn modelId="{281D0AD4-B116-4A48-B2E3-790D17D48619}" type="presParOf" srcId="{4BD3EB3E-8A04-40CD-8FFD-511B5E49D4C7}" destId="{4E73752B-D653-4497-A16F-AABCBEFD94F0}" srcOrd="2" destOrd="0" presId="urn:microsoft.com/office/officeart/2005/8/layout/vList4#1"/>
    <dgm:cxn modelId="{EA95A5F9-BD26-41A6-A862-932A2E69DFAF}" type="presParOf" srcId="{BD83DB2E-C09D-421D-BBE3-0BE70F25E83A}" destId="{9250E9FC-8A33-4B7F-970A-212D9802710B}" srcOrd="3" destOrd="0" presId="urn:microsoft.com/office/officeart/2005/8/layout/vList4#1"/>
    <dgm:cxn modelId="{11613F31-0102-47B3-9437-0F5A932C2DB4}" type="presParOf" srcId="{BD83DB2E-C09D-421D-BBE3-0BE70F25E83A}" destId="{634EDBFF-4112-48B5-AACA-6CDF6201156E}" srcOrd="4" destOrd="0" presId="urn:microsoft.com/office/officeart/2005/8/layout/vList4#1"/>
    <dgm:cxn modelId="{979F5050-5F76-400C-821A-3035C88F57D6}" type="presParOf" srcId="{634EDBFF-4112-48B5-AACA-6CDF6201156E}" destId="{339DC7A8-5C0C-4B66-B328-CE51CA247118}" srcOrd="0" destOrd="0" presId="urn:microsoft.com/office/officeart/2005/8/layout/vList4#1"/>
    <dgm:cxn modelId="{8F288ACE-5DE8-41E2-B30C-1A9AE4C1F090}" type="presParOf" srcId="{634EDBFF-4112-48B5-AACA-6CDF6201156E}" destId="{9821EC78-6CE0-4D12-AC5B-032EAE831C96}" srcOrd="1" destOrd="0" presId="urn:microsoft.com/office/officeart/2005/8/layout/vList4#1"/>
    <dgm:cxn modelId="{3DCDDC88-DF19-4254-9A39-D72914714307}" type="presParOf" srcId="{634EDBFF-4112-48B5-AACA-6CDF6201156E}" destId="{DDDD5473-3CB0-40AB-B42E-4EE6351CF4D3}" srcOrd="2" destOrd="0" presId="urn:microsoft.com/office/officeart/2005/8/layout/vList4#1"/>
    <dgm:cxn modelId="{2917ACB6-41C0-42C7-AD7E-45A12E7A64DE}" type="presParOf" srcId="{BD83DB2E-C09D-421D-BBE3-0BE70F25E83A}" destId="{DA40A732-4151-43C9-92AB-1A3C122BC93C}" srcOrd="5" destOrd="0" presId="urn:microsoft.com/office/officeart/2005/8/layout/vList4#1"/>
    <dgm:cxn modelId="{BB92B3D9-CEB0-4C85-A6AB-7905BB3A0137}" type="presParOf" srcId="{BD83DB2E-C09D-421D-BBE3-0BE70F25E83A}" destId="{5771FD45-6AB2-458E-88BA-FEEB437F244F}" srcOrd="6" destOrd="0" presId="urn:microsoft.com/office/officeart/2005/8/layout/vList4#1"/>
    <dgm:cxn modelId="{615227EA-7169-4DB6-BF4F-F99B11BD26A7}" type="presParOf" srcId="{5771FD45-6AB2-458E-88BA-FEEB437F244F}" destId="{920CD4FB-DE3B-4E58-8331-A1D323ACA786}" srcOrd="0" destOrd="0" presId="urn:microsoft.com/office/officeart/2005/8/layout/vList4#1"/>
    <dgm:cxn modelId="{1A67250B-AEC2-4087-95E9-46FBACACF650}" type="presParOf" srcId="{5771FD45-6AB2-458E-88BA-FEEB437F244F}" destId="{D36EA190-237C-4106-9048-DF0C3F1BD7D3}" srcOrd="1" destOrd="0" presId="urn:microsoft.com/office/officeart/2005/8/layout/vList4#1"/>
    <dgm:cxn modelId="{CEEFBFAE-7E73-4BF6-8437-0A42DA632199}" type="presParOf" srcId="{5771FD45-6AB2-458E-88BA-FEEB437F244F}" destId="{07187CD4-38B7-425E-92F8-BAF124E78831}" srcOrd="2" destOrd="0" presId="urn:microsoft.com/office/officeart/2005/8/layout/vList4#1"/>
    <dgm:cxn modelId="{2083316C-6CA2-4F9C-9A3A-E28690E74022}" type="presParOf" srcId="{BD83DB2E-C09D-421D-BBE3-0BE70F25E83A}" destId="{3441DC3B-C57F-4E9A-B07A-DFCFE0921D62}" srcOrd="7" destOrd="0" presId="urn:microsoft.com/office/officeart/2005/8/layout/vList4#1"/>
    <dgm:cxn modelId="{DE1B4301-7FED-4881-AF8F-E7B11A85B9F6}" type="presParOf" srcId="{BD83DB2E-C09D-421D-BBE3-0BE70F25E83A}" destId="{68AD80F9-033E-4B41-8E4D-D42E689C1731}" srcOrd="8" destOrd="0" presId="urn:microsoft.com/office/officeart/2005/8/layout/vList4#1"/>
    <dgm:cxn modelId="{DE4216E0-D26E-4F9E-9128-0842D36A8A1F}" type="presParOf" srcId="{68AD80F9-033E-4B41-8E4D-D42E689C1731}" destId="{E94E125D-470A-4EA0-B61F-53E3C07275B8}" srcOrd="0" destOrd="0" presId="urn:microsoft.com/office/officeart/2005/8/layout/vList4#1"/>
    <dgm:cxn modelId="{862EB854-6806-458F-A81D-68BD006BA003}" type="presParOf" srcId="{68AD80F9-033E-4B41-8E4D-D42E689C1731}" destId="{BB71847B-4A20-458E-8898-06C7330755D3}" srcOrd="1" destOrd="0" presId="urn:microsoft.com/office/officeart/2005/8/layout/vList4#1"/>
    <dgm:cxn modelId="{332393FC-0099-42BD-9E2E-CA0A38EF7C90}" type="presParOf" srcId="{68AD80F9-033E-4B41-8E4D-D42E689C1731}" destId="{05C4196F-2FDF-4FA9-B8FB-1C4D659A4726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6E798-E6F9-4F90-B331-3B90258BD0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E7E5BCC-8BF3-4490-AD54-43CEE725A581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3EF378-F661-47DD-9D44-2658B4ECB479}" type="parTrans" cxnId="{DCF4407B-3DC8-48A0-9C81-DBD427DDB34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252C3E-7F89-4A46-B2C5-91A5B037FC83}" type="sibTrans" cxnId="{DCF4407B-3DC8-48A0-9C81-DBD427DDB34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4ED1C0-7BD8-4142-9FCD-560B2F4B3B41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要素</a:t>
          </a:r>
          <a:endParaRPr lang="en-US" altLang="zh-CN" sz="3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5WH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4258C1-B602-435E-8102-9787AE52034B}" type="parTrans" cxnId="{2072CFE3-C198-4644-9CD2-F245B13EA09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68C0F6-7286-4A83-86E5-31473A54F9CD}" type="sibTrans" cxnId="{2072CFE3-C198-4644-9CD2-F245B13EA09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F31B0-55CD-4085-AB2B-71C980CD142C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作用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AE2D3D-7677-4C49-820C-B63E7C68E4E0}" type="parTrans" cxnId="{86DF7068-ACEF-4D99-AB92-87286FC7AB8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0844C6-819E-4211-A35F-6669C95F6B67}" type="sibTrans" cxnId="{86DF7068-ACEF-4D99-AB92-87286FC7AB8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80BE16-D564-44F1-BA82-3D611F2FFE7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确定要开展活动的过程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A7096E-E2F7-4B18-BF7D-A0FE3C4AB33D}" type="parTrans" cxnId="{3C899B45-660A-40F6-9E15-E7D1D4D3C52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EA32B8-9654-487A-8692-C1458E46725D}" type="sibTrans" cxnId="{3C899B45-660A-40F6-9E15-E7D1D4D3C52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CB0D00-0414-4B55-B016-180263EA16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确定每项活动担当者和时间的过程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DC1AB7-5719-4CD8-805A-D914E879361E}" type="parTrans" cxnId="{5D0ABC00-B19F-4B0C-A7AD-28B4267ABA0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D07C14-FF7F-4A5F-9CCC-6ECA1111D96C}" type="sibTrans" cxnId="{5D0ABC00-B19F-4B0C-A7AD-28B4267ABA0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CDE29-9EE4-404D-9E75-33EF315343D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明确活动间关系和先后顺序的过程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46B604-3F88-46C9-98C8-EF3898D31FB4}" type="parTrans" cxnId="{E15E297C-41D2-419D-BC49-8522FB975B9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7C1612-8DCE-4FE9-90BB-C7C64FCD60ED}" type="sibTrans" cxnId="{E15E297C-41D2-419D-BC49-8522FB975B9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EEFCE3-5A23-49E7-A879-B412719D4464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开发活动策划的结果与体现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FBBA8F-B7AB-4A1D-B8F1-3624E2486D1D}" type="parTrans" cxnId="{243DE9F7-ADB8-449B-9381-75454AC9EE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31CFB-CAC0-433B-8544-47E8640CAB14}" type="sibTrans" cxnId="{243DE9F7-ADB8-449B-9381-75454AC9EE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C79EBA-C8C9-44B7-AC24-B5E37F821B61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成员统一奋斗、行动的路线图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E2F81F-12B7-4097-AF05-B5C2FB5D7848}" type="parTrans" cxnId="{DFCFDFEA-0CF7-4FE5-85F1-7E0FB9FBA08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2CBF1C-D309-41F1-AF2D-4AB0C08C05CC}" type="sibTrans" cxnId="{DFCFDFEA-0CF7-4FE5-85F1-7E0FB9FBA08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09AB33-FDDA-4283-8C4B-EBBED6264FF4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明确的任务目标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9FC922-34BC-4817-A285-748B375F7E57}" type="parTrans" cxnId="{93C732D6-BFFB-4654-AC48-8829752CA59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9DB634-E69B-4291-8CBF-A36C38AA136D}" type="sibTrans" cxnId="{93C732D6-BFFB-4654-AC48-8829752CA59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CC76D7-6054-47E9-B024-5B8DA9BB757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确定的开始时间、完成时间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5E9A08-F239-4F08-8963-0AC33DEDF483}" type="parTrans" cxnId="{725F9BD9-50EE-4047-B173-93369247F46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AE364B-CA1A-467A-B9BB-B02E3B0F99A1}" type="sibTrans" cxnId="{725F9BD9-50EE-4047-B173-93369247F46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8B411D-E410-44CB-ABF2-D55355F4917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担当人员或小组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28F0E5-BE50-484A-85B8-1F1774313E69}" type="parTrans" cxnId="{5F688060-5E12-46AF-8D05-CF9EF819C28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6DE212-BE2E-4D08-92B5-49AC6C3AB89A}" type="sibTrans" cxnId="{5F688060-5E12-46AF-8D05-CF9EF819C28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20896F-D30F-49FA-91DF-844787D26F7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任务完成后的验收标准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155D0E-BF68-47F1-BDA0-C38F34B40268}" type="parTrans" cxnId="{8CA62C64-B5F5-4D18-9547-989477760FB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589EF2-06EC-4F3A-9F46-DFFF586186E4}" type="sibTrans" cxnId="{8CA62C64-B5F5-4D18-9547-989477760FB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C5F21-755A-448E-ABA8-06880F8036C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任务的前置条件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158D8D-895B-4225-A14D-51FAE0D94A03}" type="parTrans" cxnId="{46D4591B-8878-4C4B-A9F0-BBC66E1E6CA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15304-6697-4ED8-8962-F22231578593}" type="sibTrans" cxnId="{46D4591B-8878-4C4B-A9F0-BBC66E1E6CA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02638C-B9E9-4AF4-82B7-E5871A72351C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任务如何开展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920760-AE8A-45B7-838D-39E2AD90C8B2}" type="parTrans" cxnId="{E3BAF152-0885-4EEE-ABB3-E75AA3387E2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7B0E96-2742-46C9-9605-C98AB2BFA31F}" type="sibTrans" cxnId="{E3BAF152-0885-4EEE-ABB3-E75AA3387E2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7C399-ECF7-4980-84E5-7C35651E61C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可行性分析的手段之一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2A9D55-9FEB-4748-AFCA-E98B07116812}" type="parTrans" cxnId="{255F3D0C-120C-4EDB-B7E4-9AF1295C4CB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55A79-4B8E-42A3-983C-022972561D0B}" type="sibTrans" cxnId="{255F3D0C-120C-4EDB-B7E4-9AF1295C4CB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CF4F6-89A5-409E-808C-CE7C3209419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项目管理的前提和基础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48F93B-7FED-4028-945B-41D3468C82C3}" type="parTrans" cxnId="{577AED26-B76E-4787-A607-C5A738A08B3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70BE12-F2B2-4E9A-BD3B-2AFCF6C693DF}" type="sibTrans" cxnId="{577AED26-B76E-4787-A607-C5A738A08B3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7630B-C90B-4CA0-B158-447677C6B20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组织协调的前提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853571-7B38-43FC-8418-7E707CD4F7FD}" type="parTrans" cxnId="{2EEF95DF-B9C8-4BE8-AF10-7EC2B85EDD6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F2D92A-F7BD-49A0-8D6B-FBC4318DD00E}" type="sibTrans" cxnId="{2EEF95DF-B9C8-4BE8-AF10-7EC2B85EDD6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144665-41A3-4690-A3F3-F869FF844D1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组织实施的准则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01F2B3-8FBD-4D52-8198-A33B088CF1FF}" type="parTrans" cxnId="{4183C543-3C6F-488F-A2FB-BCBF1F695FF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C269-2496-47A3-B14F-4A7BF8012BBD}" type="sibTrans" cxnId="{4183C543-3C6F-488F-A2FB-BCBF1F695FF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1C635E-94EF-4B68-98AD-37E03A27C38E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控制活动的依据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EF5EDB-698C-4211-8589-103B9E21212E}" type="parTrans" cxnId="{D5A306FF-C43E-4DA3-ADA6-1B3ED063D60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7633A0-8B4B-46C7-A1EE-D039AA9A19DD}" type="sibTrans" cxnId="{D5A306FF-C43E-4DA3-ADA6-1B3ED063D60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38CF3E-935A-4355-879D-617C35263E1C}" type="pres">
      <dgm:prSet presAssocID="{47F6E798-E6F9-4F90-B331-3B90258BD0D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17C8F38-F830-4698-B355-20FEF6C119A7}" type="pres">
      <dgm:prSet presAssocID="{8E7E5BCC-8BF3-4490-AD54-43CEE725A581}" presName="thickLine" presStyleLbl="alignNode1" presStyleIdx="0" presStyleCnt="3"/>
      <dgm:spPr/>
    </dgm:pt>
    <dgm:pt modelId="{42CC3E47-CF7B-46E5-8C8C-DC17677E1153}" type="pres">
      <dgm:prSet presAssocID="{8E7E5BCC-8BF3-4490-AD54-43CEE725A581}" presName="horz1" presStyleCnt="0"/>
      <dgm:spPr/>
    </dgm:pt>
    <dgm:pt modelId="{0D31FD2B-05A5-4DDC-81DC-F172A9836718}" type="pres">
      <dgm:prSet presAssocID="{8E7E5BCC-8BF3-4490-AD54-43CEE725A581}" presName="tx1" presStyleLbl="revTx" presStyleIdx="0" presStyleCnt="19"/>
      <dgm:spPr/>
      <dgm:t>
        <a:bodyPr/>
        <a:lstStyle/>
        <a:p>
          <a:endParaRPr lang="zh-CN" altLang="en-US"/>
        </a:p>
      </dgm:t>
    </dgm:pt>
    <dgm:pt modelId="{3550A108-C3F3-4C1C-B29F-2751379F2044}" type="pres">
      <dgm:prSet presAssocID="{8E7E5BCC-8BF3-4490-AD54-43CEE725A581}" presName="vert1" presStyleCnt="0"/>
      <dgm:spPr/>
    </dgm:pt>
    <dgm:pt modelId="{F8EC86C8-6C6E-4F4D-8BF5-D13CFAE42DB4}" type="pres">
      <dgm:prSet presAssocID="{0F80BE16-D564-44F1-BA82-3D611F2FFE7B}" presName="vertSpace2a" presStyleCnt="0"/>
      <dgm:spPr/>
    </dgm:pt>
    <dgm:pt modelId="{6980B1E9-31F5-4F9E-8AEC-C49497F9667C}" type="pres">
      <dgm:prSet presAssocID="{0F80BE16-D564-44F1-BA82-3D611F2FFE7B}" presName="horz2" presStyleCnt="0"/>
      <dgm:spPr/>
    </dgm:pt>
    <dgm:pt modelId="{B6C65BFE-B309-4556-B0DD-5A6B16A809D6}" type="pres">
      <dgm:prSet presAssocID="{0F80BE16-D564-44F1-BA82-3D611F2FFE7B}" presName="horzSpace2" presStyleCnt="0"/>
      <dgm:spPr/>
    </dgm:pt>
    <dgm:pt modelId="{729F9F0C-3D01-44C6-B6B2-B65690D7AF27}" type="pres">
      <dgm:prSet presAssocID="{0F80BE16-D564-44F1-BA82-3D611F2FFE7B}" presName="tx2" presStyleLbl="revTx" presStyleIdx="1" presStyleCnt="19"/>
      <dgm:spPr/>
      <dgm:t>
        <a:bodyPr/>
        <a:lstStyle/>
        <a:p>
          <a:endParaRPr lang="zh-CN" altLang="en-US"/>
        </a:p>
      </dgm:t>
    </dgm:pt>
    <dgm:pt modelId="{C1158D92-5006-4DC4-AAC8-08B9B6888CA7}" type="pres">
      <dgm:prSet presAssocID="{0F80BE16-D564-44F1-BA82-3D611F2FFE7B}" presName="vert2" presStyleCnt="0"/>
      <dgm:spPr/>
    </dgm:pt>
    <dgm:pt modelId="{3062F0A7-C782-470C-B42F-9B4BD64715CD}" type="pres">
      <dgm:prSet presAssocID="{0F80BE16-D564-44F1-BA82-3D611F2FFE7B}" presName="thinLine2b" presStyleLbl="callout" presStyleIdx="0" presStyleCnt="16"/>
      <dgm:spPr/>
    </dgm:pt>
    <dgm:pt modelId="{F550D751-1BCE-45EA-97C9-0D5374B5C5FE}" type="pres">
      <dgm:prSet presAssocID="{0F80BE16-D564-44F1-BA82-3D611F2FFE7B}" presName="vertSpace2b" presStyleCnt="0"/>
      <dgm:spPr/>
    </dgm:pt>
    <dgm:pt modelId="{589B39CB-22CB-43EC-9355-A127D35DCC3F}" type="pres">
      <dgm:prSet presAssocID="{FBCB0D00-0414-4B55-B016-180263EA1618}" presName="horz2" presStyleCnt="0"/>
      <dgm:spPr/>
    </dgm:pt>
    <dgm:pt modelId="{C466D887-9104-4901-8C30-40A20B5CA53F}" type="pres">
      <dgm:prSet presAssocID="{FBCB0D00-0414-4B55-B016-180263EA1618}" presName="horzSpace2" presStyleCnt="0"/>
      <dgm:spPr/>
    </dgm:pt>
    <dgm:pt modelId="{1F75FD53-8643-44A4-B064-5EC04C716AAF}" type="pres">
      <dgm:prSet presAssocID="{FBCB0D00-0414-4B55-B016-180263EA1618}" presName="tx2" presStyleLbl="revTx" presStyleIdx="2" presStyleCnt="19"/>
      <dgm:spPr/>
      <dgm:t>
        <a:bodyPr/>
        <a:lstStyle/>
        <a:p>
          <a:endParaRPr lang="zh-CN" altLang="en-US"/>
        </a:p>
      </dgm:t>
    </dgm:pt>
    <dgm:pt modelId="{CCBFFE5B-7AD4-4AB7-8F40-D621B909F0DB}" type="pres">
      <dgm:prSet presAssocID="{FBCB0D00-0414-4B55-B016-180263EA1618}" presName="vert2" presStyleCnt="0"/>
      <dgm:spPr/>
    </dgm:pt>
    <dgm:pt modelId="{0F05ABBF-D614-46E4-8922-658E8579CC5C}" type="pres">
      <dgm:prSet presAssocID="{FBCB0D00-0414-4B55-B016-180263EA1618}" presName="thinLine2b" presStyleLbl="callout" presStyleIdx="1" presStyleCnt="16"/>
      <dgm:spPr/>
    </dgm:pt>
    <dgm:pt modelId="{D78FE5DC-48DD-48C9-A197-A02C710F9121}" type="pres">
      <dgm:prSet presAssocID="{FBCB0D00-0414-4B55-B016-180263EA1618}" presName="vertSpace2b" presStyleCnt="0"/>
      <dgm:spPr/>
    </dgm:pt>
    <dgm:pt modelId="{B556590C-D5E6-4892-B79D-A9EDB4A3722C}" type="pres">
      <dgm:prSet presAssocID="{535CDE29-9EE4-404D-9E75-33EF315343DB}" presName="horz2" presStyleCnt="0"/>
      <dgm:spPr/>
    </dgm:pt>
    <dgm:pt modelId="{D1731637-2648-4139-9867-810D2A512BA6}" type="pres">
      <dgm:prSet presAssocID="{535CDE29-9EE4-404D-9E75-33EF315343DB}" presName="horzSpace2" presStyleCnt="0"/>
      <dgm:spPr/>
    </dgm:pt>
    <dgm:pt modelId="{5C3F1F38-F5F6-4E3B-80ED-3AE9FD799114}" type="pres">
      <dgm:prSet presAssocID="{535CDE29-9EE4-404D-9E75-33EF315343DB}" presName="tx2" presStyleLbl="revTx" presStyleIdx="3" presStyleCnt="19"/>
      <dgm:spPr/>
      <dgm:t>
        <a:bodyPr/>
        <a:lstStyle/>
        <a:p>
          <a:endParaRPr lang="zh-CN" altLang="en-US"/>
        </a:p>
      </dgm:t>
    </dgm:pt>
    <dgm:pt modelId="{6B218028-864C-4378-8AC2-655504007B31}" type="pres">
      <dgm:prSet presAssocID="{535CDE29-9EE4-404D-9E75-33EF315343DB}" presName="vert2" presStyleCnt="0"/>
      <dgm:spPr/>
    </dgm:pt>
    <dgm:pt modelId="{FA204EB2-380D-4ABB-81FD-6E13FF5C2B5E}" type="pres">
      <dgm:prSet presAssocID="{535CDE29-9EE4-404D-9E75-33EF315343DB}" presName="thinLine2b" presStyleLbl="callout" presStyleIdx="2" presStyleCnt="16"/>
      <dgm:spPr/>
    </dgm:pt>
    <dgm:pt modelId="{7434AF93-A574-4EFF-9C19-CDCA00960F0F}" type="pres">
      <dgm:prSet presAssocID="{535CDE29-9EE4-404D-9E75-33EF315343DB}" presName="vertSpace2b" presStyleCnt="0"/>
      <dgm:spPr/>
    </dgm:pt>
    <dgm:pt modelId="{78FA7E01-52EE-469E-9E48-D3EFF37F960E}" type="pres">
      <dgm:prSet presAssocID="{55EEFCE3-5A23-49E7-A879-B412719D4464}" presName="horz2" presStyleCnt="0"/>
      <dgm:spPr/>
    </dgm:pt>
    <dgm:pt modelId="{742A1F73-4312-4872-B65D-0A3450410300}" type="pres">
      <dgm:prSet presAssocID="{55EEFCE3-5A23-49E7-A879-B412719D4464}" presName="horzSpace2" presStyleCnt="0"/>
      <dgm:spPr/>
    </dgm:pt>
    <dgm:pt modelId="{A70009E6-D0CA-4CFD-828C-B94F896BACFF}" type="pres">
      <dgm:prSet presAssocID="{55EEFCE3-5A23-49E7-A879-B412719D4464}" presName="tx2" presStyleLbl="revTx" presStyleIdx="4" presStyleCnt="19"/>
      <dgm:spPr/>
      <dgm:t>
        <a:bodyPr/>
        <a:lstStyle/>
        <a:p>
          <a:endParaRPr lang="zh-CN" altLang="en-US"/>
        </a:p>
      </dgm:t>
    </dgm:pt>
    <dgm:pt modelId="{05259E95-B2BC-4038-A05E-4C462CE30220}" type="pres">
      <dgm:prSet presAssocID="{55EEFCE3-5A23-49E7-A879-B412719D4464}" presName="vert2" presStyleCnt="0"/>
      <dgm:spPr/>
    </dgm:pt>
    <dgm:pt modelId="{48DA1DC4-1A1C-4CBE-AA0A-5046523C327D}" type="pres">
      <dgm:prSet presAssocID="{55EEFCE3-5A23-49E7-A879-B412719D4464}" presName="thinLine2b" presStyleLbl="callout" presStyleIdx="3" presStyleCnt="16"/>
      <dgm:spPr/>
    </dgm:pt>
    <dgm:pt modelId="{6B78FCE6-48E5-41C3-8501-2C563876E7FF}" type="pres">
      <dgm:prSet presAssocID="{55EEFCE3-5A23-49E7-A879-B412719D4464}" presName="vertSpace2b" presStyleCnt="0"/>
      <dgm:spPr/>
    </dgm:pt>
    <dgm:pt modelId="{E9816A2F-EBD0-496C-A36C-62B2ACCA6859}" type="pres">
      <dgm:prSet presAssocID="{38C79EBA-C8C9-44B7-AC24-B5E37F821B61}" presName="horz2" presStyleCnt="0"/>
      <dgm:spPr/>
    </dgm:pt>
    <dgm:pt modelId="{B11A89C2-3189-4DB1-B13D-80DE5760BACE}" type="pres">
      <dgm:prSet presAssocID="{38C79EBA-C8C9-44B7-AC24-B5E37F821B61}" presName="horzSpace2" presStyleCnt="0"/>
      <dgm:spPr/>
    </dgm:pt>
    <dgm:pt modelId="{2E836EBB-3F2A-4CA7-BDDD-EC2386768605}" type="pres">
      <dgm:prSet presAssocID="{38C79EBA-C8C9-44B7-AC24-B5E37F821B61}" presName="tx2" presStyleLbl="revTx" presStyleIdx="5" presStyleCnt="19"/>
      <dgm:spPr/>
      <dgm:t>
        <a:bodyPr/>
        <a:lstStyle/>
        <a:p>
          <a:endParaRPr lang="zh-CN" altLang="en-US"/>
        </a:p>
      </dgm:t>
    </dgm:pt>
    <dgm:pt modelId="{6F584FEC-D85F-47D2-B7D5-1CF6DA566328}" type="pres">
      <dgm:prSet presAssocID="{38C79EBA-C8C9-44B7-AC24-B5E37F821B61}" presName="vert2" presStyleCnt="0"/>
      <dgm:spPr/>
    </dgm:pt>
    <dgm:pt modelId="{D5E69057-B78F-49F4-963C-F74B137DEA21}" type="pres">
      <dgm:prSet presAssocID="{38C79EBA-C8C9-44B7-AC24-B5E37F821B61}" presName="thinLine2b" presStyleLbl="callout" presStyleIdx="4" presStyleCnt="16"/>
      <dgm:spPr/>
    </dgm:pt>
    <dgm:pt modelId="{6A95C1D6-4D87-4AC3-AF61-D53C81F0393A}" type="pres">
      <dgm:prSet presAssocID="{38C79EBA-C8C9-44B7-AC24-B5E37F821B61}" presName="vertSpace2b" presStyleCnt="0"/>
      <dgm:spPr/>
    </dgm:pt>
    <dgm:pt modelId="{F0063386-A008-48F1-95AB-8B3034F3E187}" type="pres">
      <dgm:prSet presAssocID="{1D4ED1C0-7BD8-4142-9FCD-560B2F4B3B41}" presName="thickLine" presStyleLbl="alignNode1" presStyleIdx="1" presStyleCnt="3"/>
      <dgm:spPr/>
    </dgm:pt>
    <dgm:pt modelId="{AF2845E4-EA56-46A0-B457-E4196F45CAA3}" type="pres">
      <dgm:prSet presAssocID="{1D4ED1C0-7BD8-4142-9FCD-560B2F4B3B41}" presName="horz1" presStyleCnt="0"/>
      <dgm:spPr/>
    </dgm:pt>
    <dgm:pt modelId="{A5E8CD86-6AB1-40AB-82B5-2E368FFAAECF}" type="pres">
      <dgm:prSet presAssocID="{1D4ED1C0-7BD8-4142-9FCD-560B2F4B3B41}" presName="tx1" presStyleLbl="revTx" presStyleIdx="6" presStyleCnt="19"/>
      <dgm:spPr/>
      <dgm:t>
        <a:bodyPr/>
        <a:lstStyle/>
        <a:p>
          <a:endParaRPr lang="zh-CN" altLang="en-US"/>
        </a:p>
      </dgm:t>
    </dgm:pt>
    <dgm:pt modelId="{4C8309F2-7A1F-46EC-A1A3-1497BE12C5B0}" type="pres">
      <dgm:prSet presAssocID="{1D4ED1C0-7BD8-4142-9FCD-560B2F4B3B41}" presName="vert1" presStyleCnt="0"/>
      <dgm:spPr/>
    </dgm:pt>
    <dgm:pt modelId="{6BCDD4EC-905D-46C5-9164-05AB565A606C}" type="pres">
      <dgm:prSet presAssocID="{2009AB33-FDDA-4283-8C4B-EBBED6264FF4}" presName="vertSpace2a" presStyleCnt="0"/>
      <dgm:spPr/>
    </dgm:pt>
    <dgm:pt modelId="{46D8708B-0360-4C99-A8AA-A0FE9D964187}" type="pres">
      <dgm:prSet presAssocID="{2009AB33-FDDA-4283-8C4B-EBBED6264FF4}" presName="horz2" presStyleCnt="0"/>
      <dgm:spPr/>
    </dgm:pt>
    <dgm:pt modelId="{CD40BE03-6A8C-4FC1-95F3-6217D350BE39}" type="pres">
      <dgm:prSet presAssocID="{2009AB33-FDDA-4283-8C4B-EBBED6264FF4}" presName="horzSpace2" presStyleCnt="0"/>
      <dgm:spPr/>
    </dgm:pt>
    <dgm:pt modelId="{F9A65892-4B45-422C-B3A3-95512C5FD8B2}" type="pres">
      <dgm:prSet presAssocID="{2009AB33-FDDA-4283-8C4B-EBBED6264FF4}" presName="tx2" presStyleLbl="revTx" presStyleIdx="7" presStyleCnt="19"/>
      <dgm:spPr/>
      <dgm:t>
        <a:bodyPr/>
        <a:lstStyle/>
        <a:p>
          <a:endParaRPr lang="zh-CN" altLang="en-US"/>
        </a:p>
      </dgm:t>
    </dgm:pt>
    <dgm:pt modelId="{7270DB0E-D565-4F0F-83F6-F69E3108039F}" type="pres">
      <dgm:prSet presAssocID="{2009AB33-FDDA-4283-8C4B-EBBED6264FF4}" presName="vert2" presStyleCnt="0"/>
      <dgm:spPr/>
    </dgm:pt>
    <dgm:pt modelId="{85C753B9-93AD-44BB-885E-28D83DB0612E}" type="pres">
      <dgm:prSet presAssocID="{2009AB33-FDDA-4283-8C4B-EBBED6264FF4}" presName="thinLine2b" presStyleLbl="callout" presStyleIdx="5" presStyleCnt="16"/>
      <dgm:spPr/>
    </dgm:pt>
    <dgm:pt modelId="{175ECFC7-F3D8-4BEB-B167-C88492748A17}" type="pres">
      <dgm:prSet presAssocID="{2009AB33-FDDA-4283-8C4B-EBBED6264FF4}" presName="vertSpace2b" presStyleCnt="0"/>
      <dgm:spPr/>
    </dgm:pt>
    <dgm:pt modelId="{044AB7A4-9742-4889-98B8-EADE4FB059A6}" type="pres">
      <dgm:prSet presAssocID="{F8CC76D7-6054-47E9-B024-5B8DA9BB7578}" presName="horz2" presStyleCnt="0"/>
      <dgm:spPr/>
    </dgm:pt>
    <dgm:pt modelId="{A87C296C-E058-4626-A270-055EB7D76B93}" type="pres">
      <dgm:prSet presAssocID="{F8CC76D7-6054-47E9-B024-5B8DA9BB7578}" presName="horzSpace2" presStyleCnt="0"/>
      <dgm:spPr/>
    </dgm:pt>
    <dgm:pt modelId="{BBDC7CB9-6919-4933-83EE-9D780F80DA3B}" type="pres">
      <dgm:prSet presAssocID="{F8CC76D7-6054-47E9-B024-5B8DA9BB7578}" presName="tx2" presStyleLbl="revTx" presStyleIdx="8" presStyleCnt="19"/>
      <dgm:spPr/>
      <dgm:t>
        <a:bodyPr/>
        <a:lstStyle/>
        <a:p>
          <a:endParaRPr lang="zh-CN" altLang="en-US"/>
        </a:p>
      </dgm:t>
    </dgm:pt>
    <dgm:pt modelId="{0141126B-0844-4897-9331-BA1B84BBF1B3}" type="pres">
      <dgm:prSet presAssocID="{F8CC76D7-6054-47E9-B024-5B8DA9BB7578}" presName="vert2" presStyleCnt="0"/>
      <dgm:spPr/>
    </dgm:pt>
    <dgm:pt modelId="{7925AEDF-8356-4383-B87B-758C6E3BC507}" type="pres">
      <dgm:prSet presAssocID="{F8CC76D7-6054-47E9-B024-5B8DA9BB7578}" presName="thinLine2b" presStyleLbl="callout" presStyleIdx="6" presStyleCnt="16"/>
      <dgm:spPr/>
    </dgm:pt>
    <dgm:pt modelId="{BE76AB22-413F-442F-849D-8D2371208A52}" type="pres">
      <dgm:prSet presAssocID="{F8CC76D7-6054-47E9-B024-5B8DA9BB7578}" presName="vertSpace2b" presStyleCnt="0"/>
      <dgm:spPr/>
    </dgm:pt>
    <dgm:pt modelId="{AE7504FD-03FF-4D7C-B382-8BE62DAF34E9}" type="pres">
      <dgm:prSet presAssocID="{D18B411D-E410-44CB-ABF2-D55355F4917C}" presName="horz2" presStyleCnt="0"/>
      <dgm:spPr/>
    </dgm:pt>
    <dgm:pt modelId="{EE12C664-77E5-422F-B3B9-0E51129F0634}" type="pres">
      <dgm:prSet presAssocID="{D18B411D-E410-44CB-ABF2-D55355F4917C}" presName="horzSpace2" presStyleCnt="0"/>
      <dgm:spPr/>
    </dgm:pt>
    <dgm:pt modelId="{103EAB8C-F089-408B-9CE6-9C1AA4375AA8}" type="pres">
      <dgm:prSet presAssocID="{D18B411D-E410-44CB-ABF2-D55355F4917C}" presName="tx2" presStyleLbl="revTx" presStyleIdx="9" presStyleCnt="19"/>
      <dgm:spPr/>
      <dgm:t>
        <a:bodyPr/>
        <a:lstStyle/>
        <a:p>
          <a:endParaRPr lang="zh-CN" altLang="en-US"/>
        </a:p>
      </dgm:t>
    </dgm:pt>
    <dgm:pt modelId="{A086E949-ACA6-4F47-85C6-70A0F7B143BE}" type="pres">
      <dgm:prSet presAssocID="{D18B411D-E410-44CB-ABF2-D55355F4917C}" presName="vert2" presStyleCnt="0"/>
      <dgm:spPr/>
    </dgm:pt>
    <dgm:pt modelId="{9AF7848A-9B48-4136-A002-94B071098411}" type="pres">
      <dgm:prSet presAssocID="{D18B411D-E410-44CB-ABF2-D55355F4917C}" presName="thinLine2b" presStyleLbl="callout" presStyleIdx="7" presStyleCnt="16"/>
      <dgm:spPr/>
    </dgm:pt>
    <dgm:pt modelId="{6DAF67F6-758E-47CD-AEC5-42EFCFB52435}" type="pres">
      <dgm:prSet presAssocID="{D18B411D-E410-44CB-ABF2-D55355F4917C}" presName="vertSpace2b" presStyleCnt="0"/>
      <dgm:spPr/>
    </dgm:pt>
    <dgm:pt modelId="{2FC33C75-0FD9-4E94-BBB9-EDFB738F3715}" type="pres">
      <dgm:prSet presAssocID="{CC20896F-D30F-49FA-91DF-844787D26F76}" presName="horz2" presStyleCnt="0"/>
      <dgm:spPr/>
    </dgm:pt>
    <dgm:pt modelId="{970B6BE8-31C3-4525-A306-84780971C5E1}" type="pres">
      <dgm:prSet presAssocID="{CC20896F-D30F-49FA-91DF-844787D26F76}" presName="horzSpace2" presStyleCnt="0"/>
      <dgm:spPr/>
    </dgm:pt>
    <dgm:pt modelId="{2570AD4A-F49E-4E42-852F-8D602B1B453B}" type="pres">
      <dgm:prSet presAssocID="{CC20896F-D30F-49FA-91DF-844787D26F76}" presName="tx2" presStyleLbl="revTx" presStyleIdx="10" presStyleCnt="19"/>
      <dgm:spPr/>
      <dgm:t>
        <a:bodyPr/>
        <a:lstStyle/>
        <a:p>
          <a:endParaRPr lang="zh-CN" altLang="en-US"/>
        </a:p>
      </dgm:t>
    </dgm:pt>
    <dgm:pt modelId="{B967F7E5-2417-4AE1-833E-6ABBF372CDB8}" type="pres">
      <dgm:prSet presAssocID="{CC20896F-D30F-49FA-91DF-844787D26F76}" presName="vert2" presStyleCnt="0"/>
      <dgm:spPr/>
    </dgm:pt>
    <dgm:pt modelId="{5E4D6BDD-34CC-4DDF-9C54-6D7B80B3545B}" type="pres">
      <dgm:prSet presAssocID="{CC20896F-D30F-49FA-91DF-844787D26F76}" presName="thinLine2b" presStyleLbl="callout" presStyleIdx="8" presStyleCnt="16"/>
      <dgm:spPr/>
    </dgm:pt>
    <dgm:pt modelId="{C4FC9B6F-4A54-4ABE-90B0-B0DE452E9B63}" type="pres">
      <dgm:prSet presAssocID="{CC20896F-D30F-49FA-91DF-844787D26F76}" presName="vertSpace2b" presStyleCnt="0"/>
      <dgm:spPr/>
    </dgm:pt>
    <dgm:pt modelId="{E46CB9B5-E93D-4F42-A1B4-1FACC3AE65D9}" type="pres">
      <dgm:prSet presAssocID="{920C5F21-755A-448E-ABA8-06880F8036C1}" presName="horz2" presStyleCnt="0"/>
      <dgm:spPr/>
    </dgm:pt>
    <dgm:pt modelId="{E880B511-8FE5-40BF-8D35-B0D13DEEB5CA}" type="pres">
      <dgm:prSet presAssocID="{920C5F21-755A-448E-ABA8-06880F8036C1}" presName="horzSpace2" presStyleCnt="0"/>
      <dgm:spPr/>
    </dgm:pt>
    <dgm:pt modelId="{E4470BB2-9D90-4514-8B0D-508DC190BAFF}" type="pres">
      <dgm:prSet presAssocID="{920C5F21-755A-448E-ABA8-06880F8036C1}" presName="tx2" presStyleLbl="revTx" presStyleIdx="11" presStyleCnt="19"/>
      <dgm:spPr/>
      <dgm:t>
        <a:bodyPr/>
        <a:lstStyle/>
        <a:p>
          <a:endParaRPr lang="zh-CN" altLang="en-US"/>
        </a:p>
      </dgm:t>
    </dgm:pt>
    <dgm:pt modelId="{5353DA63-836D-4194-9428-059497B5231F}" type="pres">
      <dgm:prSet presAssocID="{920C5F21-755A-448E-ABA8-06880F8036C1}" presName="vert2" presStyleCnt="0"/>
      <dgm:spPr/>
    </dgm:pt>
    <dgm:pt modelId="{F67CC6CB-BD9C-42D9-AEC9-7B52B9D2643E}" type="pres">
      <dgm:prSet presAssocID="{920C5F21-755A-448E-ABA8-06880F8036C1}" presName="thinLine2b" presStyleLbl="callout" presStyleIdx="9" presStyleCnt="16"/>
      <dgm:spPr/>
    </dgm:pt>
    <dgm:pt modelId="{B91253D2-82AF-4B43-8C94-2E36935B6F1F}" type="pres">
      <dgm:prSet presAssocID="{920C5F21-755A-448E-ABA8-06880F8036C1}" presName="vertSpace2b" presStyleCnt="0"/>
      <dgm:spPr/>
    </dgm:pt>
    <dgm:pt modelId="{B08486B1-6293-4589-87BA-635059EEC0DE}" type="pres">
      <dgm:prSet presAssocID="{8302638C-B9E9-4AF4-82B7-E5871A72351C}" presName="horz2" presStyleCnt="0"/>
      <dgm:spPr/>
    </dgm:pt>
    <dgm:pt modelId="{A3AD2A22-7FC7-4C31-B049-0C1903A58195}" type="pres">
      <dgm:prSet presAssocID="{8302638C-B9E9-4AF4-82B7-E5871A72351C}" presName="horzSpace2" presStyleCnt="0"/>
      <dgm:spPr/>
    </dgm:pt>
    <dgm:pt modelId="{19E9ECBC-1B19-4E22-8D55-CD70B3F54590}" type="pres">
      <dgm:prSet presAssocID="{8302638C-B9E9-4AF4-82B7-E5871A72351C}" presName="tx2" presStyleLbl="revTx" presStyleIdx="12" presStyleCnt="19"/>
      <dgm:spPr/>
      <dgm:t>
        <a:bodyPr/>
        <a:lstStyle/>
        <a:p>
          <a:endParaRPr lang="zh-CN" altLang="en-US"/>
        </a:p>
      </dgm:t>
    </dgm:pt>
    <dgm:pt modelId="{786E0F14-C6A3-403E-A1F7-BFB4F155BF2A}" type="pres">
      <dgm:prSet presAssocID="{8302638C-B9E9-4AF4-82B7-E5871A72351C}" presName="vert2" presStyleCnt="0"/>
      <dgm:spPr/>
    </dgm:pt>
    <dgm:pt modelId="{428B212D-979E-4FA9-96A0-44E07696D686}" type="pres">
      <dgm:prSet presAssocID="{8302638C-B9E9-4AF4-82B7-E5871A72351C}" presName="thinLine2b" presStyleLbl="callout" presStyleIdx="10" presStyleCnt="16"/>
      <dgm:spPr/>
    </dgm:pt>
    <dgm:pt modelId="{655A3420-B8F2-4A40-B6E5-65730B067ADD}" type="pres">
      <dgm:prSet presAssocID="{8302638C-B9E9-4AF4-82B7-E5871A72351C}" presName="vertSpace2b" presStyleCnt="0"/>
      <dgm:spPr/>
    </dgm:pt>
    <dgm:pt modelId="{FB9C3C72-BF0C-4651-B87A-82BF9FE7E894}" type="pres">
      <dgm:prSet presAssocID="{F32F31B0-55CD-4085-AB2B-71C980CD142C}" presName="thickLine" presStyleLbl="alignNode1" presStyleIdx="2" presStyleCnt="3"/>
      <dgm:spPr/>
    </dgm:pt>
    <dgm:pt modelId="{3E16CD78-5E80-44CE-9871-78E522AA5A7D}" type="pres">
      <dgm:prSet presAssocID="{F32F31B0-55CD-4085-AB2B-71C980CD142C}" presName="horz1" presStyleCnt="0"/>
      <dgm:spPr/>
    </dgm:pt>
    <dgm:pt modelId="{43735199-9B34-4DE6-AC2C-225E723BC0A1}" type="pres">
      <dgm:prSet presAssocID="{F32F31B0-55CD-4085-AB2B-71C980CD142C}" presName="tx1" presStyleLbl="revTx" presStyleIdx="13" presStyleCnt="19"/>
      <dgm:spPr/>
      <dgm:t>
        <a:bodyPr/>
        <a:lstStyle/>
        <a:p>
          <a:endParaRPr lang="zh-CN" altLang="en-US"/>
        </a:p>
      </dgm:t>
    </dgm:pt>
    <dgm:pt modelId="{F4C2D70A-9C5C-4DB1-BD4C-8836E561391A}" type="pres">
      <dgm:prSet presAssocID="{F32F31B0-55CD-4085-AB2B-71C980CD142C}" presName="vert1" presStyleCnt="0"/>
      <dgm:spPr/>
    </dgm:pt>
    <dgm:pt modelId="{3026C1FA-0541-4A18-8FDD-78A84E90A748}" type="pres">
      <dgm:prSet presAssocID="{65D7C399-ECF7-4980-84E5-7C35651E61C1}" presName="vertSpace2a" presStyleCnt="0"/>
      <dgm:spPr/>
    </dgm:pt>
    <dgm:pt modelId="{E0B2F356-10CB-43A2-A5D0-D6560C7CF675}" type="pres">
      <dgm:prSet presAssocID="{65D7C399-ECF7-4980-84E5-7C35651E61C1}" presName="horz2" presStyleCnt="0"/>
      <dgm:spPr/>
    </dgm:pt>
    <dgm:pt modelId="{262FDBD5-7463-4BC0-BAC3-14C5976D1A3C}" type="pres">
      <dgm:prSet presAssocID="{65D7C399-ECF7-4980-84E5-7C35651E61C1}" presName="horzSpace2" presStyleCnt="0"/>
      <dgm:spPr/>
    </dgm:pt>
    <dgm:pt modelId="{946BE960-B8C8-485C-9A7E-3C64174194DA}" type="pres">
      <dgm:prSet presAssocID="{65D7C399-ECF7-4980-84E5-7C35651E61C1}" presName="tx2" presStyleLbl="revTx" presStyleIdx="14" presStyleCnt="19"/>
      <dgm:spPr/>
      <dgm:t>
        <a:bodyPr/>
        <a:lstStyle/>
        <a:p>
          <a:endParaRPr lang="zh-CN" altLang="en-US"/>
        </a:p>
      </dgm:t>
    </dgm:pt>
    <dgm:pt modelId="{8CA580C9-095A-40E6-A1B8-3EE48BC2CE8D}" type="pres">
      <dgm:prSet presAssocID="{65D7C399-ECF7-4980-84E5-7C35651E61C1}" presName="vert2" presStyleCnt="0"/>
      <dgm:spPr/>
    </dgm:pt>
    <dgm:pt modelId="{EDD0E50A-938C-4342-9A22-5452C755464A}" type="pres">
      <dgm:prSet presAssocID="{65D7C399-ECF7-4980-84E5-7C35651E61C1}" presName="thinLine2b" presStyleLbl="callout" presStyleIdx="11" presStyleCnt="16"/>
      <dgm:spPr/>
    </dgm:pt>
    <dgm:pt modelId="{5967B3A7-E46A-4F79-9DA1-FAE543A337BC}" type="pres">
      <dgm:prSet presAssocID="{65D7C399-ECF7-4980-84E5-7C35651E61C1}" presName="vertSpace2b" presStyleCnt="0"/>
      <dgm:spPr/>
    </dgm:pt>
    <dgm:pt modelId="{BE210A2E-BC4A-4CCA-90C0-A2AFAD60CBED}" type="pres">
      <dgm:prSet presAssocID="{289CF4F6-89A5-409E-808C-CE7C32094196}" presName="horz2" presStyleCnt="0"/>
      <dgm:spPr/>
    </dgm:pt>
    <dgm:pt modelId="{3D3B8465-6200-42FD-8B15-C89C6F87A542}" type="pres">
      <dgm:prSet presAssocID="{289CF4F6-89A5-409E-808C-CE7C32094196}" presName="horzSpace2" presStyleCnt="0"/>
      <dgm:spPr/>
    </dgm:pt>
    <dgm:pt modelId="{476CA666-52D0-4D72-839A-44761EDACB61}" type="pres">
      <dgm:prSet presAssocID="{289CF4F6-89A5-409E-808C-CE7C32094196}" presName="tx2" presStyleLbl="revTx" presStyleIdx="15" presStyleCnt="19"/>
      <dgm:spPr/>
      <dgm:t>
        <a:bodyPr/>
        <a:lstStyle/>
        <a:p>
          <a:endParaRPr lang="zh-CN" altLang="en-US"/>
        </a:p>
      </dgm:t>
    </dgm:pt>
    <dgm:pt modelId="{A6C63592-B0B2-4424-824D-D149A9B1B642}" type="pres">
      <dgm:prSet presAssocID="{289CF4F6-89A5-409E-808C-CE7C32094196}" presName="vert2" presStyleCnt="0"/>
      <dgm:spPr/>
    </dgm:pt>
    <dgm:pt modelId="{0E2B8113-115E-4CBA-8BC1-49F25432E6B7}" type="pres">
      <dgm:prSet presAssocID="{289CF4F6-89A5-409E-808C-CE7C32094196}" presName="thinLine2b" presStyleLbl="callout" presStyleIdx="12" presStyleCnt="16"/>
      <dgm:spPr/>
    </dgm:pt>
    <dgm:pt modelId="{92EE5D7D-E4BA-446D-8660-5EAA9809E091}" type="pres">
      <dgm:prSet presAssocID="{289CF4F6-89A5-409E-808C-CE7C32094196}" presName="vertSpace2b" presStyleCnt="0"/>
      <dgm:spPr/>
    </dgm:pt>
    <dgm:pt modelId="{52576604-75A9-4F21-A981-321A35CE3F45}" type="pres">
      <dgm:prSet presAssocID="{1B17630B-C90B-4CA0-B158-447677C6B201}" presName="horz2" presStyleCnt="0"/>
      <dgm:spPr/>
    </dgm:pt>
    <dgm:pt modelId="{C255B8EC-22CB-4283-AEB2-89A889E1028D}" type="pres">
      <dgm:prSet presAssocID="{1B17630B-C90B-4CA0-B158-447677C6B201}" presName="horzSpace2" presStyleCnt="0"/>
      <dgm:spPr/>
    </dgm:pt>
    <dgm:pt modelId="{B90ACCA2-BDA4-4925-ADC8-536E4EBDEBBA}" type="pres">
      <dgm:prSet presAssocID="{1B17630B-C90B-4CA0-B158-447677C6B201}" presName="tx2" presStyleLbl="revTx" presStyleIdx="16" presStyleCnt="19"/>
      <dgm:spPr/>
      <dgm:t>
        <a:bodyPr/>
        <a:lstStyle/>
        <a:p>
          <a:endParaRPr lang="zh-CN" altLang="en-US"/>
        </a:p>
      </dgm:t>
    </dgm:pt>
    <dgm:pt modelId="{CC8A2084-F70F-44AE-822C-355AC55E71F3}" type="pres">
      <dgm:prSet presAssocID="{1B17630B-C90B-4CA0-B158-447677C6B201}" presName="vert2" presStyleCnt="0"/>
      <dgm:spPr/>
    </dgm:pt>
    <dgm:pt modelId="{9E43D020-46FC-4652-8D04-16AAA1E59A84}" type="pres">
      <dgm:prSet presAssocID="{1B17630B-C90B-4CA0-B158-447677C6B201}" presName="thinLine2b" presStyleLbl="callout" presStyleIdx="13" presStyleCnt="16"/>
      <dgm:spPr/>
    </dgm:pt>
    <dgm:pt modelId="{2542062A-22D6-48B5-8C13-F6A2D4BA548E}" type="pres">
      <dgm:prSet presAssocID="{1B17630B-C90B-4CA0-B158-447677C6B201}" presName="vertSpace2b" presStyleCnt="0"/>
      <dgm:spPr/>
    </dgm:pt>
    <dgm:pt modelId="{17C60281-6296-4189-82B7-CE2180F6E2CE}" type="pres">
      <dgm:prSet presAssocID="{15144665-41A3-4690-A3F3-F869FF844D15}" presName="horz2" presStyleCnt="0"/>
      <dgm:spPr/>
    </dgm:pt>
    <dgm:pt modelId="{5DA706D5-219D-44B5-A3DA-B9869BC6E434}" type="pres">
      <dgm:prSet presAssocID="{15144665-41A3-4690-A3F3-F869FF844D15}" presName="horzSpace2" presStyleCnt="0"/>
      <dgm:spPr/>
    </dgm:pt>
    <dgm:pt modelId="{5E834A6D-D045-45E8-95E7-BB7293F123C7}" type="pres">
      <dgm:prSet presAssocID="{15144665-41A3-4690-A3F3-F869FF844D15}" presName="tx2" presStyleLbl="revTx" presStyleIdx="17" presStyleCnt="19"/>
      <dgm:spPr/>
      <dgm:t>
        <a:bodyPr/>
        <a:lstStyle/>
        <a:p>
          <a:endParaRPr lang="zh-CN" altLang="en-US"/>
        </a:p>
      </dgm:t>
    </dgm:pt>
    <dgm:pt modelId="{BBEE46FF-00C1-472F-ADDA-8BCD605BCAC7}" type="pres">
      <dgm:prSet presAssocID="{15144665-41A3-4690-A3F3-F869FF844D15}" presName="vert2" presStyleCnt="0"/>
      <dgm:spPr/>
    </dgm:pt>
    <dgm:pt modelId="{34FD5E70-21C4-4DC4-B2E7-55306B470538}" type="pres">
      <dgm:prSet presAssocID="{15144665-41A3-4690-A3F3-F869FF844D15}" presName="thinLine2b" presStyleLbl="callout" presStyleIdx="14" presStyleCnt="16"/>
      <dgm:spPr/>
    </dgm:pt>
    <dgm:pt modelId="{C228B3E3-AA2F-46FA-A9A0-40E4DD34B488}" type="pres">
      <dgm:prSet presAssocID="{15144665-41A3-4690-A3F3-F869FF844D15}" presName="vertSpace2b" presStyleCnt="0"/>
      <dgm:spPr/>
    </dgm:pt>
    <dgm:pt modelId="{C9F58C89-D0BE-46BE-8E0B-B18E10D22E7E}" type="pres">
      <dgm:prSet presAssocID="{E31C635E-94EF-4B68-98AD-37E03A27C38E}" presName="horz2" presStyleCnt="0"/>
      <dgm:spPr/>
    </dgm:pt>
    <dgm:pt modelId="{FD0EB46D-C805-4982-AFC4-C4B4670E4E3E}" type="pres">
      <dgm:prSet presAssocID="{E31C635E-94EF-4B68-98AD-37E03A27C38E}" presName="horzSpace2" presStyleCnt="0"/>
      <dgm:spPr/>
    </dgm:pt>
    <dgm:pt modelId="{4B191123-19FA-49C4-9D83-D858D6134E51}" type="pres">
      <dgm:prSet presAssocID="{E31C635E-94EF-4B68-98AD-37E03A27C38E}" presName="tx2" presStyleLbl="revTx" presStyleIdx="18" presStyleCnt="19"/>
      <dgm:spPr/>
      <dgm:t>
        <a:bodyPr/>
        <a:lstStyle/>
        <a:p>
          <a:endParaRPr lang="zh-CN" altLang="en-US"/>
        </a:p>
      </dgm:t>
    </dgm:pt>
    <dgm:pt modelId="{478C2D91-7D27-4053-9EAB-5C9F2D68B713}" type="pres">
      <dgm:prSet presAssocID="{E31C635E-94EF-4B68-98AD-37E03A27C38E}" presName="vert2" presStyleCnt="0"/>
      <dgm:spPr/>
    </dgm:pt>
    <dgm:pt modelId="{06928E3B-B7A0-4C08-9527-02C79E5EFA1E}" type="pres">
      <dgm:prSet presAssocID="{E31C635E-94EF-4B68-98AD-37E03A27C38E}" presName="thinLine2b" presStyleLbl="callout" presStyleIdx="15" presStyleCnt="16"/>
      <dgm:spPr/>
    </dgm:pt>
    <dgm:pt modelId="{1CFC1522-9EAB-4998-9EAD-399FC7363625}" type="pres">
      <dgm:prSet presAssocID="{E31C635E-94EF-4B68-98AD-37E03A27C38E}" presName="vertSpace2b" presStyleCnt="0"/>
      <dgm:spPr/>
    </dgm:pt>
  </dgm:ptLst>
  <dgm:cxnLst>
    <dgm:cxn modelId="{03C0397C-B0CC-40DA-980F-8325D3F1DF01}" type="presOf" srcId="{F32F31B0-55CD-4085-AB2B-71C980CD142C}" destId="{43735199-9B34-4DE6-AC2C-225E723BC0A1}" srcOrd="0" destOrd="0" presId="urn:microsoft.com/office/officeart/2008/layout/LinedList"/>
    <dgm:cxn modelId="{4183C543-3C6F-488F-A2FB-BCBF1F695FFB}" srcId="{F32F31B0-55CD-4085-AB2B-71C980CD142C}" destId="{15144665-41A3-4690-A3F3-F869FF844D15}" srcOrd="3" destOrd="0" parTransId="{4501F2B3-8FBD-4D52-8198-A33B088CF1FF}" sibTransId="{5BE7C269-2496-47A3-B14F-4A7BF8012BBD}"/>
    <dgm:cxn modelId="{4D3D0F3B-6DE0-4024-B49E-6AEBDDF9C12F}" type="presOf" srcId="{1D4ED1C0-7BD8-4142-9FCD-560B2F4B3B41}" destId="{A5E8CD86-6AB1-40AB-82B5-2E368FFAAECF}" srcOrd="0" destOrd="0" presId="urn:microsoft.com/office/officeart/2008/layout/LinedList"/>
    <dgm:cxn modelId="{DCF4407B-3DC8-48A0-9C81-DBD427DDB344}" srcId="{47F6E798-E6F9-4F90-B331-3B90258BD0DB}" destId="{8E7E5BCC-8BF3-4490-AD54-43CEE725A581}" srcOrd="0" destOrd="0" parTransId="{9F3EF378-F661-47DD-9D44-2658B4ECB479}" sibTransId="{98252C3E-7F89-4A46-B2C5-91A5B037FC83}"/>
    <dgm:cxn modelId="{2EEF95DF-B9C8-4BE8-AF10-7EC2B85EDD6C}" srcId="{F32F31B0-55CD-4085-AB2B-71C980CD142C}" destId="{1B17630B-C90B-4CA0-B158-447677C6B201}" srcOrd="2" destOrd="0" parTransId="{21853571-7B38-43FC-8418-7E707CD4F7FD}" sibTransId="{9EF2D92A-F7BD-49A0-8D6B-FBC4318DD00E}"/>
    <dgm:cxn modelId="{725F9BD9-50EE-4047-B173-93369247F46F}" srcId="{1D4ED1C0-7BD8-4142-9FCD-560B2F4B3B41}" destId="{F8CC76D7-6054-47E9-B024-5B8DA9BB7578}" srcOrd="1" destOrd="0" parTransId="{185E9A08-F239-4F08-8963-0AC33DEDF483}" sibTransId="{32AE364B-CA1A-467A-B9BB-B02E3B0F99A1}"/>
    <dgm:cxn modelId="{409277C6-21E1-4578-9459-3D4331D9F0D1}" type="presOf" srcId="{0F80BE16-D564-44F1-BA82-3D611F2FFE7B}" destId="{729F9F0C-3D01-44C6-B6B2-B65690D7AF27}" srcOrd="0" destOrd="0" presId="urn:microsoft.com/office/officeart/2008/layout/LinedList"/>
    <dgm:cxn modelId="{2072CFE3-C198-4644-9CD2-F245B13EA092}" srcId="{47F6E798-E6F9-4F90-B331-3B90258BD0DB}" destId="{1D4ED1C0-7BD8-4142-9FCD-560B2F4B3B41}" srcOrd="1" destOrd="0" parTransId="{9B4258C1-B602-435E-8102-9787AE52034B}" sibTransId="{ED68C0F6-7286-4A83-86E5-31473A54F9CD}"/>
    <dgm:cxn modelId="{B4BC1FFC-5F72-4A5F-973A-D90EF0DA31B8}" type="presOf" srcId="{FBCB0D00-0414-4B55-B016-180263EA1618}" destId="{1F75FD53-8643-44A4-B064-5EC04C716AAF}" srcOrd="0" destOrd="0" presId="urn:microsoft.com/office/officeart/2008/layout/LinedList"/>
    <dgm:cxn modelId="{46D4591B-8878-4C4B-A9F0-BBC66E1E6CA8}" srcId="{1D4ED1C0-7BD8-4142-9FCD-560B2F4B3B41}" destId="{920C5F21-755A-448E-ABA8-06880F8036C1}" srcOrd="4" destOrd="0" parTransId="{CC158D8D-895B-4225-A14D-51FAE0D94A03}" sibTransId="{2FF15304-6697-4ED8-8962-F22231578593}"/>
    <dgm:cxn modelId="{B4A2472C-320F-4E38-874B-917FD08836BA}" type="presOf" srcId="{8E7E5BCC-8BF3-4490-AD54-43CEE725A581}" destId="{0D31FD2B-05A5-4DDC-81DC-F172A9836718}" srcOrd="0" destOrd="0" presId="urn:microsoft.com/office/officeart/2008/layout/LinedList"/>
    <dgm:cxn modelId="{577AED26-B76E-4787-A607-C5A738A08B36}" srcId="{F32F31B0-55CD-4085-AB2B-71C980CD142C}" destId="{289CF4F6-89A5-409E-808C-CE7C32094196}" srcOrd="1" destOrd="0" parTransId="{BA48F93B-7FED-4028-945B-41D3468C82C3}" sibTransId="{C170BE12-F2B2-4E9A-BD3B-2AFCF6C693DF}"/>
    <dgm:cxn modelId="{A2790872-2BB8-4A97-A62C-D6605E4B5D52}" type="presOf" srcId="{E31C635E-94EF-4B68-98AD-37E03A27C38E}" destId="{4B191123-19FA-49C4-9D83-D858D6134E51}" srcOrd="0" destOrd="0" presId="urn:microsoft.com/office/officeart/2008/layout/LinedList"/>
    <dgm:cxn modelId="{D28A48A2-A73E-4245-8A23-630AF1FEA385}" type="presOf" srcId="{535CDE29-9EE4-404D-9E75-33EF315343DB}" destId="{5C3F1F38-F5F6-4E3B-80ED-3AE9FD799114}" srcOrd="0" destOrd="0" presId="urn:microsoft.com/office/officeart/2008/layout/LinedList"/>
    <dgm:cxn modelId="{0165CCB7-D58E-4F9F-B870-E37FB1EBB0D0}" type="presOf" srcId="{D18B411D-E410-44CB-ABF2-D55355F4917C}" destId="{103EAB8C-F089-408B-9CE6-9C1AA4375AA8}" srcOrd="0" destOrd="0" presId="urn:microsoft.com/office/officeart/2008/layout/LinedList"/>
    <dgm:cxn modelId="{3C899B45-660A-40F6-9E15-E7D1D4D3C52F}" srcId="{8E7E5BCC-8BF3-4490-AD54-43CEE725A581}" destId="{0F80BE16-D564-44F1-BA82-3D611F2FFE7B}" srcOrd="0" destOrd="0" parTransId="{CEA7096E-E2F7-4B18-BF7D-A0FE3C4AB33D}" sibTransId="{C4EA32B8-9654-487A-8692-C1458E46725D}"/>
    <dgm:cxn modelId="{86DF7068-ACEF-4D99-AB92-87286FC7AB83}" srcId="{47F6E798-E6F9-4F90-B331-3B90258BD0DB}" destId="{F32F31B0-55CD-4085-AB2B-71C980CD142C}" srcOrd="2" destOrd="0" parTransId="{E0AE2D3D-7677-4C49-820C-B63E7C68E4E0}" sibTransId="{0A0844C6-819E-4211-A35F-6669C95F6B67}"/>
    <dgm:cxn modelId="{D5A306FF-C43E-4DA3-ADA6-1B3ED063D60F}" srcId="{F32F31B0-55CD-4085-AB2B-71C980CD142C}" destId="{E31C635E-94EF-4B68-98AD-37E03A27C38E}" srcOrd="4" destOrd="0" parTransId="{2EEF5EDB-698C-4211-8589-103B9E21212E}" sibTransId="{7A7633A0-8B4B-46C7-A1EE-D039AA9A19DD}"/>
    <dgm:cxn modelId="{5C5AEF87-27BD-47FA-B83F-45C6A11371E6}" type="presOf" srcId="{F8CC76D7-6054-47E9-B024-5B8DA9BB7578}" destId="{BBDC7CB9-6919-4933-83EE-9D780F80DA3B}" srcOrd="0" destOrd="0" presId="urn:microsoft.com/office/officeart/2008/layout/LinedList"/>
    <dgm:cxn modelId="{BA0F977C-19EC-44A5-B59D-06C7E646A200}" type="presOf" srcId="{15144665-41A3-4690-A3F3-F869FF844D15}" destId="{5E834A6D-D045-45E8-95E7-BB7293F123C7}" srcOrd="0" destOrd="0" presId="urn:microsoft.com/office/officeart/2008/layout/LinedList"/>
    <dgm:cxn modelId="{93C732D6-BFFB-4654-AC48-8829752CA59F}" srcId="{1D4ED1C0-7BD8-4142-9FCD-560B2F4B3B41}" destId="{2009AB33-FDDA-4283-8C4B-EBBED6264FF4}" srcOrd="0" destOrd="0" parTransId="{DE9FC922-34BC-4817-A285-748B375F7E57}" sibTransId="{DA9DB634-E69B-4291-8CBF-A36C38AA136D}"/>
    <dgm:cxn modelId="{58E24FBE-C3B9-4D06-986C-2654B982907C}" type="presOf" srcId="{289CF4F6-89A5-409E-808C-CE7C32094196}" destId="{476CA666-52D0-4D72-839A-44761EDACB61}" srcOrd="0" destOrd="0" presId="urn:microsoft.com/office/officeart/2008/layout/LinedList"/>
    <dgm:cxn modelId="{255F3D0C-120C-4EDB-B7E4-9AF1295C4CB6}" srcId="{F32F31B0-55CD-4085-AB2B-71C980CD142C}" destId="{65D7C399-ECF7-4980-84E5-7C35651E61C1}" srcOrd="0" destOrd="0" parTransId="{072A9D55-9FEB-4748-AFCA-E98B07116812}" sibTransId="{8D855A79-4B8E-42A3-983C-022972561D0B}"/>
    <dgm:cxn modelId="{549BCF47-C5CA-4D23-A591-D58975F45CA9}" type="presOf" srcId="{2009AB33-FDDA-4283-8C4B-EBBED6264FF4}" destId="{F9A65892-4B45-422C-B3A3-95512C5FD8B2}" srcOrd="0" destOrd="0" presId="urn:microsoft.com/office/officeart/2008/layout/LinedList"/>
    <dgm:cxn modelId="{02798A10-4626-479E-A54F-363DF627700A}" type="presOf" srcId="{38C79EBA-C8C9-44B7-AC24-B5E37F821B61}" destId="{2E836EBB-3F2A-4CA7-BDDD-EC2386768605}" srcOrd="0" destOrd="0" presId="urn:microsoft.com/office/officeart/2008/layout/LinedList"/>
    <dgm:cxn modelId="{5F688060-5E12-46AF-8D05-CF9EF819C284}" srcId="{1D4ED1C0-7BD8-4142-9FCD-560B2F4B3B41}" destId="{D18B411D-E410-44CB-ABF2-D55355F4917C}" srcOrd="2" destOrd="0" parTransId="{6528F0E5-BE50-484A-85B8-1F1774313E69}" sibTransId="{DF6DE212-BE2E-4D08-92B5-49AC6C3AB89A}"/>
    <dgm:cxn modelId="{AFA80CC1-11F1-4FF4-9B33-2A4D4B54195E}" type="presOf" srcId="{8302638C-B9E9-4AF4-82B7-E5871A72351C}" destId="{19E9ECBC-1B19-4E22-8D55-CD70B3F54590}" srcOrd="0" destOrd="0" presId="urn:microsoft.com/office/officeart/2008/layout/LinedList"/>
    <dgm:cxn modelId="{BA1E4C8F-CA62-49E7-9128-9F65C7358C5E}" type="presOf" srcId="{1B17630B-C90B-4CA0-B158-447677C6B201}" destId="{B90ACCA2-BDA4-4925-ADC8-536E4EBDEBBA}" srcOrd="0" destOrd="0" presId="urn:microsoft.com/office/officeart/2008/layout/LinedList"/>
    <dgm:cxn modelId="{75243A84-0E90-4237-9724-20D0AB413F4C}" type="presOf" srcId="{47F6E798-E6F9-4F90-B331-3B90258BD0DB}" destId="{8638CF3E-935A-4355-879D-617C35263E1C}" srcOrd="0" destOrd="0" presId="urn:microsoft.com/office/officeart/2008/layout/LinedList"/>
    <dgm:cxn modelId="{5D0ABC00-B19F-4B0C-A7AD-28B4267ABA04}" srcId="{8E7E5BCC-8BF3-4490-AD54-43CEE725A581}" destId="{FBCB0D00-0414-4B55-B016-180263EA1618}" srcOrd="1" destOrd="0" parTransId="{8FDC1AB7-5719-4CD8-805A-D914E879361E}" sibTransId="{27D07C14-FF7F-4A5F-9CCC-6ECA1111D96C}"/>
    <dgm:cxn modelId="{8FA497C3-C53A-43D4-B859-B62BBB7C83E4}" type="presOf" srcId="{65D7C399-ECF7-4980-84E5-7C35651E61C1}" destId="{946BE960-B8C8-485C-9A7E-3C64174194DA}" srcOrd="0" destOrd="0" presId="urn:microsoft.com/office/officeart/2008/layout/LinedList"/>
    <dgm:cxn modelId="{DFCFDFEA-0CF7-4FE5-85F1-7E0FB9FBA08F}" srcId="{8E7E5BCC-8BF3-4490-AD54-43CEE725A581}" destId="{38C79EBA-C8C9-44B7-AC24-B5E37F821B61}" srcOrd="4" destOrd="0" parTransId="{A0E2F81F-12B7-4097-AF05-B5C2FB5D7848}" sibTransId="{3F2CBF1C-D309-41F1-AF2D-4AB0C08C05CC}"/>
    <dgm:cxn modelId="{491E67ED-8672-40C9-97CC-720857487B04}" type="presOf" srcId="{55EEFCE3-5A23-49E7-A879-B412719D4464}" destId="{A70009E6-D0CA-4CFD-828C-B94F896BACFF}" srcOrd="0" destOrd="0" presId="urn:microsoft.com/office/officeart/2008/layout/LinedList"/>
    <dgm:cxn modelId="{8CA62C64-B5F5-4D18-9547-989477760FB5}" srcId="{1D4ED1C0-7BD8-4142-9FCD-560B2F4B3B41}" destId="{CC20896F-D30F-49FA-91DF-844787D26F76}" srcOrd="3" destOrd="0" parTransId="{C0155D0E-BF68-47F1-BDA0-C38F34B40268}" sibTransId="{93589EF2-06EC-4F3A-9F46-DFFF586186E4}"/>
    <dgm:cxn modelId="{E3BAF152-0885-4EEE-ABB3-E75AA3387E20}" srcId="{1D4ED1C0-7BD8-4142-9FCD-560B2F4B3B41}" destId="{8302638C-B9E9-4AF4-82B7-E5871A72351C}" srcOrd="5" destOrd="0" parTransId="{F2920760-AE8A-45B7-838D-39E2AD90C8B2}" sibTransId="{4C7B0E96-2742-46C9-9605-C98AB2BFA31F}"/>
    <dgm:cxn modelId="{720DA756-D8EA-4340-AAAF-E0B636C93B13}" type="presOf" srcId="{920C5F21-755A-448E-ABA8-06880F8036C1}" destId="{E4470BB2-9D90-4514-8B0D-508DC190BAFF}" srcOrd="0" destOrd="0" presId="urn:microsoft.com/office/officeart/2008/layout/LinedList"/>
    <dgm:cxn modelId="{243DE9F7-ADB8-449B-9381-75454AC9EE3E}" srcId="{8E7E5BCC-8BF3-4490-AD54-43CEE725A581}" destId="{55EEFCE3-5A23-49E7-A879-B412719D4464}" srcOrd="3" destOrd="0" parTransId="{D9FBBA8F-B7AB-4A1D-B8F1-3624E2486D1D}" sibTransId="{07131CFB-CAC0-433B-8544-47E8640CAB14}"/>
    <dgm:cxn modelId="{E15E297C-41D2-419D-BC49-8522FB975B99}" srcId="{8E7E5BCC-8BF3-4490-AD54-43CEE725A581}" destId="{535CDE29-9EE4-404D-9E75-33EF315343DB}" srcOrd="2" destOrd="0" parTransId="{A746B604-3F88-46C9-98C8-EF3898D31FB4}" sibTransId="{247C1612-8DCE-4FE9-90BB-C7C64FCD60ED}"/>
    <dgm:cxn modelId="{60343FF3-9E76-4952-8684-4B87EBB2B253}" type="presOf" srcId="{CC20896F-D30F-49FA-91DF-844787D26F76}" destId="{2570AD4A-F49E-4E42-852F-8D602B1B453B}" srcOrd="0" destOrd="0" presId="urn:microsoft.com/office/officeart/2008/layout/LinedList"/>
    <dgm:cxn modelId="{C7032192-450F-4B3B-9B9C-788EF9CD2337}" type="presParOf" srcId="{8638CF3E-935A-4355-879D-617C35263E1C}" destId="{D17C8F38-F830-4698-B355-20FEF6C119A7}" srcOrd="0" destOrd="0" presId="urn:microsoft.com/office/officeart/2008/layout/LinedList"/>
    <dgm:cxn modelId="{1183E063-937E-4F5E-8431-421CFBB0752F}" type="presParOf" srcId="{8638CF3E-935A-4355-879D-617C35263E1C}" destId="{42CC3E47-CF7B-46E5-8C8C-DC17677E1153}" srcOrd="1" destOrd="0" presId="urn:microsoft.com/office/officeart/2008/layout/LinedList"/>
    <dgm:cxn modelId="{CFDEF93A-D41C-4568-AAF8-5B31DAE640A7}" type="presParOf" srcId="{42CC3E47-CF7B-46E5-8C8C-DC17677E1153}" destId="{0D31FD2B-05A5-4DDC-81DC-F172A9836718}" srcOrd="0" destOrd="0" presId="urn:microsoft.com/office/officeart/2008/layout/LinedList"/>
    <dgm:cxn modelId="{B80F2E92-CB50-4E69-A503-9469EEEECF4C}" type="presParOf" srcId="{42CC3E47-CF7B-46E5-8C8C-DC17677E1153}" destId="{3550A108-C3F3-4C1C-B29F-2751379F2044}" srcOrd="1" destOrd="0" presId="urn:microsoft.com/office/officeart/2008/layout/LinedList"/>
    <dgm:cxn modelId="{5DA051B4-7136-48DE-B3A7-105BFBDA418E}" type="presParOf" srcId="{3550A108-C3F3-4C1C-B29F-2751379F2044}" destId="{F8EC86C8-6C6E-4F4D-8BF5-D13CFAE42DB4}" srcOrd="0" destOrd="0" presId="urn:microsoft.com/office/officeart/2008/layout/LinedList"/>
    <dgm:cxn modelId="{F9CB3590-14FA-4115-80BF-67772B883BEC}" type="presParOf" srcId="{3550A108-C3F3-4C1C-B29F-2751379F2044}" destId="{6980B1E9-31F5-4F9E-8AEC-C49497F9667C}" srcOrd="1" destOrd="0" presId="urn:microsoft.com/office/officeart/2008/layout/LinedList"/>
    <dgm:cxn modelId="{058B2D58-6D51-4AB5-ABE0-9B1074EB20FB}" type="presParOf" srcId="{6980B1E9-31F5-4F9E-8AEC-C49497F9667C}" destId="{B6C65BFE-B309-4556-B0DD-5A6B16A809D6}" srcOrd="0" destOrd="0" presId="urn:microsoft.com/office/officeart/2008/layout/LinedList"/>
    <dgm:cxn modelId="{46E4C4D4-FB22-4038-851F-F4311884A83A}" type="presParOf" srcId="{6980B1E9-31F5-4F9E-8AEC-C49497F9667C}" destId="{729F9F0C-3D01-44C6-B6B2-B65690D7AF27}" srcOrd="1" destOrd="0" presId="urn:microsoft.com/office/officeart/2008/layout/LinedList"/>
    <dgm:cxn modelId="{FE80FAEA-0EA0-4A08-AD73-1797D9783CE0}" type="presParOf" srcId="{6980B1E9-31F5-4F9E-8AEC-C49497F9667C}" destId="{C1158D92-5006-4DC4-AAC8-08B9B6888CA7}" srcOrd="2" destOrd="0" presId="urn:microsoft.com/office/officeart/2008/layout/LinedList"/>
    <dgm:cxn modelId="{8DCF055F-898D-4ED5-B629-0125983357C6}" type="presParOf" srcId="{3550A108-C3F3-4C1C-B29F-2751379F2044}" destId="{3062F0A7-C782-470C-B42F-9B4BD64715CD}" srcOrd="2" destOrd="0" presId="urn:microsoft.com/office/officeart/2008/layout/LinedList"/>
    <dgm:cxn modelId="{35B55D4D-FB31-4CD9-A02D-527BA0DF4A2F}" type="presParOf" srcId="{3550A108-C3F3-4C1C-B29F-2751379F2044}" destId="{F550D751-1BCE-45EA-97C9-0D5374B5C5FE}" srcOrd="3" destOrd="0" presId="urn:microsoft.com/office/officeart/2008/layout/LinedList"/>
    <dgm:cxn modelId="{3379BAB4-09CF-45FB-B61A-B3CD1EBD91BF}" type="presParOf" srcId="{3550A108-C3F3-4C1C-B29F-2751379F2044}" destId="{589B39CB-22CB-43EC-9355-A127D35DCC3F}" srcOrd="4" destOrd="0" presId="urn:microsoft.com/office/officeart/2008/layout/LinedList"/>
    <dgm:cxn modelId="{7678A094-AE1A-4EAF-828D-4134A76B69F3}" type="presParOf" srcId="{589B39CB-22CB-43EC-9355-A127D35DCC3F}" destId="{C466D887-9104-4901-8C30-40A20B5CA53F}" srcOrd="0" destOrd="0" presId="urn:microsoft.com/office/officeart/2008/layout/LinedList"/>
    <dgm:cxn modelId="{9CE66E5E-41AC-4E62-901C-A572348DE0FE}" type="presParOf" srcId="{589B39CB-22CB-43EC-9355-A127D35DCC3F}" destId="{1F75FD53-8643-44A4-B064-5EC04C716AAF}" srcOrd="1" destOrd="0" presId="urn:microsoft.com/office/officeart/2008/layout/LinedList"/>
    <dgm:cxn modelId="{F3A945C0-EFA2-4F22-8981-A5C5ECB07C62}" type="presParOf" srcId="{589B39CB-22CB-43EC-9355-A127D35DCC3F}" destId="{CCBFFE5B-7AD4-4AB7-8F40-D621B909F0DB}" srcOrd="2" destOrd="0" presId="urn:microsoft.com/office/officeart/2008/layout/LinedList"/>
    <dgm:cxn modelId="{015EF964-530C-4890-9953-6CBA6A5A817D}" type="presParOf" srcId="{3550A108-C3F3-4C1C-B29F-2751379F2044}" destId="{0F05ABBF-D614-46E4-8922-658E8579CC5C}" srcOrd="5" destOrd="0" presId="urn:microsoft.com/office/officeart/2008/layout/LinedList"/>
    <dgm:cxn modelId="{D37C0E99-B6A2-4DFF-B80F-DF684741624B}" type="presParOf" srcId="{3550A108-C3F3-4C1C-B29F-2751379F2044}" destId="{D78FE5DC-48DD-48C9-A197-A02C710F9121}" srcOrd="6" destOrd="0" presId="urn:microsoft.com/office/officeart/2008/layout/LinedList"/>
    <dgm:cxn modelId="{DE37AFA5-913E-498D-AC47-6139821F87E7}" type="presParOf" srcId="{3550A108-C3F3-4C1C-B29F-2751379F2044}" destId="{B556590C-D5E6-4892-B79D-A9EDB4A3722C}" srcOrd="7" destOrd="0" presId="urn:microsoft.com/office/officeart/2008/layout/LinedList"/>
    <dgm:cxn modelId="{8FB42D87-5A86-425D-AB1C-BAE9B7521740}" type="presParOf" srcId="{B556590C-D5E6-4892-B79D-A9EDB4A3722C}" destId="{D1731637-2648-4139-9867-810D2A512BA6}" srcOrd="0" destOrd="0" presId="urn:microsoft.com/office/officeart/2008/layout/LinedList"/>
    <dgm:cxn modelId="{7D1AD657-2818-4987-A2D7-F8ED71A0565B}" type="presParOf" srcId="{B556590C-D5E6-4892-B79D-A9EDB4A3722C}" destId="{5C3F1F38-F5F6-4E3B-80ED-3AE9FD799114}" srcOrd="1" destOrd="0" presId="urn:microsoft.com/office/officeart/2008/layout/LinedList"/>
    <dgm:cxn modelId="{322C8BE9-357D-4337-AD79-94C5B979DA21}" type="presParOf" srcId="{B556590C-D5E6-4892-B79D-A9EDB4A3722C}" destId="{6B218028-864C-4378-8AC2-655504007B31}" srcOrd="2" destOrd="0" presId="urn:microsoft.com/office/officeart/2008/layout/LinedList"/>
    <dgm:cxn modelId="{EFBAE26B-B954-4398-B563-1517FCF5F6EF}" type="presParOf" srcId="{3550A108-C3F3-4C1C-B29F-2751379F2044}" destId="{FA204EB2-380D-4ABB-81FD-6E13FF5C2B5E}" srcOrd="8" destOrd="0" presId="urn:microsoft.com/office/officeart/2008/layout/LinedList"/>
    <dgm:cxn modelId="{69F56C25-E182-4079-8CAD-BE2C4B84D508}" type="presParOf" srcId="{3550A108-C3F3-4C1C-B29F-2751379F2044}" destId="{7434AF93-A574-4EFF-9C19-CDCA00960F0F}" srcOrd="9" destOrd="0" presId="urn:microsoft.com/office/officeart/2008/layout/LinedList"/>
    <dgm:cxn modelId="{ED42E3C5-ADB2-4E96-852F-E4FDB758FEF4}" type="presParOf" srcId="{3550A108-C3F3-4C1C-B29F-2751379F2044}" destId="{78FA7E01-52EE-469E-9E48-D3EFF37F960E}" srcOrd="10" destOrd="0" presId="urn:microsoft.com/office/officeart/2008/layout/LinedList"/>
    <dgm:cxn modelId="{0082C755-B63B-4CB9-AD98-429DDCDDEAFE}" type="presParOf" srcId="{78FA7E01-52EE-469E-9E48-D3EFF37F960E}" destId="{742A1F73-4312-4872-B65D-0A3450410300}" srcOrd="0" destOrd="0" presId="urn:microsoft.com/office/officeart/2008/layout/LinedList"/>
    <dgm:cxn modelId="{45EC2C6C-A7F7-4380-97D9-13E39AEC19F5}" type="presParOf" srcId="{78FA7E01-52EE-469E-9E48-D3EFF37F960E}" destId="{A70009E6-D0CA-4CFD-828C-B94F896BACFF}" srcOrd="1" destOrd="0" presId="urn:microsoft.com/office/officeart/2008/layout/LinedList"/>
    <dgm:cxn modelId="{353A56C5-89CB-40A5-9BBF-DDE0939909B9}" type="presParOf" srcId="{78FA7E01-52EE-469E-9E48-D3EFF37F960E}" destId="{05259E95-B2BC-4038-A05E-4C462CE30220}" srcOrd="2" destOrd="0" presId="urn:microsoft.com/office/officeart/2008/layout/LinedList"/>
    <dgm:cxn modelId="{2E6AE1DB-5A78-444C-8C4C-E3EAC27CF283}" type="presParOf" srcId="{3550A108-C3F3-4C1C-B29F-2751379F2044}" destId="{48DA1DC4-1A1C-4CBE-AA0A-5046523C327D}" srcOrd="11" destOrd="0" presId="urn:microsoft.com/office/officeart/2008/layout/LinedList"/>
    <dgm:cxn modelId="{804448E6-3C43-4BB8-B219-A4C058AC3DDD}" type="presParOf" srcId="{3550A108-C3F3-4C1C-B29F-2751379F2044}" destId="{6B78FCE6-48E5-41C3-8501-2C563876E7FF}" srcOrd="12" destOrd="0" presId="urn:microsoft.com/office/officeart/2008/layout/LinedList"/>
    <dgm:cxn modelId="{FBD9BAE1-ACFB-49DD-99D4-C88AF2AD5FC2}" type="presParOf" srcId="{3550A108-C3F3-4C1C-B29F-2751379F2044}" destId="{E9816A2F-EBD0-496C-A36C-62B2ACCA6859}" srcOrd="13" destOrd="0" presId="urn:microsoft.com/office/officeart/2008/layout/LinedList"/>
    <dgm:cxn modelId="{AE0B61C9-B0D3-4C87-9662-2E8487128109}" type="presParOf" srcId="{E9816A2F-EBD0-496C-A36C-62B2ACCA6859}" destId="{B11A89C2-3189-4DB1-B13D-80DE5760BACE}" srcOrd="0" destOrd="0" presId="urn:microsoft.com/office/officeart/2008/layout/LinedList"/>
    <dgm:cxn modelId="{62DAB3DE-1180-4F17-89A4-DEDCB79F3764}" type="presParOf" srcId="{E9816A2F-EBD0-496C-A36C-62B2ACCA6859}" destId="{2E836EBB-3F2A-4CA7-BDDD-EC2386768605}" srcOrd="1" destOrd="0" presId="urn:microsoft.com/office/officeart/2008/layout/LinedList"/>
    <dgm:cxn modelId="{C2DB41FB-FB73-4A48-BDA4-3655C6C1BA47}" type="presParOf" srcId="{E9816A2F-EBD0-496C-A36C-62B2ACCA6859}" destId="{6F584FEC-D85F-47D2-B7D5-1CF6DA566328}" srcOrd="2" destOrd="0" presId="urn:microsoft.com/office/officeart/2008/layout/LinedList"/>
    <dgm:cxn modelId="{851A3C57-3897-4F1A-B544-D9452EE0D986}" type="presParOf" srcId="{3550A108-C3F3-4C1C-B29F-2751379F2044}" destId="{D5E69057-B78F-49F4-963C-F74B137DEA21}" srcOrd="14" destOrd="0" presId="urn:microsoft.com/office/officeart/2008/layout/LinedList"/>
    <dgm:cxn modelId="{7628119B-01E6-4636-950E-BC9E0B250DBB}" type="presParOf" srcId="{3550A108-C3F3-4C1C-B29F-2751379F2044}" destId="{6A95C1D6-4D87-4AC3-AF61-D53C81F0393A}" srcOrd="15" destOrd="0" presId="urn:microsoft.com/office/officeart/2008/layout/LinedList"/>
    <dgm:cxn modelId="{BA9EA1B9-6893-420D-86A4-E25C2B584389}" type="presParOf" srcId="{8638CF3E-935A-4355-879D-617C35263E1C}" destId="{F0063386-A008-48F1-95AB-8B3034F3E187}" srcOrd="2" destOrd="0" presId="urn:microsoft.com/office/officeart/2008/layout/LinedList"/>
    <dgm:cxn modelId="{76512786-9ABF-4608-AE13-D199D8C57DB0}" type="presParOf" srcId="{8638CF3E-935A-4355-879D-617C35263E1C}" destId="{AF2845E4-EA56-46A0-B457-E4196F45CAA3}" srcOrd="3" destOrd="0" presId="urn:microsoft.com/office/officeart/2008/layout/LinedList"/>
    <dgm:cxn modelId="{2E76C25C-8304-4867-989E-FDD51EBB5731}" type="presParOf" srcId="{AF2845E4-EA56-46A0-B457-E4196F45CAA3}" destId="{A5E8CD86-6AB1-40AB-82B5-2E368FFAAECF}" srcOrd="0" destOrd="0" presId="urn:microsoft.com/office/officeart/2008/layout/LinedList"/>
    <dgm:cxn modelId="{816C5718-2072-4826-A109-AE6DB03BBDB1}" type="presParOf" srcId="{AF2845E4-EA56-46A0-B457-E4196F45CAA3}" destId="{4C8309F2-7A1F-46EC-A1A3-1497BE12C5B0}" srcOrd="1" destOrd="0" presId="urn:microsoft.com/office/officeart/2008/layout/LinedList"/>
    <dgm:cxn modelId="{760CC12C-FDA2-4ED2-B33D-A4F823AE64AE}" type="presParOf" srcId="{4C8309F2-7A1F-46EC-A1A3-1497BE12C5B0}" destId="{6BCDD4EC-905D-46C5-9164-05AB565A606C}" srcOrd="0" destOrd="0" presId="urn:microsoft.com/office/officeart/2008/layout/LinedList"/>
    <dgm:cxn modelId="{6F24CDFA-88FD-4462-9A7F-351FE28CEBB0}" type="presParOf" srcId="{4C8309F2-7A1F-46EC-A1A3-1497BE12C5B0}" destId="{46D8708B-0360-4C99-A8AA-A0FE9D964187}" srcOrd="1" destOrd="0" presId="urn:microsoft.com/office/officeart/2008/layout/LinedList"/>
    <dgm:cxn modelId="{711EDA8E-A36E-435E-AF20-BCAC90FCE7E3}" type="presParOf" srcId="{46D8708B-0360-4C99-A8AA-A0FE9D964187}" destId="{CD40BE03-6A8C-4FC1-95F3-6217D350BE39}" srcOrd="0" destOrd="0" presId="urn:microsoft.com/office/officeart/2008/layout/LinedList"/>
    <dgm:cxn modelId="{EA11BD44-11E1-4DB4-BA84-B1673EF17890}" type="presParOf" srcId="{46D8708B-0360-4C99-A8AA-A0FE9D964187}" destId="{F9A65892-4B45-422C-B3A3-95512C5FD8B2}" srcOrd="1" destOrd="0" presId="urn:microsoft.com/office/officeart/2008/layout/LinedList"/>
    <dgm:cxn modelId="{1E3A8423-1C37-4665-ADC6-3F77A8E1B6F9}" type="presParOf" srcId="{46D8708B-0360-4C99-A8AA-A0FE9D964187}" destId="{7270DB0E-D565-4F0F-83F6-F69E3108039F}" srcOrd="2" destOrd="0" presId="urn:microsoft.com/office/officeart/2008/layout/LinedList"/>
    <dgm:cxn modelId="{BAEC8674-AF62-40E2-9B85-22661A273E36}" type="presParOf" srcId="{4C8309F2-7A1F-46EC-A1A3-1497BE12C5B0}" destId="{85C753B9-93AD-44BB-885E-28D83DB0612E}" srcOrd="2" destOrd="0" presId="urn:microsoft.com/office/officeart/2008/layout/LinedList"/>
    <dgm:cxn modelId="{E59B6BFC-F27F-4ED7-8246-F19D81B9FDD3}" type="presParOf" srcId="{4C8309F2-7A1F-46EC-A1A3-1497BE12C5B0}" destId="{175ECFC7-F3D8-4BEB-B167-C88492748A17}" srcOrd="3" destOrd="0" presId="urn:microsoft.com/office/officeart/2008/layout/LinedList"/>
    <dgm:cxn modelId="{3417BE30-4F00-41A6-B527-0E4319EA67EE}" type="presParOf" srcId="{4C8309F2-7A1F-46EC-A1A3-1497BE12C5B0}" destId="{044AB7A4-9742-4889-98B8-EADE4FB059A6}" srcOrd="4" destOrd="0" presId="urn:microsoft.com/office/officeart/2008/layout/LinedList"/>
    <dgm:cxn modelId="{A90F4816-73B8-4956-89DD-E10DBF334E07}" type="presParOf" srcId="{044AB7A4-9742-4889-98B8-EADE4FB059A6}" destId="{A87C296C-E058-4626-A270-055EB7D76B93}" srcOrd="0" destOrd="0" presId="urn:microsoft.com/office/officeart/2008/layout/LinedList"/>
    <dgm:cxn modelId="{1BACB980-01B6-4182-B5CE-255EEACFF7BC}" type="presParOf" srcId="{044AB7A4-9742-4889-98B8-EADE4FB059A6}" destId="{BBDC7CB9-6919-4933-83EE-9D780F80DA3B}" srcOrd="1" destOrd="0" presId="urn:microsoft.com/office/officeart/2008/layout/LinedList"/>
    <dgm:cxn modelId="{2FE1C663-4C35-4B5E-8EA8-3D5FE2FF24F7}" type="presParOf" srcId="{044AB7A4-9742-4889-98B8-EADE4FB059A6}" destId="{0141126B-0844-4897-9331-BA1B84BBF1B3}" srcOrd="2" destOrd="0" presId="urn:microsoft.com/office/officeart/2008/layout/LinedList"/>
    <dgm:cxn modelId="{E180296B-EB44-4929-BC92-8BF7B7528F08}" type="presParOf" srcId="{4C8309F2-7A1F-46EC-A1A3-1497BE12C5B0}" destId="{7925AEDF-8356-4383-B87B-758C6E3BC507}" srcOrd="5" destOrd="0" presId="urn:microsoft.com/office/officeart/2008/layout/LinedList"/>
    <dgm:cxn modelId="{5C52DA73-5F35-4E0A-91C8-5BC6B2734F0F}" type="presParOf" srcId="{4C8309F2-7A1F-46EC-A1A3-1497BE12C5B0}" destId="{BE76AB22-413F-442F-849D-8D2371208A52}" srcOrd="6" destOrd="0" presId="urn:microsoft.com/office/officeart/2008/layout/LinedList"/>
    <dgm:cxn modelId="{6E775F98-5EC9-4E6A-84C3-59B05EAC1BEA}" type="presParOf" srcId="{4C8309F2-7A1F-46EC-A1A3-1497BE12C5B0}" destId="{AE7504FD-03FF-4D7C-B382-8BE62DAF34E9}" srcOrd="7" destOrd="0" presId="urn:microsoft.com/office/officeart/2008/layout/LinedList"/>
    <dgm:cxn modelId="{4EDEFB82-47FB-456C-862E-F6D834E747A8}" type="presParOf" srcId="{AE7504FD-03FF-4D7C-B382-8BE62DAF34E9}" destId="{EE12C664-77E5-422F-B3B9-0E51129F0634}" srcOrd="0" destOrd="0" presId="urn:microsoft.com/office/officeart/2008/layout/LinedList"/>
    <dgm:cxn modelId="{5CFD4F3E-46AA-4B46-A11D-924247E01E31}" type="presParOf" srcId="{AE7504FD-03FF-4D7C-B382-8BE62DAF34E9}" destId="{103EAB8C-F089-408B-9CE6-9C1AA4375AA8}" srcOrd="1" destOrd="0" presId="urn:microsoft.com/office/officeart/2008/layout/LinedList"/>
    <dgm:cxn modelId="{D6B9B73B-338D-48AD-9A4C-2C752141E6BE}" type="presParOf" srcId="{AE7504FD-03FF-4D7C-B382-8BE62DAF34E9}" destId="{A086E949-ACA6-4F47-85C6-70A0F7B143BE}" srcOrd="2" destOrd="0" presId="urn:microsoft.com/office/officeart/2008/layout/LinedList"/>
    <dgm:cxn modelId="{4C1E4048-EACE-4667-B4DB-00E8FB474EDA}" type="presParOf" srcId="{4C8309F2-7A1F-46EC-A1A3-1497BE12C5B0}" destId="{9AF7848A-9B48-4136-A002-94B071098411}" srcOrd="8" destOrd="0" presId="urn:microsoft.com/office/officeart/2008/layout/LinedList"/>
    <dgm:cxn modelId="{903C9640-AC5D-4165-A974-8E41C8EADF30}" type="presParOf" srcId="{4C8309F2-7A1F-46EC-A1A3-1497BE12C5B0}" destId="{6DAF67F6-758E-47CD-AEC5-42EFCFB52435}" srcOrd="9" destOrd="0" presId="urn:microsoft.com/office/officeart/2008/layout/LinedList"/>
    <dgm:cxn modelId="{DA49B84D-9412-4152-A41F-00FF342D7141}" type="presParOf" srcId="{4C8309F2-7A1F-46EC-A1A3-1497BE12C5B0}" destId="{2FC33C75-0FD9-4E94-BBB9-EDFB738F3715}" srcOrd="10" destOrd="0" presId="urn:microsoft.com/office/officeart/2008/layout/LinedList"/>
    <dgm:cxn modelId="{067E9692-BC37-434C-9CE3-137FC157AF8D}" type="presParOf" srcId="{2FC33C75-0FD9-4E94-BBB9-EDFB738F3715}" destId="{970B6BE8-31C3-4525-A306-84780971C5E1}" srcOrd="0" destOrd="0" presId="urn:microsoft.com/office/officeart/2008/layout/LinedList"/>
    <dgm:cxn modelId="{015DDB18-5CE0-469E-89DF-D75B3F59A4FE}" type="presParOf" srcId="{2FC33C75-0FD9-4E94-BBB9-EDFB738F3715}" destId="{2570AD4A-F49E-4E42-852F-8D602B1B453B}" srcOrd="1" destOrd="0" presId="urn:microsoft.com/office/officeart/2008/layout/LinedList"/>
    <dgm:cxn modelId="{807E5964-5658-44EF-8542-4743BB7CCE15}" type="presParOf" srcId="{2FC33C75-0FD9-4E94-BBB9-EDFB738F3715}" destId="{B967F7E5-2417-4AE1-833E-6ABBF372CDB8}" srcOrd="2" destOrd="0" presId="urn:microsoft.com/office/officeart/2008/layout/LinedList"/>
    <dgm:cxn modelId="{6A216AA3-1622-4CB7-8105-AECA00752458}" type="presParOf" srcId="{4C8309F2-7A1F-46EC-A1A3-1497BE12C5B0}" destId="{5E4D6BDD-34CC-4DDF-9C54-6D7B80B3545B}" srcOrd="11" destOrd="0" presId="urn:microsoft.com/office/officeart/2008/layout/LinedList"/>
    <dgm:cxn modelId="{ECDA7410-B4FC-49D0-A968-AD4875A3C17E}" type="presParOf" srcId="{4C8309F2-7A1F-46EC-A1A3-1497BE12C5B0}" destId="{C4FC9B6F-4A54-4ABE-90B0-B0DE452E9B63}" srcOrd="12" destOrd="0" presId="urn:microsoft.com/office/officeart/2008/layout/LinedList"/>
    <dgm:cxn modelId="{EE35057F-D86C-40FC-9B77-E397EFAE61DE}" type="presParOf" srcId="{4C8309F2-7A1F-46EC-A1A3-1497BE12C5B0}" destId="{E46CB9B5-E93D-4F42-A1B4-1FACC3AE65D9}" srcOrd="13" destOrd="0" presId="urn:microsoft.com/office/officeart/2008/layout/LinedList"/>
    <dgm:cxn modelId="{6F5E1F2F-F56C-4E33-9689-4B07CBF3B959}" type="presParOf" srcId="{E46CB9B5-E93D-4F42-A1B4-1FACC3AE65D9}" destId="{E880B511-8FE5-40BF-8D35-B0D13DEEB5CA}" srcOrd="0" destOrd="0" presId="urn:microsoft.com/office/officeart/2008/layout/LinedList"/>
    <dgm:cxn modelId="{E36998D4-AF92-4569-BE7E-1B57F0D7C042}" type="presParOf" srcId="{E46CB9B5-E93D-4F42-A1B4-1FACC3AE65D9}" destId="{E4470BB2-9D90-4514-8B0D-508DC190BAFF}" srcOrd="1" destOrd="0" presId="urn:microsoft.com/office/officeart/2008/layout/LinedList"/>
    <dgm:cxn modelId="{67E14786-E1DA-4E45-8ECD-53B6F5D8EF98}" type="presParOf" srcId="{E46CB9B5-E93D-4F42-A1B4-1FACC3AE65D9}" destId="{5353DA63-836D-4194-9428-059497B5231F}" srcOrd="2" destOrd="0" presId="urn:microsoft.com/office/officeart/2008/layout/LinedList"/>
    <dgm:cxn modelId="{CACA92F3-05AE-48DE-A561-96F5E50A9D34}" type="presParOf" srcId="{4C8309F2-7A1F-46EC-A1A3-1497BE12C5B0}" destId="{F67CC6CB-BD9C-42D9-AEC9-7B52B9D2643E}" srcOrd="14" destOrd="0" presId="urn:microsoft.com/office/officeart/2008/layout/LinedList"/>
    <dgm:cxn modelId="{B8CAF4B5-9DAC-4385-BB32-463905B897E2}" type="presParOf" srcId="{4C8309F2-7A1F-46EC-A1A3-1497BE12C5B0}" destId="{B91253D2-82AF-4B43-8C94-2E36935B6F1F}" srcOrd="15" destOrd="0" presId="urn:microsoft.com/office/officeart/2008/layout/LinedList"/>
    <dgm:cxn modelId="{97564FB9-1A15-46F3-8AED-251F5A99609D}" type="presParOf" srcId="{4C8309F2-7A1F-46EC-A1A3-1497BE12C5B0}" destId="{B08486B1-6293-4589-87BA-635059EEC0DE}" srcOrd="16" destOrd="0" presId="urn:microsoft.com/office/officeart/2008/layout/LinedList"/>
    <dgm:cxn modelId="{D59B19DC-C00E-471C-9CE0-C5BC96C3786E}" type="presParOf" srcId="{B08486B1-6293-4589-87BA-635059EEC0DE}" destId="{A3AD2A22-7FC7-4C31-B049-0C1903A58195}" srcOrd="0" destOrd="0" presId="urn:microsoft.com/office/officeart/2008/layout/LinedList"/>
    <dgm:cxn modelId="{B11F99C0-FAD7-4370-96C5-8D1983822A45}" type="presParOf" srcId="{B08486B1-6293-4589-87BA-635059EEC0DE}" destId="{19E9ECBC-1B19-4E22-8D55-CD70B3F54590}" srcOrd="1" destOrd="0" presId="urn:microsoft.com/office/officeart/2008/layout/LinedList"/>
    <dgm:cxn modelId="{B0134DFE-9FAA-49FC-97EE-DD770C00DB0D}" type="presParOf" srcId="{B08486B1-6293-4589-87BA-635059EEC0DE}" destId="{786E0F14-C6A3-403E-A1F7-BFB4F155BF2A}" srcOrd="2" destOrd="0" presId="urn:microsoft.com/office/officeart/2008/layout/LinedList"/>
    <dgm:cxn modelId="{EF777AAB-788F-4209-A9C5-F026A5B48D67}" type="presParOf" srcId="{4C8309F2-7A1F-46EC-A1A3-1497BE12C5B0}" destId="{428B212D-979E-4FA9-96A0-44E07696D686}" srcOrd="17" destOrd="0" presId="urn:microsoft.com/office/officeart/2008/layout/LinedList"/>
    <dgm:cxn modelId="{ED741FA7-A5A2-45A5-9012-187CEFE56706}" type="presParOf" srcId="{4C8309F2-7A1F-46EC-A1A3-1497BE12C5B0}" destId="{655A3420-B8F2-4A40-B6E5-65730B067ADD}" srcOrd="18" destOrd="0" presId="urn:microsoft.com/office/officeart/2008/layout/LinedList"/>
    <dgm:cxn modelId="{4C4F8C94-75C8-4BB9-86CD-4FD79949D44A}" type="presParOf" srcId="{8638CF3E-935A-4355-879D-617C35263E1C}" destId="{FB9C3C72-BF0C-4651-B87A-82BF9FE7E894}" srcOrd="4" destOrd="0" presId="urn:microsoft.com/office/officeart/2008/layout/LinedList"/>
    <dgm:cxn modelId="{42C81149-3713-477E-9F40-DE2CC328B430}" type="presParOf" srcId="{8638CF3E-935A-4355-879D-617C35263E1C}" destId="{3E16CD78-5E80-44CE-9871-78E522AA5A7D}" srcOrd="5" destOrd="0" presId="urn:microsoft.com/office/officeart/2008/layout/LinedList"/>
    <dgm:cxn modelId="{5173A8CC-B04F-4060-A761-0EBF31553387}" type="presParOf" srcId="{3E16CD78-5E80-44CE-9871-78E522AA5A7D}" destId="{43735199-9B34-4DE6-AC2C-225E723BC0A1}" srcOrd="0" destOrd="0" presId="urn:microsoft.com/office/officeart/2008/layout/LinedList"/>
    <dgm:cxn modelId="{A3461F8E-B684-4E78-BC06-0964FDCBF87E}" type="presParOf" srcId="{3E16CD78-5E80-44CE-9871-78E522AA5A7D}" destId="{F4C2D70A-9C5C-4DB1-BD4C-8836E561391A}" srcOrd="1" destOrd="0" presId="urn:microsoft.com/office/officeart/2008/layout/LinedList"/>
    <dgm:cxn modelId="{7CA785F1-03BE-479B-8241-1C59915C60BB}" type="presParOf" srcId="{F4C2D70A-9C5C-4DB1-BD4C-8836E561391A}" destId="{3026C1FA-0541-4A18-8FDD-78A84E90A748}" srcOrd="0" destOrd="0" presId="urn:microsoft.com/office/officeart/2008/layout/LinedList"/>
    <dgm:cxn modelId="{786687CE-F266-40CF-B5B0-79E041ECF72C}" type="presParOf" srcId="{F4C2D70A-9C5C-4DB1-BD4C-8836E561391A}" destId="{E0B2F356-10CB-43A2-A5D0-D6560C7CF675}" srcOrd="1" destOrd="0" presId="urn:microsoft.com/office/officeart/2008/layout/LinedList"/>
    <dgm:cxn modelId="{EDE2028C-BA4B-4E5A-BDBF-2A4477E291A0}" type="presParOf" srcId="{E0B2F356-10CB-43A2-A5D0-D6560C7CF675}" destId="{262FDBD5-7463-4BC0-BAC3-14C5976D1A3C}" srcOrd="0" destOrd="0" presId="urn:microsoft.com/office/officeart/2008/layout/LinedList"/>
    <dgm:cxn modelId="{AB3738CF-974C-4B04-A580-225D5E5BF7BC}" type="presParOf" srcId="{E0B2F356-10CB-43A2-A5D0-D6560C7CF675}" destId="{946BE960-B8C8-485C-9A7E-3C64174194DA}" srcOrd="1" destOrd="0" presId="urn:microsoft.com/office/officeart/2008/layout/LinedList"/>
    <dgm:cxn modelId="{25D62CD5-A3F8-445A-9EE0-CE2A3EFA29A6}" type="presParOf" srcId="{E0B2F356-10CB-43A2-A5D0-D6560C7CF675}" destId="{8CA580C9-095A-40E6-A1B8-3EE48BC2CE8D}" srcOrd="2" destOrd="0" presId="urn:microsoft.com/office/officeart/2008/layout/LinedList"/>
    <dgm:cxn modelId="{AEC59F30-CA47-4D8F-932E-6B6507120C5C}" type="presParOf" srcId="{F4C2D70A-9C5C-4DB1-BD4C-8836E561391A}" destId="{EDD0E50A-938C-4342-9A22-5452C755464A}" srcOrd="2" destOrd="0" presId="urn:microsoft.com/office/officeart/2008/layout/LinedList"/>
    <dgm:cxn modelId="{360E6C5C-32D2-4871-BEA4-FFF38CD43401}" type="presParOf" srcId="{F4C2D70A-9C5C-4DB1-BD4C-8836E561391A}" destId="{5967B3A7-E46A-4F79-9DA1-FAE543A337BC}" srcOrd="3" destOrd="0" presId="urn:microsoft.com/office/officeart/2008/layout/LinedList"/>
    <dgm:cxn modelId="{2848974F-FB10-4730-B0F9-0419BD20ACC4}" type="presParOf" srcId="{F4C2D70A-9C5C-4DB1-BD4C-8836E561391A}" destId="{BE210A2E-BC4A-4CCA-90C0-A2AFAD60CBED}" srcOrd="4" destOrd="0" presId="urn:microsoft.com/office/officeart/2008/layout/LinedList"/>
    <dgm:cxn modelId="{076DB39F-9DF5-4AAD-9CF7-BBD2ED1B4FE0}" type="presParOf" srcId="{BE210A2E-BC4A-4CCA-90C0-A2AFAD60CBED}" destId="{3D3B8465-6200-42FD-8B15-C89C6F87A542}" srcOrd="0" destOrd="0" presId="urn:microsoft.com/office/officeart/2008/layout/LinedList"/>
    <dgm:cxn modelId="{A3F9288F-77B0-4A74-84DE-244969E5D5A9}" type="presParOf" srcId="{BE210A2E-BC4A-4CCA-90C0-A2AFAD60CBED}" destId="{476CA666-52D0-4D72-839A-44761EDACB61}" srcOrd="1" destOrd="0" presId="urn:microsoft.com/office/officeart/2008/layout/LinedList"/>
    <dgm:cxn modelId="{32474452-AF8E-4EF4-BE04-F062E74634B4}" type="presParOf" srcId="{BE210A2E-BC4A-4CCA-90C0-A2AFAD60CBED}" destId="{A6C63592-B0B2-4424-824D-D149A9B1B642}" srcOrd="2" destOrd="0" presId="urn:microsoft.com/office/officeart/2008/layout/LinedList"/>
    <dgm:cxn modelId="{BF6A7B1D-F68A-4748-A67F-9D0794150D19}" type="presParOf" srcId="{F4C2D70A-9C5C-4DB1-BD4C-8836E561391A}" destId="{0E2B8113-115E-4CBA-8BC1-49F25432E6B7}" srcOrd="5" destOrd="0" presId="urn:microsoft.com/office/officeart/2008/layout/LinedList"/>
    <dgm:cxn modelId="{EEEB013D-51B3-4FF7-B976-A5FDDD73F00E}" type="presParOf" srcId="{F4C2D70A-9C5C-4DB1-BD4C-8836E561391A}" destId="{92EE5D7D-E4BA-446D-8660-5EAA9809E091}" srcOrd="6" destOrd="0" presId="urn:microsoft.com/office/officeart/2008/layout/LinedList"/>
    <dgm:cxn modelId="{ED744BB7-8E6C-4778-8872-B4B51EAFFAA9}" type="presParOf" srcId="{F4C2D70A-9C5C-4DB1-BD4C-8836E561391A}" destId="{52576604-75A9-4F21-A981-321A35CE3F45}" srcOrd="7" destOrd="0" presId="urn:microsoft.com/office/officeart/2008/layout/LinedList"/>
    <dgm:cxn modelId="{8520EBB9-A726-4BD6-B585-37E894B3BBDF}" type="presParOf" srcId="{52576604-75A9-4F21-A981-321A35CE3F45}" destId="{C255B8EC-22CB-4283-AEB2-89A889E1028D}" srcOrd="0" destOrd="0" presId="urn:microsoft.com/office/officeart/2008/layout/LinedList"/>
    <dgm:cxn modelId="{969837D6-E63E-48B5-BB6E-F8C334D7852B}" type="presParOf" srcId="{52576604-75A9-4F21-A981-321A35CE3F45}" destId="{B90ACCA2-BDA4-4925-ADC8-536E4EBDEBBA}" srcOrd="1" destOrd="0" presId="urn:microsoft.com/office/officeart/2008/layout/LinedList"/>
    <dgm:cxn modelId="{FB017C70-E933-4856-B85F-04CA909A9448}" type="presParOf" srcId="{52576604-75A9-4F21-A981-321A35CE3F45}" destId="{CC8A2084-F70F-44AE-822C-355AC55E71F3}" srcOrd="2" destOrd="0" presId="urn:microsoft.com/office/officeart/2008/layout/LinedList"/>
    <dgm:cxn modelId="{ECD7C0DE-F68D-4018-A8BF-F5F11841F362}" type="presParOf" srcId="{F4C2D70A-9C5C-4DB1-BD4C-8836E561391A}" destId="{9E43D020-46FC-4652-8D04-16AAA1E59A84}" srcOrd="8" destOrd="0" presId="urn:microsoft.com/office/officeart/2008/layout/LinedList"/>
    <dgm:cxn modelId="{9DF8D315-8408-4BEF-BA63-603DD0EF818C}" type="presParOf" srcId="{F4C2D70A-9C5C-4DB1-BD4C-8836E561391A}" destId="{2542062A-22D6-48B5-8C13-F6A2D4BA548E}" srcOrd="9" destOrd="0" presId="urn:microsoft.com/office/officeart/2008/layout/LinedList"/>
    <dgm:cxn modelId="{296171BD-DA6D-449E-89A1-036446909982}" type="presParOf" srcId="{F4C2D70A-9C5C-4DB1-BD4C-8836E561391A}" destId="{17C60281-6296-4189-82B7-CE2180F6E2CE}" srcOrd="10" destOrd="0" presId="urn:microsoft.com/office/officeart/2008/layout/LinedList"/>
    <dgm:cxn modelId="{9EBD7457-F647-44FF-8F56-19B5A1C78FB1}" type="presParOf" srcId="{17C60281-6296-4189-82B7-CE2180F6E2CE}" destId="{5DA706D5-219D-44B5-A3DA-B9869BC6E434}" srcOrd="0" destOrd="0" presId="urn:microsoft.com/office/officeart/2008/layout/LinedList"/>
    <dgm:cxn modelId="{B81D98D1-D2D9-4A1D-B647-4448E5EE9569}" type="presParOf" srcId="{17C60281-6296-4189-82B7-CE2180F6E2CE}" destId="{5E834A6D-D045-45E8-95E7-BB7293F123C7}" srcOrd="1" destOrd="0" presId="urn:microsoft.com/office/officeart/2008/layout/LinedList"/>
    <dgm:cxn modelId="{E3946FA6-A0CD-45C9-870D-6FEB9DA4EE7A}" type="presParOf" srcId="{17C60281-6296-4189-82B7-CE2180F6E2CE}" destId="{BBEE46FF-00C1-472F-ADDA-8BCD605BCAC7}" srcOrd="2" destOrd="0" presId="urn:microsoft.com/office/officeart/2008/layout/LinedList"/>
    <dgm:cxn modelId="{6122C390-01CE-4510-AC42-F39C3C7365FC}" type="presParOf" srcId="{F4C2D70A-9C5C-4DB1-BD4C-8836E561391A}" destId="{34FD5E70-21C4-4DC4-B2E7-55306B470538}" srcOrd="11" destOrd="0" presId="urn:microsoft.com/office/officeart/2008/layout/LinedList"/>
    <dgm:cxn modelId="{179E6A67-EE32-4A1F-AF66-FB6F3FF69E12}" type="presParOf" srcId="{F4C2D70A-9C5C-4DB1-BD4C-8836E561391A}" destId="{C228B3E3-AA2F-46FA-A9A0-40E4DD34B488}" srcOrd="12" destOrd="0" presId="urn:microsoft.com/office/officeart/2008/layout/LinedList"/>
    <dgm:cxn modelId="{E4E245E0-CB3E-434D-A84F-03B3EB297B2C}" type="presParOf" srcId="{F4C2D70A-9C5C-4DB1-BD4C-8836E561391A}" destId="{C9F58C89-D0BE-46BE-8E0B-B18E10D22E7E}" srcOrd="13" destOrd="0" presId="urn:microsoft.com/office/officeart/2008/layout/LinedList"/>
    <dgm:cxn modelId="{7DEC63F3-1D3C-464A-859A-1D6967E305ED}" type="presParOf" srcId="{C9F58C89-D0BE-46BE-8E0B-B18E10D22E7E}" destId="{FD0EB46D-C805-4982-AFC4-C4B4670E4E3E}" srcOrd="0" destOrd="0" presId="urn:microsoft.com/office/officeart/2008/layout/LinedList"/>
    <dgm:cxn modelId="{FC222BDC-F6A7-41A9-96C9-C697806B9A77}" type="presParOf" srcId="{C9F58C89-D0BE-46BE-8E0B-B18E10D22E7E}" destId="{4B191123-19FA-49C4-9D83-D858D6134E51}" srcOrd="1" destOrd="0" presId="urn:microsoft.com/office/officeart/2008/layout/LinedList"/>
    <dgm:cxn modelId="{516AA773-5CDD-4A02-A723-A52F21812926}" type="presParOf" srcId="{C9F58C89-D0BE-46BE-8E0B-B18E10D22E7E}" destId="{478C2D91-7D27-4053-9EAB-5C9F2D68B713}" srcOrd="2" destOrd="0" presId="urn:microsoft.com/office/officeart/2008/layout/LinedList"/>
    <dgm:cxn modelId="{5A081031-1EB1-4958-ACB1-A5225C07C82A}" type="presParOf" srcId="{F4C2D70A-9C5C-4DB1-BD4C-8836E561391A}" destId="{06928E3B-B7A0-4C08-9527-02C79E5EFA1E}" srcOrd="14" destOrd="0" presId="urn:microsoft.com/office/officeart/2008/layout/LinedList"/>
    <dgm:cxn modelId="{5C1A363D-E834-4BAC-80A9-C16EDD77FA40}" type="presParOf" srcId="{F4C2D70A-9C5C-4DB1-BD4C-8836E561391A}" destId="{1CFC1522-9EAB-4998-9EAD-399FC7363625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1FC9F6-84EC-4601-946D-25147C974A1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F9B28161-2495-4B83-A409-EE3DB35A22A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精细程度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49A72A-D218-4473-B3C5-65DF766A20D9}" type="parTrans" cxnId="{64F09A93-086E-409A-9198-CBA0D3AD7F2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1BB074-1438-448E-A56E-ABFE77F7ADBC}" type="sibTrans" cxnId="{64F09A93-086E-409A-9198-CBA0D3AD7F2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4D1D86-EC22-4CB5-A6D0-ACDA7D41C34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A92400-8C23-4940-BEF3-D83574F75166}" type="parTrans" cxnId="{2890374C-BA4B-47DD-9BE3-2C870C0D0A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ED30E-9DF5-4752-9FDA-3504F244AC06}" type="sibTrans" cxnId="{2890374C-BA4B-47DD-9BE3-2C870C0D0A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D27516-BD95-4674-A897-C163CD7B5BA3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品质保证计划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6D8A50-7A69-4F1E-B0D7-E79DBA228158}" type="parTrans" cxnId="{139492D9-1DA1-4547-A92A-3648034F47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1C1B6-FC8A-44E5-A79B-016282309412}" type="sibTrans" cxnId="{139492D9-1DA1-4547-A92A-3648034F47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E7ED99-2CF7-40C3-AF58-6CA8524C12F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操作面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0672E6-3F72-4FAB-B478-77AB74F8D5F1}" type="parTrans" cxnId="{818E88C2-2BC7-4C87-99E3-623D0B79D9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CE531B-C1EE-4E14-9E62-ABF257B42C7B}" type="sibTrans" cxnId="{818E88C2-2BC7-4C87-99E3-623D0B79D9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8C89F6-A584-4A5B-B487-4F1E35C79B8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总体计划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AB4954-8C59-471C-A7B5-2F292601413B}" type="parTrans" cxnId="{C19BD733-C214-4C13-9713-9CED0E212B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3A5100-9011-45CD-8278-7CEE8C092BD0}" type="sibTrans" cxnId="{C19BD733-C214-4C13-9713-9CED0E212B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370E07-C519-49D5-9C1A-07AF4485B95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阶段计划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CD0260-DE27-40B6-8B51-76B897CC71B3}" type="parTrans" cxnId="{982C2817-1A71-4857-BEBD-CB78C9B897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7F38BC-5CD2-4056-BA8C-C4C15D643A27}" type="sibTrans" cxnId="{982C2817-1A71-4857-BEBD-CB78C9B897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E6F2A1-83B3-4E4D-B4D3-344B521F562D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详细计划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DF1144-CBEA-4206-932C-BC20C9C20AEC}" type="parTrans" cxnId="{972116AC-54A6-4333-A4BC-0133D26F997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FC80C-AA76-4081-A5D8-68968C0FDE82}" type="sibTrans" cxnId="{972116AC-54A6-4333-A4BC-0133D26F997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7EA9E-C872-4250-B868-9C82E54C05AA}">
      <dgm:prSet phldrT="[文本]" custT="1"/>
      <dgm:spPr/>
      <dgm:t>
        <a:bodyPr/>
        <a:lstStyle/>
        <a:p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2F7471-EC36-4530-ACA2-37679C4239EE}" type="parTrans" cxnId="{FF1C5F38-D58B-4BAB-BCD8-D40F264E5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71F9C1-816A-4ECE-898F-FE910A7F0ABF}" type="sibTrans" cxnId="{FF1C5F38-D58B-4BAB-BCD8-D40F264E5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E75A75-85CD-4C4F-A173-BF8B9801F39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验证确认计划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6E987-1713-47BF-81FF-D6D1F06E4C7D}" type="parTrans" cxnId="{505177D8-6C92-4188-BE60-AA160BD7CE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26D650-A828-49EB-9DE5-482E9FA251F6}" type="sibTrans" cxnId="{505177D8-6C92-4188-BE60-AA160BD7CE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903C1-B196-41A5-AAFE-E60429FB8E6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配置管理计划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6F6CD1-38E8-4F16-AC03-29682068CE57}" type="parTrans" cxnId="{12A2DFD9-E565-47F1-B3BC-200CF520DD6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863D5B-3D33-4D71-A598-CDF4E79FA4AB}" type="sibTrans" cxnId="{12A2DFD9-E565-47F1-B3BC-200CF520DD6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22470-FD8F-449F-991E-44C77F50AAF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文件计划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8D1F98-526C-42B3-86F5-228C3086D948}" type="parTrans" cxnId="{096D74ED-E276-4A3D-8253-82C1DCA9A49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E2DF35-566D-4CD1-86E6-58415FAA6DFA}" type="sibTrans" cxnId="{096D74ED-E276-4A3D-8253-82C1DCA9A49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A20CF-054C-4EB7-8AA3-86ACBF69331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时间划分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82979-CC92-4569-9AF1-7E76ACB9365A}" type="parTrans" cxnId="{9C68B565-B17E-4B6E-9A49-C09E3341E16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6E5A74-6BB9-4718-8D0D-C3878A2FF710}" type="sibTrans" cxnId="{9C68B565-B17E-4B6E-9A49-C09E3341E16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ACA87-1980-4B87-A749-30DAA5934BB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38A600-EF77-4EB5-8B7D-20D6BC60BC08}" type="parTrans" cxnId="{3F3B894D-33D4-40E9-B649-9FB52FDC21E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71C8F-F2D5-4FA0-99BF-554E82A325D4}" type="sibTrans" cxnId="{3F3B894D-33D4-40E9-B649-9FB52FDC21E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ADAE7D-3AF6-4ED4-B0D7-52E506FFAEA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A965EA-9E53-48C7-ABA5-9C7061636F56}" type="parTrans" cxnId="{3003621D-4D38-49D1-9B75-CFF12DA201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EB853D-479B-4E23-B1FD-C37B94213909}" type="sibTrans" cxnId="{3003621D-4D38-49D1-9B75-CFF12DA201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AA002F-7494-48C9-8DED-F7368C7DC5F8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C8C20-445A-4BFC-9E1E-5040A602FC04}" type="parTrans" cxnId="{9E4CC230-1AF8-4A3D-BEF4-10A4598A969C}">
      <dgm:prSet/>
      <dgm:spPr/>
      <dgm:t>
        <a:bodyPr/>
        <a:lstStyle/>
        <a:p>
          <a:endParaRPr lang="zh-CN" altLang="en-US"/>
        </a:p>
      </dgm:t>
    </dgm:pt>
    <dgm:pt modelId="{16C41611-D573-4823-BEC2-DEDA4CC1EC7D}" type="sibTrans" cxnId="{9E4CC230-1AF8-4A3D-BEF4-10A4598A969C}">
      <dgm:prSet/>
      <dgm:spPr/>
      <dgm:t>
        <a:bodyPr/>
        <a:lstStyle/>
        <a:p>
          <a:endParaRPr lang="zh-CN" altLang="en-US"/>
        </a:p>
      </dgm:t>
    </dgm:pt>
    <dgm:pt modelId="{832233DA-94A0-4300-9F47-78E7873E3CF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小组计划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EED382-7EE2-4095-8E1F-C59A3F32D646}" type="parTrans" cxnId="{0584E016-5834-4F6B-B2F1-31F38D85115C}">
      <dgm:prSet/>
      <dgm:spPr/>
      <dgm:t>
        <a:bodyPr/>
        <a:lstStyle/>
        <a:p>
          <a:endParaRPr lang="zh-CN" altLang="en-US"/>
        </a:p>
      </dgm:t>
    </dgm:pt>
    <dgm:pt modelId="{D99D4A6C-519E-4C5D-ACC9-EBEE363CF9D4}" type="sibTrans" cxnId="{0584E016-5834-4F6B-B2F1-31F38D85115C}">
      <dgm:prSet/>
      <dgm:spPr/>
      <dgm:t>
        <a:bodyPr/>
        <a:lstStyle/>
        <a:p>
          <a:endParaRPr lang="zh-CN" altLang="en-US"/>
        </a:p>
      </dgm:t>
    </dgm:pt>
    <dgm:pt modelId="{46D107A3-CFF7-47D6-A8CD-6520C5F4477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个人计划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91C6B-7E2A-4F3A-9960-37CFE7D203E6}" type="parTrans" cxnId="{3381BDE3-5152-4F71-AD71-8E8EF752B744}">
      <dgm:prSet/>
      <dgm:spPr/>
      <dgm:t>
        <a:bodyPr/>
        <a:lstStyle/>
        <a:p>
          <a:endParaRPr lang="zh-CN" altLang="en-US"/>
        </a:p>
      </dgm:t>
    </dgm:pt>
    <dgm:pt modelId="{F8B37477-EB60-4716-A9D3-E31C1F61E10E}" type="sibTrans" cxnId="{3381BDE3-5152-4F71-AD71-8E8EF752B744}">
      <dgm:prSet/>
      <dgm:spPr/>
      <dgm:t>
        <a:bodyPr/>
        <a:lstStyle/>
        <a:p>
          <a:endParaRPr lang="zh-CN" altLang="en-US"/>
        </a:p>
      </dgm:t>
    </dgm:pt>
    <dgm:pt modelId="{CF9937B7-5A1A-46DE-9FBD-C81771E75F7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日计划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D5B697-B38E-43EB-9972-301A90B94F80}" type="parTrans" cxnId="{11CD054E-2D78-4418-98C3-92D99295A244}">
      <dgm:prSet/>
      <dgm:spPr/>
      <dgm:t>
        <a:bodyPr/>
        <a:lstStyle/>
        <a:p>
          <a:endParaRPr lang="zh-CN" altLang="en-US"/>
        </a:p>
      </dgm:t>
    </dgm:pt>
    <dgm:pt modelId="{91F3F8C2-C4F8-43A4-B30D-09FB2F667A8A}" type="sibTrans" cxnId="{11CD054E-2D78-4418-98C3-92D99295A244}">
      <dgm:prSet/>
      <dgm:spPr/>
      <dgm:t>
        <a:bodyPr/>
        <a:lstStyle/>
        <a:p>
          <a:endParaRPr lang="zh-CN" altLang="en-US"/>
        </a:p>
      </dgm:t>
    </dgm:pt>
    <dgm:pt modelId="{5073DB5B-8C34-416D-8D00-A7C7115B4C46}" type="pres">
      <dgm:prSet presAssocID="{F81FC9F6-84EC-4601-946D-25147C974A1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1746451-73E6-4292-9672-5CF32DEB35C7}" type="pres">
      <dgm:prSet presAssocID="{F9B28161-2495-4B83-A409-EE3DB35A22AE}" presName="thickLine" presStyleLbl="alignNode1" presStyleIdx="0" presStyleCnt="3"/>
      <dgm:spPr/>
    </dgm:pt>
    <dgm:pt modelId="{030A7F4E-A561-4CF1-9743-0C9C54776260}" type="pres">
      <dgm:prSet presAssocID="{F9B28161-2495-4B83-A409-EE3DB35A22AE}" presName="horz1" presStyleCnt="0"/>
      <dgm:spPr/>
    </dgm:pt>
    <dgm:pt modelId="{DA35791E-E3AF-4A87-AC2A-D6EF29F81FB8}" type="pres">
      <dgm:prSet presAssocID="{F9B28161-2495-4B83-A409-EE3DB35A22AE}" presName="tx1" presStyleLbl="revTx" presStyleIdx="0" presStyleCnt="18"/>
      <dgm:spPr/>
      <dgm:t>
        <a:bodyPr/>
        <a:lstStyle/>
        <a:p>
          <a:endParaRPr lang="zh-CN" altLang="en-US"/>
        </a:p>
      </dgm:t>
    </dgm:pt>
    <dgm:pt modelId="{CC76F77D-C356-4470-B184-087D9DC909DF}" type="pres">
      <dgm:prSet presAssocID="{F9B28161-2495-4B83-A409-EE3DB35A22AE}" presName="vert1" presStyleCnt="0"/>
      <dgm:spPr/>
    </dgm:pt>
    <dgm:pt modelId="{B10B5ACB-16F9-48CC-948A-5B9995A6B2C4}" type="pres">
      <dgm:prSet presAssocID="{398C89F6-A584-4A5B-B487-4F1E35C79B8B}" presName="vertSpace2a" presStyleCnt="0"/>
      <dgm:spPr/>
    </dgm:pt>
    <dgm:pt modelId="{5EE2AF0D-75F2-48E7-8286-A84365668A59}" type="pres">
      <dgm:prSet presAssocID="{398C89F6-A584-4A5B-B487-4F1E35C79B8B}" presName="horz2" presStyleCnt="0"/>
      <dgm:spPr/>
    </dgm:pt>
    <dgm:pt modelId="{F8CAE194-FA55-4380-9C88-D3D7EC9EFAAF}" type="pres">
      <dgm:prSet presAssocID="{398C89F6-A584-4A5B-B487-4F1E35C79B8B}" presName="horzSpace2" presStyleCnt="0"/>
      <dgm:spPr/>
    </dgm:pt>
    <dgm:pt modelId="{8F0D6ADE-9EBB-4759-B89E-F71DDD25BA99}" type="pres">
      <dgm:prSet presAssocID="{398C89F6-A584-4A5B-B487-4F1E35C79B8B}" presName="tx2" presStyleLbl="revTx" presStyleIdx="1" presStyleCnt="18"/>
      <dgm:spPr/>
      <dgm:t>
        <a:bodyPr/>
        <a:lstStyle/>
        <a:p>
          <a:endParaRPr lang="zh-CN" altLang="en-US"/>
        </a:p>
      </dgm:t>
    </dgm:pt>
    <dgm:pt modelId="{D36E5049-F834-44A9-996E-A9AF78E16DDF}" type="pres">
      <dgm:prSet presAssocID="{398C89F6-A584-4A5B-B487-4F1E35C79B8B}" presName="vert2" presStyleCnt="0"/>
      <dgm:spPr/>
    </dgm:pt>
    <dgm:pt modelId="{E5BC03AE-99A5-4879-8B1E-253A70E6FE65}" type="pres">
      <dgm:prSet presAssocID="{398C89F6-A584-4A5B-B487-4F1E35C79B8B}" presName="thinLine2b" presStyleLbl="callout" presStyleIdx="0" presStyleCnt="15"/>
      <dgm:spPr/>
    </dgm:pt>
    <dgm:pt modelId="{A0E06864-8884-47BC-8AB1-526E020131E6}" type="pres">
      <dgm:prSet presAssocID="{398C89F6-A584-4A5B-B487-4F1E35C79B8B}" presName="vertSpace2b" presStyleCnt="0"/>
      <dgm:spPr/>
    </dgm:pt>
    <dgm:pt modelId="{EDCE1618-39DD-4309-BEB0-7602E7412F71}" type="pres">
      <dgm:prSet presAssocID="{BE370E07-C519-49D5-9C1A-07AF4485B95A}" presName="horz2" presStyleCnt="0"/>
      <dgm:spPr/>
    </dgm:pt>
    <dgm:pt modelId="{CBC5CA65-C1C8-49F5-87C3-877B8AE8A0CD}" type="pres">
      <dgm:prSet presAssocID="{BE370E07-C519-49D5-9C1A-07AF4485B95A}" presName="horzSpace2" presStyleCnt="0"/>
      <dgm:spPr/>
    </dgm:pt>
    <dgm:pt modelId="{BDCEF078-5711-4845-9796-943514A470E5}" type="pres">
      <dgm:prSet presAssocID="{BE370E07-C519-49D5-9C1A-07AF4485B95A}" presName="tx2" presStyleLbl="revTx" presStyleIdx="2" presStyleCnt="18"/>
      <dgm:spPr/>
      <dgm:t>
        <a:bodyPr/>
        <a:lstStyle/>
        <a:p>
          <a:endParaRPr lang="zh-CN" altLang="en-US"/>
        </a:p>
      </dgm:t>
    </dgm:pt>
    <dgm:pt modelId="{9A83B2BB-977B-4139-BBE4-E2EDA279B757}" type="pres">
      <dgm:prSet presAssocID="{BE370E07-C519-49D5-9C1A-07AF4485B95A}" presName="vert2" presStyleCnt="0"/>
      <dgm:spPr/>
    </dgm:pt>
    <dgm:pt modelId="{B216DEEC-948E-450C-A892-C2C07C174A77}" type="pres">
      <dgm:prSet presAssocID="{BE370E07-C519-49D5-9C1A-07AF4485B95A}" presName="thinLine2b" presStyleLbl="callout" presStyleIdx="1" presStyleCnt="15"/>
      <dgm:spPr/>
    </dgm:pt>
    <dgm:pt modelId="{DFB983F6-07BA-4622-9975-EFCC142A96E1}" type="pres">
      <dgm:prSet presAssocID="{BE370E07-C519-49D5-9C1A-07AF4485B95A}" presName="vertSpace2b" presStyleCnt="0"/>
      <dgm:spPr/>
    </dgm:pt>
    <dgm:pt modelId="{98A4D63E-7801-4D19-B258-EB4524FDEC8E}" type="pres">
      <dgm:prSet presAssocID="{16E6F2A1-83B3-4E4D-B4D3-344B521F562D}" presName="horz2" presStyleCnt="0"/>
      <dgm:spPr/>
    </dgm:pt>
    <dgm:pt modelId="{E199566F-0B77-4071-92F9-B48564E8C802}" type="pres">
      <dgm:prSet presAssocID="{16E6F2A1-83B3-4E4D-B4D3-344B521F562D}" presName="horzSpace2" presStyleCnt="0"/>
      <dgm:spPr/>
    </dgm:pt>
    <dgm:pt modelId="{436956DE-01A5-4E14-9811-42F04A111112}" type="pres">
      <dgm:prSet presAssocID="{16E6F2A1-83B3-4E4D-B4D3-344B521F562D}" presName="tx2" presStyleLbl="revTx" presStyleIdx="3" presStyleCnt="18"/>
      <dgm:spPr/>
      <dgm:t>
        <a:bodyPr/>
        <a:lstStyle/>
        <a:p>
          <a:endParaRPr lang="zh-CN" altLang="en-US"/>
        </a:p>
      </dgm:t>
    </dgm:pt>
    <dgm:pt modelId="{5EF78298-DE6F-43B0-A03F-74302600D074}" type="pres">
      <dgm:prSet presAssocID="{16E6F2A1-83B3-4E4D-B4D3-344B521F562D}" presName="vert2" presStyleCnt="0"/>
      <dgm:spPr/>
    </dgm:pt>
    <dgm:pt modelId="{EDAA24E0-1FC1-4C41-8BA1-8436DEFFF8A6}" type="pres">
      <dgm:prSet presAssocID="{16E6F2A1-83B3-4E4D-B4D3-344B521F562D}" presName="thinLine2b" presStyleLbl="callout" presStyleIdx="2" presStyleCnt="15"/>
      <dgm:spPr/>
    </dgm:pt>
    <dgm:pt modelId="{9E62EF19-F4D2-4D93-912D-20C65A8BDAAC}" type="pres">
      <dgm:prSet presAssocID="{16E6F2A1-83B3-4E4D-B4D3-344B521F562D}" presName="vertSpace2b" presStyleCnt="0"/>
      <dgm:spPr/>
    </dgm:pt>
    <dgm:pt modelId="{C1C7138D-0891-40AD-9655-8CFF8CA78E58}" type="pres">
      <dgm:prSet presAssocID="{832233DA-94A0-4300-9F47-78E7873E3CF9}" presName="horz2" presStyleCnt="0"/>
      <dgm:spPr/>
    </dgm:pt>
    <dgm:pt modelId="{B0EC9699-1424-41A6-B6CF-E144B420BC5D}" type="pres">
      <dgm:prSet presAssocID="{832233DA-94A0-4300-9F47-78E7873E3CF9}" presName="horzSpace2" presStyleCnt="0"/>
      <dgm:spPr/>
    </dgm:pt>
    <dgm:pt modelId="{60A138AD-AB5F-48C1-B7BA-28F9EADCB6C7}" type="pres">
      <dgm:prSet presAssocID="{832233DA-94A0-4300-9F47-78E7873E3CF9}" presName="tx2" presStyleLbl="revTx" presStyleIdx="4" presStyleCnt="18"/>
      <dgm:spPr/>
      <dgm:t>
        <a:bodyPr/>
        <a:lstStyle/>
        <a:p>
          <a:endParaRPr lang="zh-CN" altLang="en-US"/>
        </a:p>
      </dgm:t>
    </dgm:pt>
    <dgm:pt modelId="{565115DD-83FE-4CB7-9036-729DA581BA4C}" type="pres">
      <dgm:prSet presAssocID="{832233DA-94A0-4300-9F47-78E7873E3CF9}" presName="vert2" presStyleCnt="0"/>
      <dgm:spPr/>
    </dgm:pt>
    <dgm:pt modelId="{E94E1B82-16F1-449F-B887-FB5B4EDC9452}" type="pres">
      <dgm:prSet presAssocID="{832233DA-94A0-4300-9F47-78E7873E3CF9}" presName="thinLine2b" presStyleLbl="callout" presStyleIdx="3" presStyleCnt="15"/>
      <dgm:spPr/>
    </dgm:pt>
    <dgm:pt modelId="{E33C8F49-DA2F-4466-95A5-8918EFBED687}" type="pres">
      <dgm:prSet presAssocID="{832233DA-94A0-4300-9F47-78E7873E3CF9}" presName="vertSpace2b" presStyleCnt="0"/>
      <dgm:spPr/>
    </dgm:pt>
    <dgm:pt modelId="{93751AEE-B032-445E-BAF6-32F4826383B3}" type="pres">
      <dgm:prSet presAssocID="{46D107A3-CFF7-47D6-A8CD-6520C5F44778}" presName="horz2" presStyleCnt="0"/>
      <dgm:spPr/>
    </dgm:pt>
    <dgm:pt modelId="{5FD652B6-7F4B-45DE-B97A-BB422CD83C15}" type="pres">
      <dgm:prSet presAssocID="{46D107A3-CFF7-47D6-A8CD-6520C5F44778}" presName="horzSpace2" presStyleCnt="0"/>
      <dgm:spPr/>
    </dgm:pt>
    <dgm:pt modelId="{6C0A86F3-8582-4A33-91C6-64A2B09920C7}" type="pres">
      <dgm:prSet presAssocID="{46D107A3-CFF7-47D6-A8CD-6520C5F44778}" presName="tx2" presStyleLbl="revTx" presStyleIdx="5" presStyleCnt="18"/>
      <dgm:spPr/>
      <dgm:t>
        <a:bodyPr/>
        <a:lstStyle/>
        <a:p>
          <a:endParaRPr lang="zh-CN" altLang="en-US"/>
        </a:p>
      </dgm:t>
    </dgm:pt>
    <dgm:pt modelId="{3A61184A-9FDB-49F7-B399-4DF666EB774B}" type="pres">
      <dgm:prSet presAssocID="{46D107A3-CFF7-47D6-A8CD-6520C5F44778}" presName="vert2" presStyleCnt="0"/>
      <dgm:spPr/>
    </dgm:pt>
    <dgm:pt modelId="{2F8D5334-349C-4AA1-85C5-C16B95FE069F}" type="pres">
      <dgm:prSet presAssocID="{46D107A3-CFF7-47D6-A8CD-6520C5F44778}" presName="thinLine2b" presStyleLbl="callout" presStyleIdx="4" presStyleCnt="15"/>
      <dgm:spPr/>
    </dgm:pt>
    <dgm:pt modelId="{A281940C-F0D8-4999-8AEB-2E7E3A637851}" type="pres">
      <dgm:prSet presAssocID="{46D107A3-CFF7-47D6-A8CD-6520C5F44778}" presName="vertSpace2b" presStyleCnt="0"/>
      <dgm:spPr/>
    </dgm:pt>
    <dgm:pt modelId="{1BF60AA3-0F39-41FF-96AD-C906A1A1E6B8}" type="pres">
      <dgm:prSet presAssocID="{C55A20CF-054C-4EB7-8AA3-86ACBF693316}" presName="thickLine" presStyleLbl="alignNode1" presStyleIdx="1" presStyleCnt="3"/>
      <dgm:spPr/>
    </dgm:pt>
    <dgm:pt modelId="{6C81426F-0207-4C60-A969-F381DAE59AAB}" type="pres">
      <dgm:prSet presAssocID="{C55A20CF-054C-4EB7-8AA3-86ACBF693316}" presName="horz1" presStyleCnt="0"/>
      <dgm:spPr/>
    </dgm:pt>
    <dgm:pt modelId="{EBB91188-84B1-4D07-93E2-E01F8504471C}" type="pres">
      <dgm:prSet presAssocID="{C55A20CF-054C-4EB7-8AA3-86ACBF693316}" presName="tx1" presStyleLbl="revTx" presStyleIdx="6" presStyleCnt="18"/>
      <dgm:spPr/>
      <dgm:t>
        <a:bodyPr/>
        <a:lstStyle/>
        <a:p>
          <a:endParaRPr lang="zh-CN" altLang="en-US"/>
        </a:p>
      </dgm:t>
    </dgm:pt>
    <dgm:pt modelId="{5D81844A-D504-4D7E-B6D4-ABD4A2B74A03}" type="pres">
      <dgm:prSet presAssocID="{C55A20CF-054C-4EB7-8AA3-86ACBF693316}" presName="vert1" presStyleCnt="0"/>
      <dgm:spPr/>
    </dgm:pt>
    <dgm:pt modelId="{9A6FEFB4-C022-4B32-AA73-2B8B4D282D90}" type="pres">
      <dgm:prSet presAssocID="{C72ACA87-1980-4B87-A749-30DAA5934BBC}" presName="vertSpace2a" presStyleCnt="0"/>
      <dgm:spPr/>
    </dgm:pt>
    <dgm:pt modelId="{FC28B063-1B9A-45B9-BFC2-E00FC8C5488C}" type="pres">
      <dgm:prSet presAssocID="{C72ACA87-1980-4B87-A749-30DAA5934BBC}" presName="horz2" presStyleCnt="0"/>
      <dgm:spPr/>
    </dgm:pt>
    <dgm:pt modelId="{5715D830-92B2-42CE-97F4-759008FC529A}" type="pres">
      <dgm:prSet presAssocID="{C72ACA87-1980-4B87-A749-30DAA5934BBC}" presName="horzSpace2" presStyleCnt="0"/>
      <dgm:spPr/>
    </dgm:pt>
    <dgm:pt modelId="{997771E9-1093-4370-8ACF-9385EE457774}" type="pres">
      <dgm:prSet presAssocID="{C72ACA87-1980-4B87-A749-30DAA5934BBC}" presName="tx2" presStyleLbl="revTx" presStyleIdx="7" presStyleCnt="18"/>
      <dgm:spPr/>
      <dgm:t>
        <a:bodyPr/>
        <a:lstStyle/>
        <a:p>
          <a:endParaRPr lang="zh-CN" altLang="en-US"/>
        </a:p>
      </dgm:t>
    </dgm:pt>
    <dgm:pt modelId="{E199129C-B35B-4AD7-BF77-788BA65C67ED}" type="pres">
      <dgm:prSet presAssocID="{C72ACA87-1980-4B87-A749-30DAA5934BBC}" presName="vert2" presStyleCnt="0"/>
      <dgm:spPr/>
    </dgm:pt>
    <dgm:pt modelId="{76D050A8-F01B-4C54-A36C-51B0370AD9F5}" type="pres">
      <dgm:prSet presAssocID="{C72ACA87-1980-4B87-A749-30DAA5934BBC}" presName="thinLine2b" presStyleLbl="callout" presStyleIdx="5" presStyleCnt="15"/>
      <dgm:spPr/>
    </dgm:pt>
    <dgm:pt modelId="{A05AA824-3F38-4BED-BC0E-381A01F93E94}" type="pres">
      <dgm:prSet presAssocID="{C72ACA87-1980-4B87-A749-30DAA5934BBC}" presName="vertSpace2b" presStyleCnt="0"/>
      <dgm:spPr/>
    </dgm:pt>
    <dgm:pt modelId="{045F9836-F12B-4BE0-918D-51A67B5CF454}" type="pres">
      <dgm:prSet presAssocID="{ACAA002F-7494-48C9-8DED-F7368C7DC5F8}" presName="horz2" presStyleCnt="0"/>
      <dgm:spPr/>
    </dgm:pt>
    <dgm:pt modelId="{43D08972-3C29-40C3-AD42-B8C7ACDE2C5D}" type="pres">
      <dgm:prSet presAssocID="{ACAA002F-7494-48C9-8DED-F7368C7DC5F8}" presName="horzSpace2" presStyleCnt="0"/>
      <dgm:spPr/>
    </dgm:pt>
    <dgm:pt modelId="{08294CBB-5CA7-400B-A8CB-086F1EE680E4}" type="pres">
      <dgm:prSet presAssocID="{ACAA002F-7494-48C9-8DED-F7368C7DC5F8}" presName="tx2" presStyleLbl="revTx" presStyleIdx="8" presStyleCnt="18"/>
      <dgm:spPr/>
      <dgm:t>
        <a:bodyPr/>
        <a:lstStyle/>
        <a:p>
          <a:endParaRPr lang="zh-CN" altLang="en-US"/>
        </a:p>
      </dgm:t>
    </dgm:pt>
    <dgm:pt modelId="{7209CB83-FE40-4FE0-B692-839077DA3468}" type="pres">
      <dgm:prSet presAssocID="{ACAA002F-7494-48C9-8DED-F7368C7DC5F8}" presName="vert2" presStyleCnt="0"/>
      <dgm:spPr/>
    </dgm:pt>
    <dgm:pt modelId="{68CBD3D7-A61A-4C09-9F52-D0A75F10E140}" type="pres">
      <dgm:prSet presAssocID="{ACAA002F-7494-48C9-8DED-F7368C7DC5F8}" presName="thinLine2b" presStyleLbl="callout" presStyleIdx="6" presStyleCnt="15"/>
      <dgm:spPr/>
    </dgm:pt>
    <dgm:pt modelId="{93E31716-5B7B-4216-8BB3-055F5513F490}" type="pres">
      <dgm:prSet presAssocID="{ACAA002F-7494-48C9-8DED-F7368C7DC5F8}" presName="vertSpace2b" presStyleCnt="0"/>
      <dgm:spPr/>
    </dgm:pt>
    <dgm:pt modelId="{C340AF1A-0F87-4AD6-90AC-6DAB94A26FBD}" type="pres">
      <dgm:prSet presAssocID="{EAADAE7D-3AF6-4ED4-B0D7-52E506FFAEA1}" presName="horz2" presStyleCnt="0"/>
      <dgm:spPr/>
    </dgm:pt>
    <dgm:pt modelId="{2327FE96-6B02-4ACF-A844-A9303C3381A7}" type="pres">
      <dgm:prSet presAssocID="{EAADAE7D-3AF6-4ED4-B0D7-52E506FFAEA1}" presName="horzSpace2" presStyleCnt="0"/>
      <dgm:spPr/>
    </dgm:pt>
    <dgm:pt modelId="{A490859C-43F1-40DE-BFF9-5B1D69DD1B2B}" type="pres">
      <dgm:prSet presAssocID="{EAADAE7D-3AF6-4ED4-B0D7-52E506FFAEA1}" presName="tx2" presStyleLbl="revTx" presStyleIdx="9" presStyleCnt="18"/>
      <dgm:spPr/>
      <dgm:t>
        <a:bodyPr/>
        <a:lstStyle/>
        <a:p>
          <a:endParaRPr lang="zh-CN" altLang="en-US"/>
        </a:p>
      </dgm:t>
    </dgm:pt>
    <dgm:pt modelId="{264FA667-6719-4E2E-B698-14A2B22A330D}" type="pres">
      <dgm:prSet presAssocID="{EAADAE7D-3AF6-4ED4-B0D7-52E506FFAEA1}" presName="vert2" presStyleCnt="0"/>
      <dgm:spPr/>
    </dgm:pt>
    <dgm:pt modelId="{D997A396-6FA1-4B6E-8B6D-3376CE06DF2A}" type="pres">
      <dgm:prSet presAssocID="{EAADAE7D-3AF6-4ED4-B0D7-52E506FFAEA1}" presName="thinLine2b" presStyleLbl="callout" presStyleIdx="7" presStyleCnt="15"/>
      <dgm:spPr/>
    </dgm:pt>
    <dgm:pt modelId="{DBE09770-A229-4847-B0CB-20A7D586F665}" type="pres">
      <dgm:prSet presAssocID="{EAADAE7D-3AF6-4ED4-B0D7-52E506FFAEA1}" presName="vertSpace2b" presStyleCnt="0"/>
      <dgm:spPr/>
    </dgm:pt>
    <dgm:pt modelId="{4BDC7240-0CFF-4465-8B02-39308554A99C}" type="pres">
      <dgm:prSet presAssocID="{CF9937B7-5A1A-46DE-9FBD-C81771E75F72}" presName="horz2" presStyleCnt="0"/>
      <dgm:spPr/>
    </dgm:pt>
    <dgm:pt modelId="{96EE2212-8475-4C80-BAE0-2E4F746D4B9F}" type="pres">
      <dgm:prSet presAssocID="{CF9937B7-5A1A-46DE-9FBD-C81771E75F72}" presName="horzSpace2" presStyleCnt="0"/>
      <dgm:spPr/>
    </dgm:pt>
    <dgm:pt modelId="{4BD458C3-550F-4B9D-B8F7-741F1B2D6A89}" type="pres">
      <dgm:prSet presAssocID="{CF9937B7-5A1A-46DE-9FBD-C81771E75F72}" presName="tx2" presStyleLbl="revTx" presStyleIdx="10" presStyleCnt="18"/>
      <dgm:spPr/>
      <dgm:t>
        <a:bodyPr/>
        <a:lstStyle/>
        <a:p>
          <a:endParaRPr lang="zh-CN" altLang="en-US"/>
        </a:p>
      </dgm:t>
    </dgm:pt>
    <dgm:pt modelId="{CF1C42F4-5DAE-41C2-9399-F0A4850A4D4E}" type="pres">
      <dgm:prSet presAssocID="{CF9937B7-5A1A-46DE-9FBD-C81771E75F72}" presName="vert2" presStyleCnt="0"/>
      <dgm:spPr/>
    </dgm:pt>
    <dgm:pt modelId="{4A2875E1-99AB-402D-AB6E-181B20023DCB}" type="pres">
      <dgm:prSet presAssocID="{CF9937B7-5A1A-46DE-9FBD-C81771E75F72}" presName="thinLine2b" presStyleLbl="callout" presStyleIdx="8" presStyleCnt="15"/>
      <dgm:spPr/>
    </dgm:pt>
    <dgm:pt modelId="{54EEDF08-BFE7-48F3-A959-3B156A52A95F}" type="pres">
      <dgm:prSet presAssocID="{CF9937B7-5A1A-46DE-9FBD-C81771E75F72}" presName="vertSpace2b" presStyleCnt="0"/>
      <dgm:spPr/>
    </dgm:pt>
    <dgm:pt modelId="{25D3FFE9-0A01-4EC9-9CF2-1691FA020A3F}" type="pres">
      <dgm:prSet presAssocID="{DBE7ED99-2CF7-40C3-AF58-6CA8524C12FB}" presName="thickLine" presStyleLbl="alignNode1" presStyleIdx="2" presStyleCnt="3"/>
      <dgm:spPr/>
    </dgm:pt>
    <dgm:pt modelId="{B93BA510-78A7-4122-86AA-D72729E74FE0}" type="pres">
      <dgm:prSet presAssocID="{DBE7ED99-2CF7-40C3-AF58-6CA8524C12FB}" presName="horz1" presStyleCnt="0"/>
      <dgm:spPr/>
    </dgm:pt>
    <dgm:pt modelId="{F52270F5-97FE-4AF9-A103-84726CF534EE}" type="pres">
      <dgm:prSet presAssocID="{DBE7ED99-2CF7-40C3-AF58-6CA8524C12FB}" presName="tx1" presStyleLbl="revTx" presStyleIdx="11" presStyleCnt="18"/>
      <dgm:spPr/>
      <dgm:t>
        <a:bodyPr/>
        <a:lstStyle/>
        <a:p>
          <a:endParaRPr lang="zh-CN" altLang="en-US"/>
        </a:p>
      </dgm:t>
    </dgm:pt>
    <dgm:pt modelId="{B6E1ADD9-6FA9-4A74-88D0-1250BCAE57E4}" type="pres">
      <dgm:prSet presAssocID="{DBE7ED99-2CF7-40C3-AF58-6CA8524C12FB}" presName="vert1" presStyleCnt="0"/>
      <dgm:spPr/>
    </dgm:pt>
    <dgm:pt modelId="{D37D97D3-48F9-422F-B7EC-70465C7951C2}" type="pres">
      <dgm:prSet presAssocID="{D54D1D86-EC22-4CB5-A6D0-ACDA7D41C34B}" presName="vertSpace2a" presStyleCnt="0"/>
      <dgm:spPr/>
    </dgm:pt>
    <dgm:pt modelId="{DC0F0500-4BDD-4804-BE56-259D034FF73E}" type="pres">
      <dgm:prSet presAssocID="{D54D1D86-EC22-4CB5-A6D0-ACDA7D41C34B}" presName="horz2" presStyleCnt="0"/>
      <dgm:spPr/>
    </dgm:pt>
    <dgm:pt modelId="{0D003ED4-C0C9-4950-930E-7A01AB91EDB4}" type="pres">
      <dgm:prSet presAssocID="{D54D1D86-EC22-4CB5-A6D0-ACDA7D41C34B}" presName="horzSpace2" presStyleCnt="0"/>
      <dgm:spPr/>
    </dgm:pt>
    <dgm:pt modelId="{402D65F8-67D6-457F-A181-306B4C3A7054}" type="pres">
      <dgm:prSet presAssocID="{D54D1D86-EC22-4CB5-A6D0-ACDA7D41C34B}" presName="tx2" presStyleLbl="revTx" presStyleIdx="12" presStyleCnt="18"/>
      <dgm:spPr/>
      <dgm:t>
        <a:bodyPr/>
        <a:lstStyle/>
        <a:p>
          <a:endParaRPr lang="zh-CN" altLang="en-US"/>
        </a:p>
      </dgm:t>
    </dgm:pt>
    <dgm:pt modelId="{ADBA869D-6676-4B44-BAE7-5B83EF8D3FC3}" type="pres">
      <dgm:prSet presAssocID="{D54D1D86-EC22-4CB5-A6D0-ACDA7D41C34B}" presName="vert2" presStyleCnt="0"/>
      <dgm:spPr/>
    </dgm:pt>
    <dgm:pt modelId="{E45097CC-8EA4-4A05-AE6D-917827DCE07D}" type="pres">
      <dgm:prSet presAssocID="{D54D1D86-EC22-4CB5-A6D0-ACDA7D41C34B}" presName="thinLine2b" presStyleLbl="callout" presStyleIdx="9" presStyleCnt="15"/>
      <dgm:spPr/>
    </dgm:pt>
    <dgm:pt modelId="{027BF029-D467-4F99-B8F9-F988208FC29C}" type="pres">
      <dgm:prSet presAssocID="{D54D1D86-EC22-4CB5-A6D0-ACDA7D41C34B}" presName="vertSpace2b" presStyleCnt="0"/>
      <dgm:spPr/>
    </dgm:pt>
    <dgm:pt modelId="{7BF996D8-4CC1-487F-8A64-3D0918135845}" type="pres">
      <dgm:prSet presAssocID="{C8B7EA9E-C872-4250-B868-9C82E54C05AA}" presName="horz2" presStyleCnt="0"/>
      <dgm:spPr/>
    </dgm:pt>
    <dgm:pt modelId="{3DE828FD-55C1-41B4-8B6A-FF6DCFBF4F26}" type="pres">
      <dgm:prSet presAssocID="{C8B7EA9E-C872-4250-B868-9C82E54C05AA}" presName="horzSpace2" presStyleCnt="0"/>
      <dgm:spPr/>
    </dgm:pt>
    <dgm:pt modelId="{D92F1FF4-37FA-4D79-8321-69C103E5796B}" type="pres">
      <dgm:prSet presAssocID="{C8B7EA9E-C872-4250-B868-9C82E54C05AA}" presName="tx2" presStyleLbl="revTx" presStyleIdx="13" presStyleCnt="18"/>
      <dgm:spPr/>
      <dgm:t>
        <a:bodyPr/>
        <a:lstStyle/>
        <a:p>
          <a:endParaRPr lang="zh-CN" altLang="en-US"/>
        </a:p>
      </dgm:t>
    </dgm:pt>
    <dgm:pt modelId="{5A106934-D56B-4CE3-B1AD-E1180C5E9BC7}" type="pres">
      <dgm:prSet presAssocID="{C8B7EA9E-C872-4250-B868-9C82E54C05AA}" presName="vert2" presStyleCnt="0"/>
      <dgm:spPr/>
    </dgm:pt>
    <dgm:pt modelId="{3BC93EF7-D197-49C4-A4C4-8F8F47883719}" type="pres">
      <dgm:prSet presAssocID="{C8B7EA9E-C872-4250-B868-9C82E54C05AA}" presName="thinLine2b" presStyleLbl="callout" presStyleIdx="10" presStyleCnt="15"/>
      <dgm:spPr/>
    </dgm:pt>
    <dgm:pt modelId="{A389E956-C58D-4039-91AC-D9B1C397CA36}" type="pres">
      <dgm:prSet presAssocID="{C8B7EA9E-C872-4250-B868-9C82E54C05AA}" presName="vertSpace2b" presStyleCnt="0"/>
      <dgm:spPr/>
    </dgm:pt>
    <dgm:pt modelId="{C7DD51FB-818A-4741-9D71-4EC35F9F7661}" type="pres">
      <dgm:prSet presAssocID="{31D27516-BD95-4674-A897-C163CD7B5BA3}" presName="horz2" presStyleCnt="0"/>
      <dgm:spPr/>
    </dgm:pt>
    <dgm:pt modelId="{989B59E2-04E5-410B-8216-77EE3907B36C}" type="pres">
      <dgm:prSet presAssocID="{31D27516-BD95-4674-A897-C163CD7B5BA3}" presName="horzSpace2" presStyleCnt="0"/>
      <dgm:spPr/>
    </dgm:pt>
    <dgm:pt modelId="{6F42002D-421F-4B03-B74E-CB1802E9A1A2}" type="pres">
      <dgm:prSet presAssocID="{31D27516-BD95-4674-A897-C163CD7B5BA3}" presName="tx2" presStyleLbl="revTx" presStyleIdx="14" presStyleCnt="18"/>
      <dgm:spPr/>
      <dgm:t>
        <a:bodyPr/>
        <a:lstStyle/>
        <a:p>
          <a:endParaRPr lang="zh-CN" altLang="en-US"/>
        </a:p>
      </dgm:t>
    </dgm:pt>
    <dgm:pt modelId="{70490D24-29BA-4FA4-9037-621290BCACDD}" type="pres">
      <dgm:prSet presAssocID="{31D27516-BD95-4674-A897-C163CD7B5BA3}" presName="vert2" presStyleCnt="0"/>
      <dgm:spPr/>
    </dgm:pt>
    <dgm:pt modelId="{4D5968D9-15A8-49CB-BC37-C0C469FB9950}" type="pres">
      <dgm:prSet presAssocID="{31D27516-BD95-4674-A897-C163CD7B5BA3}" presName="thinLine2b" presStyleLbl="callout" presStyleIdx="11" presStyleCnt="15"/>
      <dgm:spPr/>
    </dgm:pt>
    <dgm:pt modelId="{C4E40A70-8184-4636-9E39-C2C9888B8AE4}" type="pres">
      <dgm:prSet presAssocID="{31D27516-BD95-4674-A897-C163CD7B5BA3}" presName="vertSpace2b" presStyleCnt="0"/>
      <dgm:spPr/>
    </dgm:pt>
    <dgm:pt modelId="{BF95F2CB-3E5B-46EE-8806-25D0F4529A8A}" type="pres">
      <dgm:prSet presAssocID="{DEE75A75-85CD-4C4F-A173-BF8B9801F39C}" presName="horz2" presStyleCnt="0"/>
      <dgm:spPr/>
    </dgm:pt>
    <dgm:pt modelId="{94B3F40D-0EAE-4191-B5DE-2173D1B6FBA4}" type="pres">
      <dgm:prSet presAssocID="{DEE75A75-85CD-4C4F-A173-BF8B9801F39C}" presName="horzSpace2" presStyleCnt="0"/>
      <dgm:spPr/>
    </dgm:pt>
    <dgm:pt modelId="{AD7AB215-45B3-423B-A413-1820DA1B76C2}" type="pres">
      <dgm:prSet presAssocID="{DEE75A75-85CD-4C4F-A173-BF8B9801F39C}" presName="tx2" presStyleLbl="revTx" presStyleIdx="15" presStyleCnt="18"/>
      <dgm:spPr/>
      <dgm:t>
        <a:bodyPr/>
        <a:lstStyle/>
        <a:p>
          <a:endParaRPr lang="zh-CN" altLang="en-US"/>
        </a:p>
      </dgm:t>
    </dgm:pt>
    <dgm:pt modelId="{511A324F-6124-47F2-8ED2-D9C3A051DDC3}" type="pres">
      <dgm:prSet presAssocID="{DEE75A75-85CD-4C4F-A173-BF8B9801F39C}" presName="vert2" presStyleCnt="0"/>
      <dgm:spPr/>
    </dgm:pt>
    <dgm:pt modelId="{75F85ABB-CD17-4B2E-9446-788D74F65873}" type="pres">
      <dgm:prSet presAssocID="{DEE75A75-85CD-4C4F-A173-BF8B9801F39C}" presName="thinLine2b" presStyleLbl="callout" presStyleIdx="12" presStyleCnt="15"/>
      <dgm:spPr/>
    </dgm:pt>
    <dgm:pt modelId="{9D37312A-7091-4B2C-9D2C-E063A00B047B}" type="pres">
      <dgm:prSet presAssocID="{DEE75A75-85CD-4C4F-A173-BF8B9801F39C}" presName="vertSpace2b" presStyleCnt="0"/>
      <dgm:spPr/>
    </dgm:pt>
    <dgm:pt modelId="{E96759B6-C39E-47D9-88B3-75D40047E6DF}" type="pres">
      <dgm:prSet presAssocID="{3B7903C1-B196-41A5-AAFE-E60429FB8E69}" presName="horz2" presStyleCnt="0"/>
      <dgm:spPr/>
    </dgm:pt>
    <dgm:pt modelId="{3C3E84C4-3F12-4BBA-B1D1-FD5DEA048514}" type="pres">
      <dgm:prSet presAssocID="{3B7903C1-B196-41A5-AAFE-E60429FB8E69}" presName="horzSpace2" presStyleCnt="0"/>
      <dgm:spPr/>
    </dgm:pt>
    <dgm:pt modelId="{F93F2AD1-4F64-4D8A-83EB-7339A350C26F}" type="pres">
      <dgm:prSet presAssocID="{3B7903C1-B196-41A5-AAFE-E60429FB8E69}" presName="tx2" presStyleLbl="revTx" presStyleIdx="16" presStyleCnt="18"/>
      <dgm:spPr/>
      <dgm:t>
        <a:bodyPr/>
        <a:lstStyle/>
        <a:p>
          <a:endParaRPr lang="zh-CN" altLang="en-US"/>
        </a:p>
      </dgm:t>
    </dgm:pt>
    <dgm:pt modelId="{6F7C7A6D-67AA-41CD-AC71-CBF5A5CDFB66}" type="pres">
      <dgm:prSet presAssocID="{3B7903C1-B196-41A5-AAFE-E60429FB8E69}" presName="vert2" presStyleCnt="0"/>
      <dgm:spPr/>
    </dgm:pt>
    <dgm:pt modelId="{D326FC73-E292-4244-96E8-816F956A5FE4}" type="pres">
      <dgm:prSet presAssocID="{3B7903C1-B196-41A5-AAFE-E60429FB8E69}" presName="thinLine2b" presStyleLbl="callout" presStyleIdx="13" presStyleCnt="15"/>
      <dgm:spPr/>
    </dgm:pt>
    <dgm:pt modelId="{40453139-99CE-42D1-A06A-3691ED434503}" type="pres">
      <dgm:prSet presAssocID="{3B7903C1-B196-41A5-AAFE-E60429FB8E69}" presName="vertSpace2b" presStyleCnt="0"/>
      <dgm:spPr/>
    </dgm:pt>
    <dgm:pt modelId="{F4882CF3-B858-4724-87AF-EA3EA038CE2D}" type="pres">
      <dgm:prSet presAssocID="{53522470-FD8F-449F-991E-44C77F50AAF7}" presName="horz2" presStyleCnt="0"/>
      <dgm:spPr/>
    </dgm:pt>
    <dgm:pt modelId="{557506E2-6024-43E5-A21C-19641284A572}" type="pres">
      <dgm:prSet presAssocID="{53522470-FD8F-449F-991E-44C77F50AAF7}" presName="horzSpace2" presStyleCnt="0"/>
      <dgm:spPr/>
    </dgm:pt>
    <dgm:pt modelId="{CE20B8E8-F683-4451-A3EA-62DC88E8BC87}" type="pres">
      <dgm:prSet presAssocID="{53522470-FD8F-449F-991E-44C77F50AAF7}" presName="tx2" presStyleLbl="revTx" presStyleIdx="17" presStyleCnt="18"/>
      <dgm:spPr/>
      <dgm:t>
        <a:bodyPr/>
        <a:lstStyle/>
        <a:p>
          <a:endParaRPr lang="zh-CN" altLang="en-US"/>
        </a:p>
      </dgm:t>
    </dgm:pt>
    <dgm:pt modelId="{6F958AFA-53D2-4D92-B4B0-8E1B7D957B5F}" type="pres">
      <dgm:prSet presAssocID="{53522470-FD8F-449F-991E-44C77F50AAF7}" presName="vert2" presStyleCnt="0"/>
      <dgm:spPr/>
    </dgm:pt>
    <dgm:pt modelId="{0126D049-3EF8-40C4-8F08-48908957C479}" type="pres">
      <dgm:prSet presAssocID="{53522470-FD8F-449F-991E-44C77F50AAF7}" presName="thinLine2b" presStyleLbl="callout" presStyleIdx="14" presStyleCnt="15"/>
      <dgm:spPr/>
    </dgm:pt>
    <dgm:pt modelId="{581C12ED-0E47-4D0C-AC2E-04EE42B8407D}" type="pres">
      <dgm:prSet presAssocID="{53522470-FD8F-449F-991E-44C77F50AAF7}" presName="vertSpace2b" presStyleCnt="0"/>
      <dgm:spPr/>
    </dgm:pt>
  </dgm:ptLst>
  <dgm:cxnLst>
    <dgm:cxn modelId="{ED640ED6-4A69-4C51-B9B8-88DCF26C3D62}" type="presOf" srcId="{832233DA-94A0-4300-9F47-78E7873E3CF9}" destId="{60A138AD-AB5F-48C1-B7BA-28F9EADCB6C7}" srcOrd="0" destOrd="0" presId="urn:microsoft.com/office/officeart/2008/layout/LinedList"/>
    <dgm:cxn modelId="{DC1990FC-65ED-4DE4-8F77-58923841E2F1}" type="presOf" srcId="{46D107A3-CFF7-47D6-A8CD-6520C5F44778}" destId="{6C0A86F3-8582-4A33-91C6-64A2B09920C7}" srcOrd="0" destOrd="0" presId="urn:microsoft.com/office/officeart/2008/layout/LinedList"/>
    <dgm:cxn modelId="{3003621D-4D38-49D1-9B75-CFF12DA201FF}" srcId="{C55A20CF-054C-4EB7-8AA3-86ACBF693316}" destId="{EAADAE7D-3AF6-4ED4-B0D7-52E506FFAEA1}" srcOrd="2" destOrd="0" parTransId="{9FA965EA-9E53-48C7-ABA5-9C7061636F56}" sibTransId="{60EB853D-479B-4E23-B1FD-C37B94213909}"/>
    <dgm:cxn modelId="{818E88C2-2BC7-4C87-99E3-623D0B79D9FF}" srcId="{F81FC9F6-84EC-4601-946D-25147C974A1C}" destId="{DBE7ED99-2CF7-40C3-AF58-6CA8524C12FB}" srcOrd="2" destOrd="0" parTransId="{F60672E6-3F72-4FAB-B478-77AB74F8D5F1}" sibTransId="{F1CE531B-C1EE-4E14-9E62-ABF257B42C7B}"/>
    <dgm:cxn modelId="{3F3B894D-33D4-40E9-B649-9FB52FDC21E0}" srcId="{C55A20CF-054C-4EB7-8AA3-86ACBF693316}" destId="{C72ACA87-1980-4B87-A749-30DAA5934BBC}" srcOrd="0" destOrd="0" parTransId="{6538A600-EF77-4EB5-8B7D-20D6BC60BC08}" sibTransId="{D7771C8F-F2D5-4FA0-99BF-554E82A325D4}"/>
    <dgm:cxn modelId="{096D74ED-E276-4A3D-8253-82C1DCA9A495}" srcId="{DBE7ED99-2CF7-40C3-AF58-6CA8524C12FB}" destId="{53522470-FD8F-449F-991E-44C77F50AAF7}" srcOrd="5" destOrd="0" parTransId="{7A8D1F98-526C-42B3-86F5-228C3086D948}" sibTransId="{71E2DF35-566D-4CD1-86E6-58415FAA6DFA}"/>
    <dgm:cxn modelId="{8D647256-FF24-4291-A27B-E1622E409317}" type="presOf" srcId="{53522470-FD8F-449F-991E-44C77F50AAF7}" destId="{CE20B8E8-F683-4451-A3EA-62DC88E8BC87}" srcOrd="0" destOrd="0" presId="urn:microsoft.com/office/officeart/2008/layout/LinedList"/>
    <dgm:cxn modelId="{2890374C-BA4B-47DD-9BE3-2C870C0D0A6C}" srcId="{DBE7ED99-2CF7-40C3-AF58-6CA8524C12FB}" destId="{D54D1D86-EC22-4CB5-A6D0-ACDA7D41C34B}" srcOrd="0" destOrd="0" parTransId="{2EA92400-8C23-4940-BEF3-D83574F75166}" sibTransId="{65DED30E-9DF5-4752-9FDA-3504F244AC06}"/>
    <dgm:cxn modelId="{C19BD733-C214-4C13-9713-9CED0E212B2E}" srcId="{F9B28161-2495-4B83-A409-EE3DB35A22AE}" destId="{398C89F6-A584-4A5B-B487-4F1E35C79B8B}" srcOrd="0" destOrd="0" parTransId="{68AB4954-8C59-471C-A7B5-2F292601413B}" sibTransId="{AE3A5100-9011-45CD-8278-7CEE8C092BD0}"/>
    <dgm:cxn modelId="{C8DE2CF5-BBD5-4448-BFFA-2368BFBE43C8}" type="presOf" srcId="{C8B7EA9E-C872-4250-B868-9C82E54C05AA}" destId="{D92F1FF4-37FA-4D79-8321-69C103E5796B}" srcOrd="0" destOrd="0" presId="urn:microsoft.com/office/officeart/2008/layout/LinedList"/>
    <dgm:cxn modelId="{64F09A93-086E-409A-9198-CBA0D3AD7F24}" srcId="{F81FC9F6-84EC-4601-946D-25147C974A1C}" destId="{F9B28161-2495-4B83-A409-EE3DB35A22AE}" srcOrd="0" destOrd="0" parTransId="{F849A72A-D218-4473-B3C5-65DF766A20D9}" sibTransId="{FD1BB074-1438-448E-A56E-ABFE77F7ADBC}"/>
    <dgm:cxn modelId="{9AFF57C3-AFEC-4430-BBDD-13140CEAE965}" type="presOf" srcId="{16E6F2A1-83B3-4E4D-B4D3-344B521F562D}" destId="{436956DE-01A5-4E14-9811-42F04A111112}" srcOrd="0" destOrd="0" presId="urn:microsoft.com/office/officeart/2008/layout/LinedList"/>
    <dgm:cxn modelId="{139492D9-1DA1-4547-A92A-3648034F4780}" srcId="{DBE7ED99-2CF7-40C3-AF58-6CA8524C12FB}" destId="{31D27516-BD95-4674-A897-C163CD7B5BA3}" srcOrd="2" destOrd="0" parTransId="{B16D8A50-7A69-4F1E-B0D7-E79DBA228158}" sibTransId="{0C21C1B6-FC8A-44E5-A79B-016282309412}"/>
    <dgm:cxn modelId="{11CD054E-2D78-4418-98C3-92D99295A244}" srcId="{C55A20CF-054C-4EB7-8AA3-86ACBF693316}" destId="{CF9937B7-5A1A-46DE-9FBD-C81771E75F72}" srcOrd="3" destOrd="0" parTransId="{A5D5B697-B38E-43EB-9972-301A90B94F80}" sibTransId="{91F3F8C2-C4F8-43A4-B30D-09FB2F667A8A}"/>
    <dgm:cxn modelId="{EBB49EC7-D8D0-418A-A942-98A23DC7863A}" type="presOf" srcId="{F81FC9F6-84EC-4601-946D-25147C974A1C}" destId="{5073DB5B-8C34-416D-8D00-A7C7115B4C46}" srcOrd="0" destOrd="0" presId="urn:microsoft.com/office/officeart/2008/layout/LinedList"/>
    <dgm:cxn modelId="{C6F06399-E5B7-4744-B45C-06EDAB436DE1}" type="presOf" srcId="{C72ACA87-1980-4B87-A749-30DAA5934BBC}" destId="{997771E9-1093-4370-8ACF-9385EE457774}" srcOrd="0" destOrd="0" presId="urn:microsoft.com/office/officeart/2008/layout/LinedList"/>
    <dgm:cxn modelId="{FF1C5F38-D58B-4BAB-BCD8-D40F264E5D1E}" srcId="{DBE7ED99-2CF7-40C3-AF58-6CA8524C12FB}" destId="{C8B7EA9E-C872-4250-B868-9C82E54C05AA}" srcOrd="1" destOrd="0" parTransId="{DB2F7471-EC36-4530-ACA2-37679C4239EE}" sibTransId="{2571F9C1-816A-4ECE-898F-FE910A7F0ABF}"/>
    <dgm:cxn modelId="{DA734319-454D-4B26-8E16-5A733371373A}" type="presOf" srcId="{BE370E07-C519-49D5-9C1A-07AF4485B95A}" destId="{BDCEF078-5711-4845-9796-943514A470E5}" srcOrd="0" destOrd="0" presId="urn:microsoft.com/office/officeart/2008/layout/LinedList"/>
    <dgm:cxn modelId="{CC4615BC-2D5D-4A20-9D34-11739AE3067C}" type="presOf" srcId="{DEE75A75-85CD-4C4F-A173-BF8B9801F39C}" destId="{AD7AB215-45B3-423B-A413-1820DA1B76C2}" srcOrd="0" destOrd="0" presId="urn:microsoft.com/office/officeart/2008/layout/LinedList"/>
    <dgm:cxn modelId="{505177D8-6C92-4188-BE60-AA160BD7CEA6}" srcId="{DBE7ED99-2CF7-40C3-AF58-6CA8524C12FB}" destId="{DEE75A75-85CD-4C4F-A173-BF8B9801F39C}" srcOrd="3" destOrd="0" parTransId="{65E6E987-1713-47BF-81FF-D6D1F06E4C7D}" sibTransId="{7926D650-A828-49EB-9DE5-482E9FA251F6}"/>
    <dgm:cxn modelId="{D078399A-4658-4E61-87E0-0832DB4125A5}" type="presOf" srcId="{D54D1D86-EC22-4CB5-A6D0-ACDA7D41C34B}" destId="{402D65F8-67D6-457F-A181-306B4C3A7054}" srcOrd="0" destOrd="0" presId="urn:microsoft.com/office/officeart/2008/layout/LinedList"/>
    <dgm:cxn modelId="{83C39773-E973-4858-9045-5455748344E9}" type="presOf" srcId="{3B7903C1-B196-41A5-AAFE-E60429FB8E69}" destId="{F93F2AD1-4F64-4D8A-83EB-7339A350C26F}" srcOrd="0" destOrd="0" presId="urn:microsoft.com/office/officeart/2008/layout/LinedList"/>
    <dgm:cxn modelId="{3381BDE3-5152-4F71-AD71-8E8EF752B744}" srcId="{F9B28161-2495-4B83-A409-EE3DB35A22AE}" destId="{46D107A3-CFF7-47D6-A8CD-6520C5F44778}" srcOrd="4" destOrd="0" parTransId="{73E91C6B-7E2A-4F3A-9960-37CFE7D203E6}" sibTransId="{F8B37477-EB60-4716-A9D3-E31C1F61E10E}"/>
    <dgm:cxn modelId="{417EC552-4B9B-47F6-A6B1-BC30E5A6AC71}" type="presOf" srcId="{F9B28161-2495-4B83-A409-EE3DB35A22AE}" destId="{DA35791E-E3AF-4A87-AC2A-D6EF29F81FB8}" srcOrd="0" destOrd="0" presId="urn:microsoft.com/office/officeart/2008/layout/LinedList"/>
    <dgm:cxn modelId="{0584E016-5834-4F6B-B2F1-31F38D85115C}" srcId="{F9B28161-2495-4B83-A409-EE3DB35A22AE}" destId="{832233DA-94A0-4300-9F47-78E7873E3CF9}" srcOrd="3" destOrd="0" parTransId="{BBEED382-7EE2-4095-8E1F-C59A3F32D646}" sibTransId="{D99D4A6C-519E-4C5D-ACC9-EBEE363CF9D4}"/>
    <dgm:cxn modelId="{951C18CD-DE35-4A99-859D-B0830453217A}" type="presOf" srcId="{398C89F6-A584-4A5B-B487-4F1E35C79B8B}" destId="{8F0D6ADE-9EBB-4759-B89E-F71DDD25BA99}" srcOrd="0" destOrd="0" presId="urn:microsoft.com/office/officeart/2008/layout/LinedList"/>
    <dgm:cxn modelId="{12A2DFD9-E565-47F1-B3BC-200CF520DD67}" srcId="{DBE7ED99-2CF7-40C3-AF58-6CA8524C12FB}" destId="{3B7903C1-B196-41A5-AAFE-E60429FB8E69}" srcOrd="4" destOrd="0" parTransId="{E36F6CD1-38E8-4F16-AC03-29682068CE57}" sibTransId="{37863D5B-3D33-4D71-A598-CDF4E79FA4AB}"/>
    <dgm:cxn modelId="{A8099824-E1EB-4D1E-87B7-5E38F845DC69}" type="presOf" srcId="{CF9937B7-5A1A-46DE-9FBD-C81771E75F72}" destId="{4BD458C3-550F-4B9D-B8F7-741F1B2D6A89}" srcOrd="0" destOrd="0" presId="urn:microsoft.com/office/officeart/2008/layout/LinedList"/>
    <dgm:cxn modelId="{2CA86D4F-83E6-428F-8672-397C712B2C3D}" type="presOf" srcId="{ACAA002F-7494-48C9-8DED-F7368C7DC5F8}" destId="{08294CBB-5CA7-400B-A8CB-086F1EE680E4}" srcOrd="0" destOrd="0" presId="urn:microsoft.com/office/officeart/2008/layout/LinedList"/>
    <dgm:cxn modelId="{22F3F1FC-A358-4AF7-B33A-251D7649B6A0}" type="presOf" srcId="{DBE7ED99-2CF7-40C3-AF58-6CA8524C12FB}" destId="{F52270F5-97FE-4AF9-A103-84726CF534EE}" srcOrd="0" destOrd="0" presId="urn:microsoft.com/office/officeart/2008/layout/LinedList"/>
    <dgm:cxn modelId="{95AD9275-E9EF-40E1-8EE0-78B0BE28A7E7}" type="presOf" srcId="{31D27516-BD95-4674-A897-C163CD7B5BA3}" destId="{6F42002D-421F-4B03-B74E-CB1802E9A1A2}" srcOrd="0" destOrd="0" presId="urn:microsoft.com/office/officeart/2008/layout/LinedList"/>
    <dgm:cxn modelId="{F9CA9FC1-EA57-4B5D-AF73-16BF48D5A0E1}" type="presOf" srcId="{EAADAE7D-3AF6-4ED4-B0D7-52E506FFAEA1}" destId="{A490859C-43F1-40DE-BFF9-5B1D69DD1B2B}" srcOrd="0" destOrd="0" presId="urn:microsoft.com/office/officeart/2008/layout/LinedList"/>
    <dgm:cxn modelId="{9C68B565-B17E-4B6E-9A49-C09E3341E164}" srcId="{F81FC9F6-84EC-4601-946D-25147C974A1C}" destId="{C55A20CF-054C-4EB7-8AA3-86ACBF693316}" srcOrd="1" destOrd="0" parTransId="{E3C82979-CC92-4569-9AF1-7E76ACB9365A}" sibTransId="{396E5A74-6BB9-4718-8D0D-C3878A2FF710}"/>
    <dgm:cxn modelId="{972116AC-54A6-4333-A4BC-0133D26F997D}" srcId="{F9B28161-2495-4B83-A409-EE3DB35A22AE}" destId="{16E6F2A1-83B3-4E4D-B4D3-344B521F562D}" srcOrd="2" destOrd="0" parTransId="{02DF1144-CBEA-4206-932C-BC20C9C20AEC}" sibTransId="{05DFC80C-AA76-4081-A5D8-68968C0FDE82}"/>
    <dgm:cxn modelId="{982C2817-1A71-4857-BEBD-CB78C9B89727}" srcId="{F9B28161-2495-4B83-A409-EE3DB35A22AE}" destId="{BE370E07-C519-49D5-9C1A-07AF4485B95A}" srcOrd="1" destOrd="0" parTransId="{A4CD0260-DE27-40B6-8B51-76B897CC71B3}" sibTransId="{497F38BC-5CD2-4056-BA8C-C4C15D643A27}"/>
    <dgm:cxn modelId="{9E4CC230-1AF8-4A3D-BEF4-10A4598A969C}" srcId="{C55A20CF-054C-4EB7-8AA3-86ACBF693316}" destId="{ACAA002F-7494-48C9-8DED-F7368C7DC5F8}" srcOrd="1" destOrd="0" parTransId="{DFFC8C20-445A-4BFC-9E1E-5040A602FC04}" sibTransId="{16C41611-D573-4823-BEC2-DEDA4CC1EC7D}"/>
    <dgm:cxn modelId="{220796C3-D1CF-421E-9B29-BE230AC35DE1}" type="presOf" srcId="{C55A20CF-054C-4EB7-8AA3-86ACBF693316}" destId="{EBB91188-84B1-4D07-93E2-E01F8504471C}" srcOrd="0" destOrd="0" presId="urn:microsoft.com/office/officeart/2008/layout/LinedList"/>
    <dgm:cxn modelId="{710D655E-F8E3-46B8-B028-47852A52DF79}" type="presParOf" srcId="{5073DB5B-8C34-416D-8D00-A7C7115B4C46}" destId="{71746451-73E6-4292-9672-5CF32DEB35C7}" srcOrd="0" destOrd="0" presId="urn:microsoft.com/office/officeart/2008/layout/LinedList"/>
    <dgm:cxn modelId="{56F5A4F3-8556-4FFA-BF89-604D03242231}" type="presParOf" srcId="{5073DB5B-8C34-416D-8D00-A7C7115B4C46}" destId="{030A7F4E-A561-4CF1-9743-0C9C54776260}" srcOrd="1" destOrd="0" presId="urn:microsoft.com/office/officeart/2008/layout/LinedList"/>
    <dgm:cxn modelId="{4399CC57-6FF0-4DC9-BAC5-F2F694095CCD}" type="presParOf" srcId="{030A7F4E-A561-4CF1-9743-0C9C54776260}" destId="{DA35791E-E3AF-4A87-AC2A-D6EF29F81FB8}" srcOrd="0" destOrd="0" presId="urn:microsoft.com/office/officeart/2008/layout/LinedList"/>
    <dgm:cxn modelId="{B90C53DB-7A2E-46F3-A219-5AD9E0B3DC48}" type="presParOf" srcId="{030A7F4E-A561-4CF1-9743-0C9C54776260}" destId="{CC76F77D-C356-4470-B184-087D9DC909DF}" srcOrd="1" destOrd="0" presId="urn:microsoft.com/office/officeart/2008/layout/LinedList"/>
    <dgm:cxn modelId="{90534E65-C6B1-433D-BC79-447B2C61830F}" type="presParOf" srcId="{CC76F77D-C356-4470-B184-087D9DC909DF}" destId="{B10B5ACB-16F9-48CC-948A-5B9995A6B2C4}" srcOrd="0" destOrd="0" presId="urn:microsoft.com/office/officeart/2008/layout/LinedList"/>
    <dgm:cxn modelId="{6774F7C7-F553-4CB7-AE02-A05683DFCD79}" type="presParOf" srcId="{CC76F77D-C356-4470-B184-087D9DC909DF}" destId="{5EE2AF0D-75F2-48E7-8286-A84365668A59}" srcOrd="1" destOrd="0" presId="urn:microsoft.com/office/officeart/2008/layout/LinedList"/>
    <dgm:cxn modelId="{606C06EF-1327-4220-B4C7-919FAC849DAE}" type="presParOf" srcId="{5EE2AF0D-75F2-48E7-8286-A84365668A59}" destId="{F8CAE194-FA55-4380-9C88-D3D7EC9EFAAF}" srcOrd="0" destOrd="0" presId="urn:microsoft.com/office/officeart/2008/layout/LinedList"/>
    <dgm:cxn modelId="{D2CC4011-38E5-4870-8A70-07214F27C0F7}" type="presParOf" srcId="{5EE2AF0D-75F2-48E7-8286-A84365668A59}" destId="{8F0D6ADE-9EBB-4759-B89E-F71DDD25BA99}" srcOrd="1" destOrd="0" presId="urn:microsoft.com/office/officeart/2008/layout/LinedList"/>
    <dgm:cxn modelId="{9AAF3A9E-B6F8-4BF4-8EE1-661157873FCF}" type="presParOf" srcId="{5EE2AF0D-75F2-48E7-8286-A84365668A59}" destId="{D36E5049-F834-44A9-996E-A9AF78E16DDF}" srcOrd="2" destOrd="0" presId="urn:microsoft.com/office/officeart/2008/layout/LinedList"/>
    <dgm:cxn modelId="{1F41FD61-ADE5-4AD1-B105-EE0175F36B7C}" type="presParOf" srcId="{CC76F77D-C356-4470-B184-087D9DC909DF}" destId="{E5BC03AE-99A5-4879-8B1E-253A70E6FE65}" srcOrd="2" destOrd="0" presId="urn:microsoft.com/office/officeart/2008/layout/LinedList"/>
    <dgm:cxn modelId="{FC08BF4F-19C7-497D-9B86-7834D220DA94}" type="presParOf" srcId="{CC76F77D-C356-4470-B184-087D9DC909DF}" destId="{A0E06864-8884-47BC-8AB1-526E020131E6}" srcOrd="3" destOrd="0" presId="urn:microsoft.com/office/officeart/2008/layout/LinedList"/>
    <dgm:cxn modelId="{ABDBA3AB-A039-43F7-8784-E90E9D7281DD}" type="presParOf" srcId="{CC76F77D-C356-4470-B184-087D9DC909DF}" destId="{EDCE1618-39DD-4309-BEB0-7602E7412F71}" srcOrd="4" destOrd="0" presId="urn:microsoft.com/office/officeart/2008/layout/LinedList"/>
    <dgm:cxn modelId="{AE2D99EC-281D-4786-8C52-5430E6093491}" type="presParOf" srcId="{EDCE1618-39DD-4309-BEB0-7602E7412F71}" destId="{CBC5CA65-C1C8-49F5-87C3-877B8AE8A0CD}" srcOrd="0" destOrd="0" presId="urn:microsoft.com/office/officeart/2008/layout/LinedList"/>
    <dgm:cxn modelId="{6496A267-360D-4E3D-9DD0-82F25DDBFF2C}" type="presParOf" srcId="{EDCE1618-39DD-4309-BEB0-7602E7412F71}" destId="{BDCEF078-5711-4845-9796-943514A470E5}" srcOrd="1" destOrd="0" presId="urn:microsoft.com/office/officeart/2008/layout/LinedList"/>
    <dgm:cxn modelId="{5D59E9FE-B189-4909-B4E9-40C40C7B3467}" type="presParOf" srcId="{EDCE1618-39DD-4309-BEB0-7602E7412F71}" destId="{9A83B2BB-977B-4139-BBE4-E2EDA279B757}" srcOrd="2" destOrd="0" presId="urn:microsoft.com/office/officeart/2008/layout/LinedList"/>
    <dgm:cxn modelId="{AA7B8222-A909-430B-A5D0-9A5AB65A061C}" type="presParOf" srcId="{CC76F77D-C356-4470-B184-087D9DC909DF}" destId="{B216DEEC-948E-450C-A892-C2C07C174A77}" srcOrd="5" destOrd="0" presId="urn:microsoft.com/office/officeart/2008/layout/LinedList"/>
    <dgm:cxn modelId="{01308C75-B24B-4548-AF77-5F3180872CF1}" type="presParOf" srcId="{CC76F77D-C356-4470-B184-087D9DC909DF}" destId="{DFB983F6-07BA-4622-9975-EFCC142A96E1}" srcOrd="6" destOrd="0" presId="urn:microsoft.com/office/officeart/2008/layout/LinedList"/>
    <dgm:cxn modelId="{D88B4926-BBE1-4056-A827-94E7965893A6}" type="presParOf" srcId="{CC76F77D-C356-4470-B184-087D9DC909DF}" destId="{98A4D63E-7801-4D19-B258-EB4524FDEC8E}" srcOrd="7" destOrd="0" presId="urn:microsoft.com/office/officeart/2008/layout/LinedList"/>
    <dgm:cxn modelId="{E01F8C3E-C28D-48CE-811F-6845970BE28A}" type="presParOf" srcId="{98A4D63E-7801-4D19-B258-EB4524FDEC8E}" destId="{E199566F-0B77-4071-92F9-B48564E8C802}" srcOrd="0" destOrd="0" presId="urn:microsoft.com/office/officeart/2008/layout/LinedList"/>
    <dgm:cxn modelId="{0EA7AC49-E9D9-4C2D-8C8D-428992367D8F}" type="presParOf" srcId="{98A4D63E-7801-4D19-B258-EB4524FDEC8E}" destId="{436956DE-01A5-4E14-9811-42F04A111112}" srcOrd="1" destOrd="0" presId="urn:microsoft.com/office/officeart/2008/layout/LinedList"/>
    <dgm:cxn modelId="{38C20C04-E066-4E2C-ABAF-1EFD41B5AF08}" type="presParOf" srcId="{98A4D63E-7801-4D19-B258-EB4524FDEC8E}" destId="{5EF78298-DE6F-43B0-A03F-74302600D074}" srcOrd="2" destOrd="0" presId="urn:microsoft.com/office/officeart/2008/layout/LinedList"/>
    <dgm:cxn modelId="{FC18BD3E-7B11-4FE3-9241-B2F87B05A4EC}" type="presParOf" srcId="{CC76F77D-C356-4470-B184-087D9DC909DF}" destId="{EDAA24E0-1FC1-4C41-8BA1-8436DEFFF8A6}" srcOrd="8" destOrd="0" presId="urn:microsoft.com/office/officeart/2008/layout/LinedList"/>
    <dgm:cxn modelId="{C32D8582-2963-45DF-85BD-F8264487117E}" type="presParOf" srcId="{CC76F77D-C356-4470-B184-087D9DC909DF}" destId="{9E62EF19-F4D2-4D93-912D-20C65A8BDAAC}" srcOrd="9" destOrd="0" presId="urn:microsoft.com/office/officeart/2008/layout/LinedList"/>
    <dgm:cxn modelId="{BA2801D8-BA42-4D47-8A8E-FD3FDEA13327}" type="presParOf" srcId="{CC76F77D-C356-4470-B184-087D9DC909DF}" destId="{C1C7138D-0891-40AD-9655-8CFF8CA78E58}" srcOrd="10" destOrd="0" presId="urn:microsoft.com/office/officeart/2008/layout/LinedList"/>
    <dgm:cxn modelId="{F33619C9-69F5-4D47-9570-C9E75AF6729B}" type="presParOf" srcId="{C1C7138D-0891-40AD-9655-8CFF8CA78E58}" destId="{B0EC9699-1424-41A6-B6CF-E144B420BC5D}" srcOrd="0" destOrd="0" presId="urn:microsoft.com/office/officeart/2008/layout/LinedList"/>
    <dgm:cxn modelId="{B57A49A3-1334-4D11-AA0D-0348A6B82817}" type="presParOf" srcId="{C1C7138D-0891-40AD-9655-8CFF8CA78E58}" destId="{60A138AD-AB5F-48C1-B7BA-28F9EADCB6C7}" srcOrd="1" destOrd="0" presId="urn:microsoft.com/office/officeart/2008/layout/LinedList"/>
    <dgm:cxn modelId="{7E929122-D74E-406D-83C2-19AB3908F939}" type="presParOf" srcId="{C1C7138D-0891-40AD-9655-8CFF8CA78E58}" destId="{565115DD-83FE-4CB7-9036-729DA581BA4C}" srcOrd="2" destOrd="0" presId="urn:microsoft.com/office/officeart/2008/layout/LinedList"/>
    <dgm:cxn modelId="{A09FF66D-C263-4EAE-9B06-2AB6F7E3F795}" type="presParOf" srcId="{CC76F77D-C356-4470-B184-087D9DC909DF}" destId="{E94E1B82-16F1-449F-B887-FB5B4EDC9452}" srcOrd="11" destOrd="0" presId="urn:microsoft.com/office/officeart/2008/layout/LinedList"/>
    <dgm:cxn modelId="{A9F3B110-F4F3-4B41-B047-CAA486079393}" type="presParOf" srcId="{CC76F77D-C356-4470-B184-087D9DC909DF}" destId="{E33C8F49-DA2F-4466-95A5-8918EFBED687}" srcOrd="12" destOrd="0" presId="urn:microsoft.com/office/officeart/2008/layout/LinedList"/>
    <dgm:cxn modelId="{2D2E33C0-58C6-4EFB-9AA8-C662145FC6CF}" type="presParOf" srcId="{CC76F77D-C356-4470-B184-087D9DC909DF}" destId="{93751AEE-B032-445E-BAF6-32F4826383B3}" srcOrd="13" destOrd="0" presId="urn:microsoft.com/office/officeart/2008/layout/LinedList"/>
    <dgm:cxn modelId="{D6309E52-2C3E-497C-B344-50A3BF9523B3}" type="presParOf" srcId="{93751AEE-B032-445E-BAF6-32F4826383B3}" destId="{5FD652B6-7F4B-45DE-B97A-BB422CD83C15}" srcOrd="0" destOrd="0" presId="urn:microsoft.com/office/officeart/2008/layout/LinedList"/>
    <dgm:cxn modelId="{F9BC89AF-919D-4B73-99A9-DB4E0C33E717}" type="presParOf" srcId="{93751AEE-B032-445E-BAF6-32F4826383B3}" destId="{6C0A86F3-8582-4A33-91C6-64A2B09920C7}" srcOrd="1" destOrd="0" presId="urn:microsoft.com/office/officeart/2008/layout/LinedList"/>
    <dgm:cxn modelId="{16C18BF8-106D-4A8F-BD0A-8CA0523C63CE}" type="presParOf" srcId="{93751AEE-B032-445E-BAF6-32F4826383B3}" destId="{3A61184A-9FDB-49F7-B399-4DF666EB774B}" srcOrd="2" destOrd="0" presId="urn:microsoft.com/office/officeart/2008/layout/LinedList"/>
    <dgm:cxn modelId="{31F0F214-8FCA-4299-820A-44BD5E15E0F3}" type="presParOf" srcId="{CC76F77D-C356-4470-B184-087D9DC909DF}" destId="{2F8D5334-349C-4AA1-85C5-C16B95FE069F}" srcOrd="14" destOrd="0" presId="urn:microsoft.com/office/officeart/2008/layout/LinedList"/>
    <dgm:cxn modelId="{CEAC55B6-CB7B-41BE-AE51-558E78EE49B3}" type="presParOf" srcId="{CC76F77D-C356-4470-B184-087D9DC909DF}" destId="{A281940C-F0D8-4999-8AEB-2E7E3A637851}" srcOrd="15" destOrd="0" presId="urn:microsoft.com/office/officeart/2008/layout/LinedList"/>
    <dgm:cxn modelId="{65FFF5A5-2E45-45A9-987A-C60417A20B75}" type="presParOf" srcId="{5073DB5B-8C34-416D-8D00-A7C7115B4C46}" destId="{1BF60AA3-0F39-41FF-96AD-C906A1A1E6B8}" srcOrd="2" destOrd="0" presId="urn:microsoft.com/office/officeart/2008/layout/LinedList"/>
    <dgm:cxn modelId="{E2EF3834-E667-4456-A86C-B3E76A0E9C11}" type="presParOf" srcId="{5073DB5B-8C34-416D-8D00-A7C7115B4C46}" destId="{6C81426F-0207-4C60-A969-F381DAE59AAB}" srcOrd="3" destOrd="0" presId="urn:microsoft.com/office/officeart/2008/layout/LinedList"/>
    <dgm:cxn modelId="{F74CBFCF-8B48-416D-B1E4-5B42F49DAF98}" type="presParOf" srcId="{6C81426F-0207-4C60-A969-F381DAE59AAB}" destId="{EBB91188-84B1-4D07-93E2-E01F8504471C}" srcOrd="0" destOrd="0" presId="urn:microsoft.com/office/officeart/2008/layout/LinedList"/>
    <dgm:cxn modelId="{4D4032DF-2053-4E8E-8028-71BBA7E80791}" type="presParOf" srcId="{6C81426F-0207-4C60-A969-F381DAE59AAB}" destId="{5D81844A-D504-4D7E-B6D4-ABD4A2B74A03}" srcOrd="1" destOrd="0" presId="urn:microsoft.com/office/officeart/2008/layout/LinedList"/>
    <dgm:cxn modelId="{05BF4595-77F5-4059-8E82-FC794B7A24CD}" type="presParOf" srcId="{5D81844A-D504-4D7E-B6D4-ABD4A2B74A03}" destId="{9A6FEFB4-C022-4B32-AA73-2B8B4D282D90}" srcOrd="0" destOrd="0" presId="urn:microsoft.com/office/officeart/2008/layout/LinedList"/>
    <dgm:cxn modelId="{E8C70199-2C7A-428A-8528-AF61F65C0A4E}" type="presParOf" srcId="{5D81844A-D504-4D7E-B6D4-ABD4A2B74A03}" destId="{FC28B063-1B9A-45B9-BFC2-E00FC8C5488C}" srcOrd="1" destOrd="0" presId="urn:microsoft.com/office/officeart/2008/layout/LinedList"/>
    <dgm:cxn modelId="{7189068F-5025-49BE-81BF-E56DCA79964B}" type="presParOf" srcId="{FC28B063-1B9A-45B9-BFC2-E00FC8C5488C}" destId="{5715D830-92B2-42CE-97F4-759008FC529A}" srcOrd="0" destOrd="0" presId="urn:microsoft.com/office/officeart/2008/layout/LinedList"/>
    <dgm:cxn modelId="{0EC6878A-19CE-4EE1-A15C-9E5196AF98B9}" type="presParOf" srcId="{FC28B063-1B9A-45B9-BFC2-E00FC8C5488C}" destId="{997771E9-1093-4370-8ACF-9385EE457774}" srcOrd="1" destOrd="0" presId="urn:microsoft.com/office/officeart/2008/layout/LinedList"/>
    <dgm:cxn modelId="{0B86F8E0-ED04-4465-A5B0-5A4C6391425A}" type="presParOf" srcId="{FC28B063-1B9A-45B9-BFC2-E00FC8C5488C}" destId="{E199129C-B35B-4AD7-BF77-788BA65C67ED}" srcOrd="2" destOrd="0" presId="urn:microsoft.com/office/officeart/2008/layout/LinedList"/>
    <dgm:cxn modelId="{25F25C00-0703-4E9E-8874-3F34DD5A59A8}" type="presParOf" srcId="{5D81844A-D504-4D7E-B6D4-ABD4A2B74A03}" destId="{76D050A8-F01B-4C54-A36C-51B0370AD9F5}" srcOrd="2" destOrd="0" presId="urn:microsoft.com/office/officeart/2008/layout/LinedList"/>
    <dgm:cxn modelId="{CA017189-A81D-490F-8F7D-FE37607A6298}" type="presParOf" srcId="{5D81844A-D504-4D7E-B6D4-ABD4A2B74A03}" destId="{A05AA824-3F38-4BED-BC0E-381A01F93E94}" srcOrd="3" destOrd="0" presId="urn:microsoft.com/office/officeart/2008/layout/LinedList"/>
    <dgm:cxn modelId="{72DCCBE6-3F5B-44FD-AC7F-44FDA3881192}" type="presParOf" srcId="{5D81844A-D504-4D7E-B6D4-ABD4A2B74A03}" destId="{045F9836-F12B-4BE0-918D-51A67B5CF454}" srcOrd="4" destOrd="0" presId="urn:microsoft.com/office/officeart/2008/layout/LinedList"/>
    <dgm:cxn modelId="{68283E6A-BCC3-4898-8F4B-1B60D95791F8}" type="presParOf" srcId="{045F9836-F12B-4BE0-918D-51A67B5CF454}" destId="{43D08972-3C29-40C3-AD42-B8C7ACDE2C5D}" srcOrd="0" destOrd="0" presId="urn:microsoft.com/office/officeart/2008/layout/LinedList"/>
    <dgm:cxn modelId="{9A75A4D2-E8E1-4462-9B8E-337CD8BE4774}" type="presParOf" srcId="{045F9836-F12B-4BE0-918D-51A67B5CF454}" destId="{08294CBB-5CA7-400B-A8CB-086F1EE680E4}" srcOrd="1" destOrd="0" presId="urn:microsoft.com/office/officeart/2008/layout/LinedList"/>
    <dgm:cxn modelId="{B1A7464E-4DBE-4491-A1DE-51F8CE71B812}" type="presParOf" srcId="{045F9836-F12B-4BE0-918D-51A67B5CF454}" destId="{7209CB83-FE40-4FE0-B692-839077DA3468}" srcOrd="2" destOrd="0" presId="urn:microsoft.com/office/officeart/2008/layout/LinedList"/>
    <dgm:cxn modelId="{32429062-0DF5-4DE2-BA66-232010F2C520}" type="presParOf" srcId="{5D81844A-D504-4D7E-B6D4-ABD4A2B74A03}" destId="{68CBD3D7-A61A-4C09-9F52-D0A75F10E140}" srcOrd="5" destOrd="0" presId="urn:microsoft.com/office/officeart/2008/layout/LinedList"/>
    <dgm:cxn modelId="{AA0CA63A-1F2F-401D-A60B-BD63EC3CB472}" type="presParOf" srcId="{5D81844A-D504-4D7E-B6D4-ABD4A2B74A03}" destId="{93E31716-5B7B-4216-8BB3-055F5513F490}" srcOrd="6" destOrd="0" presId="urn:microsoft.com/office/officeart/2008/layout/LinedList"/>
    <dgm:cxn modelId="{80B80F05-E01D-4375-9302-56B9A6B6CFC8}" type="presParOf" srcId="{5D81844A-D504-4D7E-B6D4-ABD4A2B74A03}" destId="{C340AF1A-0F87-4AD6-90AC-6DAB94A26FBD}" srcOrd="7" destOrd="0" presId="urn:microsoft.com/office/officeart/2008/layout/LinedList"/>
    <dgm:cxn modelId="{A5F86665-1DC5-49E1-BC30-D8973705D832}" type="presParOf" srcId="{C340AF1A-0F87-4AD6-90AC-6DAB94A26FBD}" destId="{2327FE96-6B02-4ACF-A844-A9303C3381A7}" srcOrd="0" destOrd="0" presId="urn:microsoft.com/office/officeart/2008/layout/LinedList"/>
    <dgm:cxn modelId="{5A420832-3CAE-4CB1-9B57-2AA5C1DC1791}" type="presParOf" srcId="{C340AF1A-0F87-4AD6-90AC-6DAB94A26FBD}" destId="{A490859C-43F1-40DE-BFF9-5B1D69DD1B2B}" srcOrd="1" destOrd="0" presId="urn:microsoft.com/office/officeart/2008/layout/LinedList"/>
    <dgm:cxn modelId="{CB956E05-D062-4BDE-8F42-8210F8648C42}" type="presParOf" srcId="{C340AF1A-0F87-4AD6-90AC-6DAB94A26FBD}" destId="{264FA667-6719-4E2E-B698-14A2B22A330D}" srcOrd="2" destOrd="0" presId="urn:microsoft.com/office/officeart/2008/layout/LinedList"/>
    <dgm:cxn modelId="{3DFA7A6F-E690-4DB5-8F7B-541011EF1B37}" type="presParOf" srcId="{5D81844A-D504-4D7E-B6D4-ABD4A2B74A03}" destId="{D997A396-6FA1-4B6E-8B6D-3376CE06DF2A}" srcOrd="8" destOrd="0" presId="urn:microsoft.com/office/officeart/2008/layout/LinedList"/>
    <dgm:cxn modelId="{FF6A3B5C-E5EA-4FBD-A346-8587DD80AAB1}" type="presParOf" srcId="{5D81844A-D504-4D7E-B6D4-ABD4A2B74A03}" destId="{DBE09770-A229-4847-B0CB-20A7D586F665}" srcOrd="9" destOrd="0" presId="urn:microsoft.com/office/officeart/2008/layout/LinedList"/>
    <dgm:cxn modelId="{0731E12E-1A8B-487A-8B3E-0CE983ADB642}" type="presParOf" srcId="{5D81844A-D504-4D7E-B6D4-ABD4A2B74A03}" destId="{4BDC7240-0CFF-4465-8B02-39308554A99C}" srcOrd="10" destOrd="0" presId="urn:microsoft.com/office/officeart/2008/layout/LinedList"/>
    <dgm:cxn modelId="{0724DB6F-57A9-4F9C-8CF1-8A38B8DDAD6E}" type="presParOf" srcId="{4BDC7240-0CFF-4465-8B02-39308554A99C}" destId="{96EE2212-8475-4C80-BAE0-2E4F746D4B9F}" srcOrd="0" destOrd="0" presId="urn:microsoft.com/office/officeart/2008/layout/LinedList"/>
    <dgm:cxn modelId="{D53C0507-8F36-4219-9D2D-7FE6EBD37D5D}" type="presParOf" srcId="{4BDC7240-0CFF-4465-8B02-39308554A99C}" destId="{4BD458C3-550F-4B9D-B8F7-741F1B2D6A89}" srcOrd="1" destOrd="0" presId="urn:microsoft.com/office/officeart/2008/layout/LinedList"/>
    <dgm:cxn modelId="{0D419A80-A5E9-4EB1-A4C9-2266F8BB5B82}" type="presParOf" srcId="{4BDC7240-0CFF-4465-8B02-39308554A99C}" destId="{CF1C42F4-5DAE-41C2-9399-F0A4850A4D4E}" srcOrd="2" destOrd="0" presId="urn:microsoft.com/office/officeart/2008/layout/LinedList"/>
    <dgm:cxn modelId="{2589D5AB-0AFA-4330-A527-A7F11205A99C}" type="presParOf" srcId="{5D81844A-D504-4D7E-B6D4-ABD4A2B74A03}" destId="{4A2875E1-99AB-402D-AB6E-181B20023DCB}" srcOrd="11" destOrd="0" presId="urn:microsoft.com/office/officeart/2008/layout/LinedList"/>
    <dgm:cxn modelId="{47C37CE2-F781-4EDC-842E-348EAA57C355}" type="presParOf" srcId="{5D81844A-D504-4D7E-B6D4-ABD4A2B74A03}" destId="{54EEDF08-BFE7-48F3-A959-3B156A52A95F}" srcOrd="12" destOrd="0" presId="urn:microsoft.com/office/officeart/2008/layout/LinedList"/>
    <dgm:cxn modelId="{9E81762D-53F4-470E-B2DF-8902CEA191C1}" type="presParOf" srcId="{5073DB5B-8C34-416D-8D00-A7C7115B4C46}" destId="{25D3FFE9-0A01-4EC9-9CF2-1691FA020A3F}" srcOrd="4" destOrd="0" presId="urn:microsoft.com/office/officeart/2008/layout/LinedList"/>
    <dgm:cxn modelId="{2F5D1EBD-D104-4429-8B16-F2CB74B008B4}" type="presParOf" srcId="{5073DB5B-8C34-416D-8D00-A7C7115B4C46}" destId="{B93BA510-78A7-4122-86AA-D72729E74FE0}" srcOrd="5" destOrd="0" presId="urn:microsoft.com/office/officeart/2008/layout/LinedList"/>
    <dgm:cxn modelId="{BBD423C0-5909-49B4-86B7-8994C2074CE1}" type="presParOf" srcId="{B93BA510-78A7-4122-86AA-D72729E74FE0}" destId="{F52270F5-97FE-4AF9-A103-84726CF534EE}" srcOrd="0" destOrd="0" presId="urn:microsoft.com/office/officeart/2008/layout/LinedList"/>
    <dgm:cxn modelId="{F35AF629-D283-43C0-B902-85D3A69E213C}" type="presParOf" srcId="{B93BA510-78A7-4122-86AA-D72729E74FE0}" destId="{B6E1ADD9-6FA9-4A74-88D0-1250BCAE57E4}" srcOrd="1" destOrd="0" presId="urn:microsoft.com/office/officeart/2008/layout/LinedList"/>
    <dgm:cxn modelId="{8B019787-B7EA-4519-A1A7-0167261344D9}" type="presParOf" srcId="{B6E1ADD9-6FA9-4A74-88D0-1250BCAE57E4}" destId="{D37D97D3-48F9-422F-B7EC-70465C7951C2}" srcOrd="0" destOrd="0" presId="urn:microsoft.com/office/officeart/2008/layout/LinedList"/>
    <dgm:cxn modelId="{195395C9-5402-40F2-ABB1-7C23641FAF6A}" type="presParOf" srcId="{B6E1ADD9-6FA9-4A74-88D0-1250BCAE57E4}" destId="{DC0F0500-4BDD-4804-BE56-259D034FF73E}" srcOrd="1" destOrd="0" presId="urn:microsoft.com/office/officeart/2008/layout/LinedList"/>
    <dgm:cxn modelId="{355C4D0D-006F-4BCD-ABF9-3A02A8218669}" type="presParOf" srcId="{DC0F0500-4BDD-4804-BE56-259D034FF73E}" destId="{0D003ED4-C0C9-4950-930E-7A01AB91EDB4}" srcOrd="0" destOrd="0" presId="urn:microsoft.com/office/officeart/2008/layout/LinedList"/>
    <dgm:cxn modelId="{400A36BF-2DBB-4DA3-B49E-9AA82732C7CC}" type="presParOf" srcId="{DC0F0500-4BDD-4804-BE56-259D034FF73E}" destId="{402D65F8-67D6-457F-A181-306B4C3A7054}" srcOrd="1" destOrd="0" presId="urn:microsoft.com/office/officeart/2008/layout/LinedList"/>
    <dgm:cxn modelId="{4AD24EC0-005E-42B9-86FB-A789DC8F0BF1}" type="presParOf" srcId="{DC0F0500-4BDD-4804-BE56-259D034FF73E}" destId="{ADBA869D-6676-4B44-BAE7-5B83EF8D3FC3}" srcOrd="2" destOrd="0" presId="urn:microsoft.com/office/officeart/2008/layout/LinedList"/>
    <dgm:cxn modelId="{D44E3F7D-57E8-48EE-8EE4-BFA3B998DFCD}" type="presParOf" srcId="{B6E1ADD9-6FA9-4A74-88D0-1250BCAE57E4}" destId="{E45097CC-8EA4-4A05-AE6D-917827DCE07D}" srcOrd="2" destOrd="0" presId="urn:microsoft.com/office/officeart/2008/layout/LinedList"/>
    <dgm:cxn modelId="{F011DD09-87E9-46F4-B23B-157988C794F1}" type="presParOf" srcId="{B6E1ADD9-6FA9-4A74-88D0-1250BCAE57E4}" destId="{027BF029-D467-4F99-B8F9-F988208FC29C}" srcOrd="3" destOrd="0" presId="urn:microsoft.com/office/officeart/2008/layout/LinedList"/>
    <dgm:cxn modelId="{DC2B88E4-9291-45D6-AF21-501685B1E16A}" type="presParOf" srcId="{B6E1ADD9-6FA9-4A74-88D0-1250BCAE57E4}" destId="{7BF996D8-4CC1-487F-8A64-3D0918135845}" srcOrd="4" destOrd="0" presId="urn:microsoft.com/office/officeart/2008/layout/LinedList"/>
    <dgm:cxn modelId="{3D768B7A-60EF-452F-B7D8-C07DB7F9569D}" type="presParOf" srcId="{7BF996D8-4CC1-487F-8A64-3D0918135845}" destId="{3DE828FD-55C1-41B4-8B6A-FF6DCFBF4F26}" srcOrd="0" destOrd="0" presId="urn:microsoft.com/office/officeart/2008/layout/LinedList"/>
    <dgm:cxn modelId="{D1CE478E-14CD-49AE-BB5F-4CB5861F0070}" type="presParOf" srcId="{7BF996D8-4CC1-487F-8A64-3D0918135845}" destId="{D92F1FF4-37FA-4D79-8321-69C103E5796B}" srcOrd="1" destOrd="0" presId="urn:microsoft.com/office/officeart/2008/layout/LinedList"/>
    <dgm:cxn modelId="{1F226C37-8C42-4E74-843A-3385637C441B}" type="presParOf" srcId="{7BF996D8-4CC1-487F-8A64-3D0918135845}" destId="{5A106934-D56B-4CE3-B1AD-E1180C5E9BC7}" srcOrd="2" destOrd="0" presId="urn:microsoft.com/office/officeart/2008/layout/LinedList"/>
    <dgm:cxn modelId="{47BD5D26-9B20-4E88-88C6-90AA8C35E862}" type="presParOf" srcId="{B6E1ADD9-6FA9-4A74-88D0-1250BCAE57E4}" destId="{3BC93EF7-D197-49C4-A4C4-8F8F47883719}" srcOrd="5" destOrd="0" presId="urn:microsoft.com/office/officeart/2008/layout/LinedList"/>
    <dgm:cxn modelId="{02CDF0AC-B16F-4B22-9BE6-6FCF9F56D63F}" type="presParOf" srcId="{B6E1ADD9-6FA9-4A74-88D0-1250BCAE57E4}" destId="{A389E956-C58D-4039-91AC-D9B1C397CA36}" srcOrd="6" destOrd="0" presId="urn:microsoft.com/office/officeart/2008/layout/LinedList"/>
    <dgm:cxn modelId="{4C73E76B-06FF-4C14-B60D-37694BDC0FD0}" type="presParOf" srcId="{B6E1ADD9-6FA9-4A74-88D0-1250BCAE57E4}" destId="{C7DD51FB-818A-4741-9D71-4EC35F9F7661}" srcOrd="7" destOrd="0" presId="urn:microsoft.com/office/officeart/2008/layout/LinedList"/>
    <dgm:cxn modelId="{690792D7-DEB4-4AA4-84DF-F51E63B93B7B}" type="presParOf" srcId="{C7DD51FB-818A-4741-9D71-4EC35F9F7661}" destId="{989B59E2-04E5-410B-8216-77EE3907B36C}" srcOrd="0" destOrd="0" presId="urn:microsoft.com/office/officeart/2008/layout/LinedList"/>
    <dgm:cxn modelId="{66EEE812-7870-4288-9BEE-E5342A7B7AB4}" type="presParOf" srcId="{C7DD51FB-818A-4741-9D71-4EC35F9F7661}" destId="{6F42002D-421F-4B03-B74E-CB1802E9A1A2}" srcOrd="1" destOrd="0" presId="urn:microsoft.com/office/officeart/2008/layout/LinedList"/>
    <dgm:cxn modelId="{31B91EAA-6686-4FF3-B6CE-2E6344EE4CD3}" type="presParOf" srcId="{C7DD51FB-818A-4741-9D71-4EC35F9F7661}" destId="{70490D24-29BA-4FA4-9037-621290BCACDD}" srcOrd="2" destOrd="0" presId="urn:microsoft.com/office/officeart/2008/layout/LinedList"/>
    <dgm:cxn modelId="{21621F95-DB7A-481F-8C38-4441DDE46148}" type="presParOf" srcId="{B6E1ADD9-6FA9-4A74-88D0-1250BCAE57E4}" destId="{4D5968D9-15A8-49CB-BC37-C0C469FB9950}" srcOrd="8" destOrd="0" presId="urn:microsoft.com/office/officeart/2008/layout/LinedList"/>
    <dgm:cxn modelId="{9FE4D002-A8ED-48A9-8DCA-F28C60EBA3BA}" type="presParOf" srcId="{B6E1ADD9-6FA9-4A74-88D0-1250BCAE57E4}" destId="{C4E40A70-8184-4636-9E39-C2C9888B8AE4}" srcOrd="9" destOrd="0" presId="urn:microsoft.com/office/officeart/2008/layout/LinedList"/>
    <dgm:cxn modelId="{8977C0A8-D5CA-47A6-A652-59004762CED5}" type="presParOf" srcId="{B6E1ADD9-6FA9-4A74-88D0-1250BCAE57E4}" destId="{BF95F2CB-3E5B-46EE-8806-25D0F4529A8A}" srcOrd="10" destOrd="0" presId="urn:microsoft.com/office/officeart/2008/layout/LinedList"/>
    <dgm:cxn modelId="{552114FB-284B-4748-BA54-ED1FE499A5D8}" type="presParOf" srcId="{BF95F2CB-3E5B-46EE-8806-25D0F4529A8A}" destId="{94B3F40D-0EAE-4191-B5DE-2173D1B6FBA4}" srcOrd="0" destOrd="0" presId="urn:microsoft.com/office/officeart/2008/layout/LinedList"/>
    <dgm:cxn modelId="{223A4EE9-BFBE-4BFA-BC30-4141F8896394}" type="presParOf" srcId="{BF95F2CB-3E5B-46EE-8806-25D0F4529A8A}" destId="{AD7AB215-45B3-423B-A413-1820DA1B76C2}" srcOrd="1" destOrd="0" presId="urn:microsoft.com/office/officeart/2008/layout/LinedList"/>
    <dgm:cxn modelId="{981E7887-4303-45E7-B449-AF1A33533BE9}" type="presParOf" srcId="{BF95F2CB-3E5B-46EE-8806-25D0F4529A8A}" destId="{511A324F-6124-47F2-8ED2-D9C3A051DDC3}" srcOrd="2" destOrd="0" presId="urn:microsoft.com/office/officeart/2008/layout/LinedList"/>
    <dgm:cxn modelId="{3F19B47D-284B-4845-A783-335B7A4450AE}" type="presParOf" srcId="{B6E1ADD9-6FA9-4A74-88D0-1250BCAE57E4}" destId="{75F85ABB-CD17-4B2E-9446-788D74F65873}" srcOrd="11" destOrd="0" presId="urn:microsoft.com/office/officeart/2008/layout/LinedList"/>
    <dgm:cxn modelId="{B2E8DDB4-7F70-4A3E-87A4-A03A061CD17D}" type="presParOf" srcId="{B6E1ADD9-6FA9-4A74-88D0-1250BCAE57E4}" destId="{9D37312A-7091-4B2C-9D2C-E063A00B047B}" srcOrd="12" destOrd="0" presId="urn:microsoft.com/office/officeart/2008/layout/LinedList"/>
    <dgm:cxn modelId="{3CF62A67-0BEC-4BFD-971E-D8CE2C57C8AA}" type="presParOf" srcId="{B6E1ADD9-6FA9-4A74-88D0-1250BCAE57E4}" destId="{E96759B6-C39E-47D9-88B3-75D40047E6DF}" srcOrd="13" destOrd="0" presId="urn:microsoft.com/office/officeart/2008/layout/LinedList"/>
    <dgm:cxn modelId="{E6F61A90-C37C-4D8C-98F5-925F58F1916A}" type="presParOf" srcId="{E96759B6-C39E-47D9-88B3-75D40047E6DF}" destId="{3C3E84C4-3F12-4BBA-B1D1-FD5DEA048514}" srcOrd="0" destOrd="0" presId="urn:microsoft.com/office/officeart/2008/layout/LinedList"/>
    <dgm:cxn modelId="{95FD3DD6-0A2A-4CAB-A35B-163C1FDA80C2}" type="presParOf" srcId="{E96759B6-C39E-47D9-88B3-75D40047E6DF}" destId="{F93F2AD1-4F64-4D8A-83EB-7339A350C26F}" srcOrd="1" destOrd="0" presId="urn:microsoft.com/office/officeart/2008/layout/LinedList"/>
    <dgm:cxn modelId="{D95F8AE4-AA59-4300-86EA-15528D726513}" type="presParOf" srcId="{E96759B6-C39E-47D9-88B3-75D40047E6DF}" destId="{6F7C7A6D-67AA-41CD-AC71-CBF5A5CDFB66}" srcOrd="2" destOrd="0" presId="urn:microsoft.com/office/officeart/2008/layout/LinedList"/>
    <dgm:cxn modelId="{1C86C7F0-95BF-4D77-BBED-3501EEB49C9E}" type="presParOf" srcId="{B6E1ADD9-6FA9-4A74-88D0-1250BCAE57E4}" destId="{D326FC73-E292-4244-96E8-816F956A5FE4}" srcOrd="14" destOrd="0" presId="urn:microsoft.com/office/officeart/2008/layout/LinedList"/>
    <dgm:cxn modelId="{FFEF016D-8641-4BDB-B750-A306D7E55987}" type="presParOf" srcId="{B6E1ADD9-6FA9-4A74-88D0-1250BCAE57E4}" destId="{40453139-99CE-42D1-A06A-3691ED434503}" srcOrd="15" destOrd="0" presId="urn:microsoft.com/office/officeart/2008/layout/LinedList"/>
    <dgm:cxn modelId="{D5C9DB04-8248-4452-AFAF-7A746C64A780}" type="presParOf" srcId="{B6E1ADD9-6FA9-4A74-88D0-1250BCAE57E4}" destId="{F4882CF3-B858-4724-87AF-EA3EA038CE2D}" srcOrd="16" destOrd="0" presId="urn:microsoft.com/office/officeart/2008/layout/LinedList"/>
    <dgm:cxn modelId="{BB289F7A-DF26-4901-80E4-598608669C91}" type="presParOf" srcId="{F4882CF3-B858-4724-87AF-EA3EA038CE2D}" destId="{557506E2-6024-43E5-A21C-19641284A572}" srcOrd="0" destOrd="0" presId="urn:microsoft.com/office/officeart/2008/layout/LinedList"/>
    <dgm:cxn modelId="{C8719E31-7048-4E54-8413-AF9BFF614A86}" type="presParOf" srcId="{F4882CF3-B858-4724-87AF-EA3EA038CE2D}" destId="{CE20B8E8-F683-4451-A3EA-62DC88E8BC87}" srcOrd="1" destOrd="0" presId="urn:microsoft.com/office/officeart/2008/layout/LinedList"/>
    <dgm:cxn modelId="{571613BE-1266-4FAB-ABDA-34E01525526E}" type="presParOf" srcId="{F4882CF3-B858-4724-87AF-EA3EA038CE2D}" destId="{6F958AFA-53D2-4D92-B4B0-8E1B7D957B5F}" srcOrd="2" destOrd="0" presId="urn:microsoft.com/office/officeart/2008/layout/LinedList"/>
    <dgm:cxn modelId="{D100AA1C-F0C8-433A-9F3D-1FCC950C2EC5}" type="presParOf" srcId="{B6E1ADD9-6FA9-4A74-88D0-1250BCAE57E4}" destId="{0126D049-3EF8-40C4-8F08-48908957C479}" srcOrd="17" destOrd="0" presId="urn:microsoft.com/office/officeart/2008/layout/LinedList"/>
    <dgm:cxn modelId="{13EB30C0-D70A-4624-8ED4-1C37849074C9}" type="presParOf" srcId="{B6E1ADD9-6FA9-4A74-88D0-1250BCAE57E4}" destId="{581C12ED-0E47-4D0C-AC2E-04EE42B8407D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13EB34-6A49-49FC-87C0-1A0E870E59CD}" type="doc">
      <dgm:prSet loTypeId="urn:microsoft.com/office/officeart/2005/8/layout/process5" loCatId="process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F981DDC-FD5A-4B73-9785-2208AD22E3A9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明确任务目标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63CD88-A881-4F09-9AB3-A3B229EEA992}" type="parTrans" cxnId="{D9D9C0BA-C2FB-40B7-8021-CF63A1A5947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8105C6-44BA-40C7-A0BC-A85D71D00D66}" type="sibTrans" cxnId="{D9D9C0BA-C2FB-40B7-8021-CF63A1A5947E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12B4F4-93C8-4943-9E07-D76961A814CA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策划实施方案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CE69E2-AE1F-4B8F-8945-EEDACB079437}" type="parTrans" cxnId="{4BAC5B35-85BD-4D34-95AA-78F7BD290E9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826EB-97A7-4661-8767-1BD4E85919B1}" type="sibTrans" cxnId="{4BAC5B35-85BD-4D34-95AA-78F7BD290E98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F4341-1CD5-4624-B98D-B70B397192B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工作量评估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392707-4143-4655-BD62-54971C255210}" type="parTrans" cxnId="{12E92450-970C-4258-9C30-4C7918477E6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74014E-1C59-4E0A-B6B9-DBD606A216A2}" type="sibTrans" cxnId="{12E92450-970C-4258-9C30-4C7918477E60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2E24E4-BDA6-4233-A254-74B999CA1FD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确定组织结构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EE35FB-A133-4F03-B679-9795327323D8}" type="parTrans" cxnId="{1B4C87D1-6A33-4185-9FCB-1A409638828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B89D26-AC0D-4AAA-9486-B35FF4506963}" type="sibTrans" cxnId="{1B4C87D1-6A33-4185-9FCB-1A4096388281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CD56F4-08F2-4B54-86F9-6B0932F392B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计划评审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56DF9B-7251-4A40-9306-A15A7349ED34}" type="parTrans" cxnId="{42296EE6-60C5-4FF1-AB83-55011580EA7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2C86E1-A726-448B-A41F-643A4AA2568E}" type="sibTrans" cxnId="{42296EE6-60C5-4FF1-AB83-55011580EA7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5640-F36E-42AE-8E4E-837DF59B2E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编制计划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637151-8719-4D54-A28B-6AB3DDA01E5E}" type="parTrans" cxnId="{F1A9876E-5489-4A43-AACF-C3D3B217DFE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C2754-C28A-4683-8275-3C6E2F7CF1C5}" type="sibTrans" cxnId="{F1A9876E-5489-4A43-AACF-C3D3B217DFEA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143C90-C251-434A-88FF-E1891E55326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人员能力评估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4CABB-F5B6-49C4-A37E-7EC3CA9FA311}" type="parTrans" cxnId="{EBED917B-71B5-4B62-8198-1885B7DBF79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E98F3-9FAA-4434-A4D6-E50035561CDA}" type="sibTrans" cxnId="{EBED917B-71B5-4B62-8198-1885B7DBF794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E135B0-0C26-4CC4-B070-7B68F26CD4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任务分配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FA12B-9A70-421B-87AC-1C3C06D70F50}" type="parTrans" cxnId="{D55D48FB-4F36-4AF1-A0BA-70576A924F8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E872F6-5217-43B5-96D3-BE39C34171D1}" type="sibTrans" cxnId="{D55D48FB-4F36-4AF1-A0BA-70576A924F8F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A0356-FAEB-4267-9F34-60C8CEDAD173}" type="pres">
      <dgm:prSet presAssocID="{D213EB34-6A49-49FC-87C0-1A0E870E59C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375B34-EF5D-41D2-8197-173CA49FD3BF}" type="pres">
      <dgm:prSet presAssocID="{2F981DDC-FD5A-4B73-9785-2208AD22E3A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09DC1-9FBA-4B78-A92F-2E28DE93B96D}" type="pres">
      <dgm:prSet presAssocID="{C48105C6-44BA-40C7-A0BC-A85D71D00D66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81892862-2649-4490-93A7-3A502D2BAB6D}" type="pres">
      <dgm:prSet presAssocID="{C48105C6-44BA-40C7-A0BC-A85D71D00D66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9C2CD269-62C9-42F2-92A1-8D0B5BB2EFCC}" type="pres">
      <dgm:prSet presAssocID="{4412B4F4-93C8-4943-9E07-D76961A814C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E4BBE9-F913-439E-BFF2-A4F3D9A10026}" type="pres">
      <dgm:prSet presAssocID="{7D0826EB-97A7-4661-8767-1BD4E85919B1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FD71457D-5516-4981-A3A3-41AD67F7C70C}" type="pres">
      <dgm:prSet presAssocID="{7D0826EB-97A7-4661-8767-1BD4E85919B1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6BCF186E-DE69-4C6D-98E2-1A9574738F7E}" type="pres">
      <dgm:prSet presAssocID="{6FFF4341-1CD5-4624-B98D-B70B397192B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62CA8-5832-4229-A5D8-CEDA4BC5716B}" type="pres">
      <dgm:prSet presAssocID="{E474014E-1C59-4E0A-B6B9-DBD606A216A2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61834CD3-3F78-46B4-A9D0-590200F01FAD}" type="pres">
      <dgm:prSet presAssocID="{E474014E-1C59-4E0A-B6B9-DBD606A216A2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D4E51F53-392C-4EA8-9425-988CBB4C4175}" type="pres">
      <dgm:prSet presAssocID="{B32E24E4-BDA6-4233-A254-74B999CA1FD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A093C-30C2-42E6-BF12-F1BC9ADDB8ED}" type="pres">
      <dgm:prSet presAssocID="{3CB89D26-AC0D-4AAA-9486-B35FF4506963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5F929ED2-4905-4332-8618-E7E4FE74D8E0}" type="pres">
      <dgm:prSet presAssocID="{3CB89D26-AC0D-4AAA-9486-B35FF4506963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1BC263EA-71F5-4004-B7F4-8D81ABD10BB9}" type="pres">
      <dgm:prSet presAssocID="{06143C90-C251-434A-88FF-E1891E55326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28CFBD-A095-4BFB-BA8C-22CC6D47C19B}" type="pres">
      <dgm:prSet presAssocID="{0D9E98F3-9FAA-4434-A4D6-E50035561CDA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206F6C68-C1C7-4C95-BD21-189515B41A53}" type="pres">
      <dgm:prSet presAssocID="{0D9E98F3-9FAA-4434-A4D6-E50035561CDA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0351EE3D-D3B3-4AC2-A31C-33C328749CB3}" type="pres">
      <dgm:prSet presAssocID="{4DE135B0-0C26-4CC4-B070-7B68F26CD47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2B4A3-3BF1-4547-985A-20189EDAD23C}" type="pres">
      <dgm:prSet presAssocID="{C5E872F6-5217-43B5-96D3-BE39C34171D1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495EEAB3-0EDE-4F8F-A41F-2D488C008455}" type="pres">
      <dgm:prSet presAssocID="{C5E872F6-5217-43B5-96D3-BE39C34171D1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C5F6592C-B309-4BA1-B8D9-9851DF5EAF34}" type="pres">
      <dgm:prSet presAssocID="{28945640-F36E-42AE-8E4E-837DF59B2E1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57313-3D8B-40F7-83E6-5E63790957FF}" type="pres">
      <dgm:prSet presAssocID="{87EC2754-C28A-4683-8275-3C6E2F7CF1C5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1A8246DB-04F8-44C7-9310-C5C1521D3626}" type="pres">
      <dgm:prSet presAssocID="{87EC2754-C28A-4683-8275-3C6E2F7CF1C5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691A4015-9C02-4BD8-A6B1-6E14EA824986}" type="pres">
      <dgm:prSet presAssocID="{A0CD56F4-08F2-4B54-86F9-6B0932F392BA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4F6EE4-5FDB-4C4E-8731-2B02F5DF5608}" type="presOf" srcId="{2F981DDC-FD5A-4B73-9785-2208AD22E3A9}" destId="{95375B34-EF5D-41D2-8197-173CA49FD3BF}" srcOrd="0" destOrd="0" presId="urn:microsoft.com/office/officeart/2005/8/layout/process5"/>
    <dgm:cxn modelId="{D55D48FB-4F36-4AF1-A0BA-70576A924F8F}" srcId="{D213EB34-6A49-49FC-87C0-1A0E870E59CD}" destId="{4DE135B0-0C26-4CC4-B070-7B68F26CD472}" srcOrd="5" destOrd="0" parTransId="{ECCFA12B-9A70-421B-87AC-1C3C06D70F50}" sibTransId="{C5E872F6-5217-43B5-96D3-BE39C34171D1}"/>
    <dgm:cxn modelId="{3A7B36CB-B50C-4CA3-A04D-4CD0E63B579C}" type="presOf" srcId="{06143C90-C251-434A-88FF-E1891E553264}" destId="{1BC263EA-71F5-4004-B7F4-8D81ABD10BB9}" srcOrd="0" destOrd="0" presId="urn:microsoft.com/office/officeart/2005/8/layout/process5"/>
    <dgm:cxn modelId="{EE54AC06-2A95-4055-AD4D-43E29C984D57}" type="presOf" srcId="{3CB89D26-AC0D-4AAA-9486-B35FF4506963}" destId="{0BBA093C-30C2-42E6-BF12-F1BC9ADDB8ED}" srcOrd="0" destOrd="0" presId="urn:microsoft.com/office/officeart/2005/8/layout/process5"/>
    <dgm:cxn modelId="{73650FD3-4377-4015-8313-97CCFDAEC868}" type="presOf" srcId="{A0CD56F4-08F2-4B54-86F9-6B0932F392BA}" destId="{691A4015-9C02-4BD8-A6B1-6E14EA824986}" srcOrd="0" destOrd="0" presId="urn:microsoft.com/office/officeart/2005/8/layout/process5"/>
    <dgm:cxn modelId="{C8E592C6-DCBB-4CA5-A15D-3B4820C1953F}" type="presOf" srcId="{C48105C6-44BA-40C7-A0BC-A85D71D00D66}" destId="{81892862-2649-4490-93A7-3A502D2BAB6D}" srcOrd="1" destOrd="0" presId="urn:microsoft.com/office/officeart/2005/8/layout/process5"/>
    <dgm:cxn modelId="{F1A9876E-5489-4A43-AACF-C3D3B217DFEA}" srcId="{D213EB34-6A49-49FC-87C0-1A0E870E59CD}" destId="{28945640-F36E-42AE-8E4E-837DF59B2E1A}" srcOrd="6" destOrd="0" parTransId="{C1637151-8719-4D54-A28B-6AB3DDA01E5E}" sibTransId="{87EC2754-C28A-4683-8275-3C6E2F7CF1C5}"/>
    <dgm:cxn modelId="{63113E9B-F59B-4012-9F95-BCCAA9983EE2}" type="presOf" srcId="{28945640-F36E-42AE-8E4E-837DF59B2E1A}" destId="{C5F6592C-B309-4BA1-B8D9-9851DF5EAF34}" srcOrd="0" destOrd="0" presId="urn:microsoft.com/office/officeart/2005/8/layout/process5"/>
    <dgm:cxn modelId="{D9D9C0BA-C2FB-40B7-8021-CF63A1A5947E}" srcId="{D213EB34-6A49-49FC-87C0-1A0E870E59CD}" destId="{2F981DDC-FD5A-4B73-9785-2208AD22E3A9}" srcOrd="0" destOrd="0" parTransId="{BC63CD88-A881-4F09-9AB3-A3B229EEA992}" sibTransId="{C48105C6-44BA-40C7-A0BC-A85D71D00D66}"/>
    <dgm:cxn modelId="{8F64C39E-19D1-409B-A174-ADF2566472F2}" type="presOf" srcId="{0D9E98F3-9FAA-4434-A4D6-E50035561CDA}" destId="{206F6C68-C1C7-4C95-BD21-189515B41A53}" srcOrd="1" destOrd="0" presId="urn:microsoft.com/office/officeart/2005/8/layout/process5"/>
    <dgm:cxn modelId="{4BAC5B35-85BD-4D34-95AA-78F7BD290E98}" srcId="{D213EB34-6A49-49FC-87C0-1A0E870E59CD}" destId="{4412B4F4-93C8-4943-9E07-D76961A814CA}" srcOrd="1" destOrd="0" parTransId="{72CE69E2-AE1F-4B8F-8945-EEDACB079437}" sibTransId="{7D0826EB-97A7-4661-8767-1BD4E85919B1}"/>
    <dgm:cxn modelId="{7EE5E289-F101-4568-825A-5CE043D217AF}" type="presOf" srcId="{7D0826EB-97A7-4661-8767-1BD4E85919B1}" destId="{FD71457D-5516-4981-A3A3-41AD67F7C70C}" srcOrd="1" destOrd="0" presId="urn:microsoft.com/office/officeart/2005/8/layout/process5"/>
    <dgm:cxn modelId="{72826CAA-1D42-4D06-9A16-94F747D12501}" type="presOf" srcId="{7D0826EB-97A7-4661-8767-1BD4E85919B1}" destId="{5BE4BBE9-F913-439E-BFF2-A4F3D9A10026}" srcOrd="0" destOrd="0" presId="urn:microsoft.com/office/officeart/2005/8/layout/process5"/>
    <dgm:cxn modelId="{12E92450-970C-4258-9C30-4C7918477E60}" srcId="{D213EB34-6A49-49FC-87C0-1A0E870E59CD}" destId="{6FFF4341-1CD5-4624-B98D-B70B397192B5}" srcOrd="2" destOrd="0" parTransId="{95392707-4143-4655-BD62-54971C255210}" sibTransId="{E474014E-1C59-4E0A-B6B9-DBD606A216A2}"/>
    <dgm:cxn modelId="{42296EE6-60C5-4FF1-AB83-55011580EA75}" srcId="{D213EB34-6A49-49FC-87C0-1A0E870E59CD}" destId="{A0CD56F4-08F2-4B54-86F9-6B0932F392BA}" srcOrd="7" destOrd="0" parTransId="{8B56DF9B-7251-4A40-9306-A15A7349ED34}" sibTransId="{C32C86E1-A726-448B-A41F-643A4AA2568E}"/>
    <dgm:cxn modelId="{EBED917B-71B5-4B62-8198-1885B7DBF794}" srcId="{D213EB34-6A49-49FC-87C0-1A0E870E59CD}" destId="{06143C90-C251-434A-88FF-E1891E553264}" srcOrd="4" destOrd="0" parTransId="{A094CABB-F5B6-49C4-A37E-7EC3CA9FA311}" sibTransId="{0D9E98F3-9FAA-4434-A4D6-E50035561CDA}"/>
    <dgm:cxn modelId="{E322B096-3D0C-45E3-BA0D-7A8720B5FEF0}" type="presOf" srcId="{C5E872F6-5217-43B5-96D3-BE39C34171D1}" destId="{495EEAB3-0EDE-4F8F-A41F-2D488C008455}" srcOrd="1" destOrd="0" presId="urn:microsoft.com/office/officeart/2005/8/layout/process5"/>
    <dgm:cxn modelId="{5E7E8FCC-77CB-4605-A8BB-BE8694E558A7}" type="presOf" srcId="{B32E24E4-BDA6-4233-A254-74B999CA1FD2}" destId="{D4E51F53-392C-4EA8-9425-988CBB4C4175}" srcOrd="0" destOrd="0" presId="urn:microsoft.com/office/officeart/2005/8/layout/process5"/>
    <dgm:cxn modelId="{3DA33770-9B13-4257-A07E-3D18F0A440EC}" type="presOf" srcId="{D213EB34-6A49-49FC-87C0-1A0E870E59CD}" destId="{5CBA0356-FAEB-4267-9F34-60C8CEDAD173}" srcOrd="0" destOrd="0" presId="urn:microsoft.com/office/officeart/2005/8/layout/process5"/>
    <dgm:cxn modelId="{6105883D-063B-4415-8785-FB17982A2988}" type="presOf" srcId="{0D9E98F3-9FAA-4434-A4D6-E50035561CDA}" destId="{8128CFBD-A095-4BFB-BA8C-22CC6D47C19B}" srcOrd="0" destOrd="0" presId="urn:microsoft.com/office/officeart/2005/8/layout/process5"/>
    <dgm:cxn modelId="{8BD1A4D7-E7D6-4D66-AA8E-D3E82C057B57}" type="presOf" srcId="{4DE135B0-0C26-4CC4-B070-7B68F26CD472}" destId="{0351EE3D-D3B3-4AC2-A31C-33C328749CB3}" srcOrd="0" destOrd="0" presId="urn:microsoft.com/office/officeart/2005/8/layout/process5"/>
    <dgm:cxn modelId="{6B4A5F7A-2C47-4873-B6D2-C5F9EE0AA096}" type="presOf" srcId="{6FFF4341-1CD5-4624-B98D-B70B397192B5}" destId="{6BCF186E-DE69-4C6D-98E2-1A9574738F7E}" srcOrd="0" destOrd="0" presId="urn:microsoft.com/office/officeart/2005/8/layout/process5"/>
    <dgm:cxn modelId="{0889DDBF-3DF9-4DEA-8B2B-A821A06E8D71}" type="presOf" srcId="{87EC2754-C28A-4683-8275-3C6E2F7CF1C5}" destId="{82B57313-3D8B-40F7-83E6-5E63790957FF}" srcOrd="0" destOrd="0" presId="urn:microsoft.com/office/officeart/2005/8/layout/process5"/>
    <dgm:cxn modelId="{C07F321B-710E-409B-9640-87C46ABE5C95}" type="presOf" srcId="{C48105C6-44BA-40C7-A0BC-A85D71D00D66}" destId="{D2909DC1-9FBA-4B78-A92F-2E28DE93B96D}" srcOrd="0" destOrd="0" presId="urn:microsoft.com/office/officeart/2005/8/layout/process5"/>
    <dgm:cxn modelId="{128D03AB-D0C0-4B52-956A-F455B2A3B137}" type="presOf" srcId="{87EC2754-C28A-4683-8275-3C6E2F7CF1C5}" destId="{1A8246DB-04F8-44C7-9310-C5C1521D3626}" srcOrd="1" destOrd="0" presId="urn:microsoft.com/office/officeart/2005/8/layout/process5"/>
    <dgm:cxn modelId="{82B6969B-5D2E-4A98-84D9-0EE0A09B839A}" type="presOf" srcId="{E474014E-1C59-4E0A-B6B9-DBD606A216A2}" destId="{61834CD3-3F78-46B4-A9D0-590200F01FAD}" srcOrd="1" destOrd="0" presId="urn:microsoft.com/office/officeart/2005/8/layout/process5"/>
    <dgm:cxn modelId="{875089EA-41DF-415F-B5CE-23470FF40CF4}" type="presOf" srcId="{C5E872F6-5217-43B5-96D3-BE39C34171D1}" destId="{7D52B4A3-3BF1-4547-985A-20189EDAD23C}" srcOrd="0" destOrd="0" presId="urn:microsoft.com/office/officeart/2005/8/layout/process5"/>
    <dgm:cxn modelId="{198538D4-72EA-4113-B649-C1AFB4233330}" type="presOf" srcId="{4412B4F4-93C8-4943-9E07-D76961A814CA}" destId="{9C2CD269-62C9-42F2-92A1-8D0B5BB2EFCC}" srcOrd="0" destOrd="0" presId="urn:microsoft.com/office/officeart/2005/8/layout/process5"/>
    <dgm:cxn modelId="{71D8C0E6-EBB5-4F0E-A325-CBB84BED6424}" type="presOf" srcId="{E474014E-1C59-4E0A-B6B9-DBD606A216A2}" destId="{DEC62CA8-5832-4229-A5D8-CEDA4BC5716B}" srcOrd="0" destOrd="0" presId="urn:microsoft.com/office/officeart/2005/8/layout/process5"/>
    <dgm:cxn modelId="{1B4C87D1-6A33-4185-9FCB-1A4096388281}" srcId="{D213EB34-6A49-49FC-87C0-1A0E870E59CD}" destId="{B32E24E4-BDA6-4233-A254-74B999CA1FD2}" srcOrd="3" destOrd="0" parTransId="{A8EE35FB-A133-4F03-B679-9795327323D8}" sibTransId="{3CB89D26-AC0D-4AAA-9486-B35FF4506963}"/>
    <dgm:cxn modelId="{64A85B94-AB3A-4748-9F02-6212CC851A81}" type="presOf" srcId="{3CB89D26-AC0D-4AAA-9486-B35FF4506963}" destId="{5F929ED2-4905-4332-8618-E7E4FE74D8E0}" srcOrd="1" destOrd="0" presId="urn:microsoft.com/office/officeart/2005/8/layout/process5"/>
    <dgm:cxn modelId="{8108B26C-2E2B-4785-92A1-A98CE819851B}" type="presParOf" srcId="{5CBA0356-FAEB-4267-9F34-60C8CEDAD173}" destId="{95375B34-EF5D-41D2-8197-173CA49FD3BF}" srcOrd="0" destOrd="0" presId="urn:microsoft.com/office/officeart/2005/8/layout/process5"/>
    <dgm:cxn modelId="{330169D1-8167-46CF-ADEE-CAE24A2F1B6B}" type="presParOf" srcId="{5CBA0356-FAEB-4267-9F34-60C8CEDAD173}" destId="{D2909DC1-9FBA-4B78-A92F-2E28DE93B96D}" srcOrd="1" destOrd="0" presId="urn:microsoft.com/office/officeart/2005/8/layout/process5"/>
    <dgm:cxn modelId="{B98E9864-5C78-42CF-8342-F59B3CBD5D3E}" type="presParOf" srcId="{D2909DC1-9FBA-4B78-A92F-2E28DE93B96D}" destId="{81892862-2649-4490-93A7-3A502D2BAB6D}" srcOrd="0" destOrd="0" presId="urn:microsoft.com/office/officeart/2005/8/layout/process5"/>
    <dgm:cxn modelId="{4CF6FB4E-2A92-401F-85BD-69FF8F506775}" type="presParOf" srcId="{5CBA0356-FAEB-4267-9F34-60C8CEDAD173}" destId="{9C2CD269-62C9-42F2-92A1-8D0B5BB2EFCC}" srcOrd="2" destOrd="0" presId="urn:microsoft.com/office/officeart/2005/8/layout/process5"/>
    <dgm:cxn modelId="{57C7C1B4-01F7-4901-8551-E27751423F81}" type="presParOf" srcId="{5CBA0356-FAEB-4267-9F34-60C8CEDAD173}" destId="{5BE4BBE9-F913-439E-BFF2-A4F3D9A10026}" srcOrd="3" destOrd="0" presId="urn:microsoft.com/office/officeart/2005/8/layout/process5"/>
    <dgm:cxn modelId="{A23A1B48-E4A5-4366-8C45-177CFDC59D9B}" type="presParOf" srcId="{5BE4BBE9-F913-439E-BFF2-A4F3D9A10026}" destId="{FD71457D-5516-4981-A3A3-41AD67F7C70C}" srcOrd="0" destOrd="0" presId="urn:microsoft.com/office/officeart/2005/8/layout/process5"/>
    <dgm:cxn modelId="{558C6C97-37F9-484D-B3FC-05EA7ED8CEC2}" type="presParOf" srcId="{5CBA0356-FAEB-4267-9F34-60C8CEDAD173}" destId="{6BCF186E-DE69-4C6D-98E2-1A9574738F7E}" srcOrd="4" destOrd="0" presId="urn:microsoft.com/office/officeart/2005/8/layout/process5"/>
    <dgm:cxn modelId="{C33C3779-CCDA-49DC-8BCA-7E521AE08F4F}" type="presParOf" srcId="{5CBA0356-FAEB-4267-9F34-60C8CEDAD173}" destId="{DEC62CA8-5832-4229-A5D8-CEDA4BC5716B}" srcOrd="5" destOrd="0" presId="urn:microsoft.com/office/officeart/2005/8/layout/process5"/>
    <dgm:cxn modelId="{DBCE6630-983E-4A3D-9A84-3F46B9F17C00}" type="presParOf" srcId="{DEC62CA8-5832-4229-A5D8-CEDA4BC5716B}" destId="{61834CD3-3F78-46B4-A9D0-590200F01FAD}" srcOrd="0" destOrd="0" presId="urn:microsoft.com/office/officeart/2005/8/layout/process5"/>
    <dgm:cxn modelId="{A3170B9B-0B17-4E93-AD74-FCDE4F3F6FE0}" type="presParOf" srcId="{5CBA0356-FAEB-4267-9F34-60C8CEDAD173}" destId="{D4E51F53-392C-4EA8-9425-988CBB4C4175}" srcOrd="6" destOrd="0" presId="urn:microsoft.com/office/officeart/2005/8/layout/process5"/>
    <dgm:cxn modelId="{A9FEB3AC-F114-4ABC-B101-61770CDFB187}" type="presParOf" srcId="{5CBA0356-FAEB-4267-9F34-60C8CEDAD173}" destId="{0BBA093C-30C2-42E6-BF12-F1BC9ADDB8ED}" srcOrd="7" destOrd="0" presId="urn:microsoft.com/office/officeart/2005/8/layout/process5"/>
    <dgm:cxn modelId="{FD5F6E22-3312-4DD7-8443-6C131200B686}" type="presParOf" srcId="{0BBA093C-30C2-42E6-BF12-F1BC9ADDB8ED}" destId="{5F929ED2-4905-4332-8618-E7E4FE74D8E0}" srcOrd="0" destOrd="0" presId="urn:microsoft.com/office/officeart/2005/8/layout/process5"/>
    <dgm:cxn modelId="{99FBC0FC-6A79-4A42-B6EF-01CE93CE4984}" type="presParOf" srcId="{5CBA0356-FAEB-4267-9F34-60C8CEDAD173}" destId="{1BC263EA-71F5-4004-B7F4-8D81ABD10BB9}" srcOrd="8" destOrd="0" presId="urn:microsoft.com/office/officeart/2005/8/layout/process5"/>
    <dgm:cxn modelId="{C4CF8B31-4804-4589-B464-900231D9A7FC}" type="presParOf" srcId="{5CBA0356-FAEB-4267-9F34-60C8CEDAD173}" destId="{8128CFBD-A095-4BFB-BA8C-22CC6D47C19B}" srcOrd="9" destOrd="0" presId="urn:microsoft.com/office/officeart/2005/8/layout/process5"/>
    <dgm:cxn modelId="{6381744A-C728-4207-B72E-E9A27CD49755}" type="presParOf" srcId="{8128CFBD-A095-4BFB-BA8C-22CC6D47C19B}" destId="{206F6C68-C1C7-4C95-BD21-189515B41A53}" srcOrd="0" destOrd="0" presId="urn:microsoft.com/office/officeart/2005/8/layout/process5"/>
    <dgm:cxn modelId="{DC0B4FBB-7A85-471C-AF9C-42B6763FB9F0}" type="presParOf" srcId="{5CBA0356-FAEB-4267-9F34-60C8CEDAD173}" destId="{0351EE3D-D3B3-4AC2-A31C-33C328749CB3}" srcOrd="10" destOrd="0" presId="urn:microsoft.com/office/officeart/2005/8/layout/process5"/>
    <dgm:cxn modelId="{FB23A771-AE2D-4756-8739-30964C8E4B7A}" type="presParOf" srcId="{5CBA0356-FAEB-4267-9F34-60C8CEDAD173}" destId="{7D52B4A3-3BF1-4547-985A-20189EDAD23C}" srcOrd="11" destOrd="0" presId="urn:microsoft.com/office/officeart/2005/8/layout/process5"/>
    <dgm:cxn modelId="{E00A44C3-83B9-4F5F-A9AC-A9197E24A38A}" type="presParOf" srcId="{7D52B4A3-3BF1-4547-985A-20189EDAD23C}" destId="{495EEAB3-0EDE-4F8F-A41F-2D488C008455}" srcOrd="0" destOrd="0" presId="urn:microsoft.com/office/officeart/2005/8/layout/process5"/>
    <dgm:cxn modelId="{EE9DBBA7-9E1F-4F3B-BD9A-778B3E411793}" type="presParOf" srcId="{5CBA0356-FAEB-4267-9F34-60C8CEDAD173}" destId="{C5F6592C-B309-4BA1-B8D9-9851DF5EAF34}" srcOrd="12" destOrd="0" presId="urn:microsoft.com/office/officeart/2005/8/layout/process5"/>
    <dgm:cxn modelId="{FAC5A54A-D23D-44A4-A22B-482A00FA6A37}" type="presParOf" srcId="{5CBA0356-FAEB-4267-9F34-60C8CEDAD173}" destId="{82B57313-3D8B-40F7-83E6-5E63790957FF}" srcOrd="13" destOrd="0" presId="urn:microsoft.com/office/officeart/2005/8/layout/process5"/>
    <dgm:cxn modelId="{E9CD5A0F-49AF-4406-B356-1FE6BADB59AA}" type="presParOf" srcId="{82B57313-3D8B-40F7-83E6-5E63790957FF}" destId="{1A8246DB-04F8-44C7-9310-C5C1521D3626}" srcOrd="0" destOrd="0" presId="urn:microsoft.com/office/officeart/2005/8/layout/process5"/>
    <dgm:cxn modelId="{AA7EF779-8191-49AB-96DC-9FD0AD68BA03}" type="presParOf" srcId="{5CBA0356-FAEB-4267-9F34-60C8CEDAD173}" destId="{691A4015-9C02-4BD8-A6B1-6E14EA824986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0DCA3B-9DD4-4359-9F2D-27AD7030020F}" type="doc">
      <dgm:prSet loTypeId="urn:microsoft.com/office/officeart/2005/8/layout/hierarchy3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E6094822-352D-4168-A9A5-CB4AE2948B9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做什么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CB8294-696F-4C50-A087-45513DF047F9}" type="parTrans" cxnId="{58EBADF8-63E4-4E4B-AA5C-F6165BCDA5D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292B6B-56DA-410A-BD62-E73608344263}" type="sibTrans" cxnId="{58EBADF8-63E4-4E4B-AA5C-F6165BCDA5D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09BA02-93D1-442C-87B0-6469A9105D6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FD1EB-5974-438C-A2A7-8BEE8ABD6EB9}" type="parTrans" cxnId="{FC05CA9E-6006-4E34-8698-F3ADC591F7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F0F7F3-2819-4E61-B844-0475E336EC0A}" type="sibTrans" cxnId="{FC05CA9E-6006-4E34-8698-F3ADC591F7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11B2F-F4F5-4B40-9DAA-8B93AF385E3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EA222A-23E9-452A-B14B-3551E37175FB}" type="parTrans" cxnId="{29C8EE6F-48BF-4C9B-AC10-1565B34D49E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F1A329-A6D5-4B55-99A8-54D13B4778C1}" type="sibTrans" cxnId="{29C8EE6F-48BF-4C9B-AC10-1565B34D49E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AC32B7-4C48-4989-B125-DD4588C9810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用途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62B-F67F-403F-9699-56312BA473D6}" type="parTrans" cxnId="{C054CBDB-BDE9-4156-9180-260C1B015D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F21A8C-48EC-4619-A9D2-99FDD3283F2F}" type="sibTrans" cxnId="{C054CBDB-BDE9-4156-9180-260C1B015D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6B2184-12F8-44D2-AE83-2953CEE90C5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交付标准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551D6F-D956-4E1F-8963-9479F17E5C7B}" type="parTrans" cxnId="{AF41EF45-CC1D-41C0-96B1-B17D31D99F5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38CA60-04D2-48CF-99E2-653F64C72112}" type="sibTrans" cxnId="{AF41EF45-CC1D-41C0-96B1-B17D31D99F5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E2DCF2-AEF1-48C9-B66B-00C2762FCB6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解决什么问题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C754BB-9DC5-4309-B51F-7EF7E0F52596}" type="parTrans" cxnId="{9EB70262-F280-4D98-968B-315C18C6CC9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28B905-BD1E-4AD0-B28D-66AD2049906E}" type="sibTrans" cxnId="{9EB70262-F280-4D98-968B-315C18C6CC9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9F22D-597B-4301-83DC-28FAA62813D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现有状况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345C0E-D606-4819-B066-C6D876768D96}" type="parTrans" cxnId="{67165C03-8E6C-438A-9C7E-910F60EC09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B9E0F2-D0ED-4ED1-9532-1CDF67F84F6A}" type="sibTrans" cxnId="{67165C03-8E6C-438A-9C7E-910F60EC09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008850-8040-4773-B6E3-06C889F8AAF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有哪些用户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89BB8-A1FB-4A47-AA1E-12EAB2AE135E}" type="parTrans" cxnId="{50C31099-9872-412C-BE57-1B126CFF7E2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FEEE5-5ED8-4155-8572-CE736A2478C6}" type="sibTrans" cxnId="{50C31099-9872-412C-BE57-1B126CFF7E2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2D4DD-5F86-4ADE-9E0E-E19B022BEA7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不同用户的要求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B2B619-9D17-42FD-86C6-57C42FD4361B}" type="parTrans" cxnId="{DFE68F00-8719-47BD-807D-8922FF4129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E5CED-9C5F-4A4B-94F0-333381B06099}" type="sibTrans" cxnId="{DFE68F00-8719-47BD-807D-8922FF4129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BBC9CD-2661-4D2F-8C34-4FFE248F6C9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不同用户的特点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EACC42-9E4C-4076-9B23-EFFBCED347EE}" type="parTrans" cxnId="{F0FDB9AC-0FD2-4876-9050-1338C249888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2C7D0A-89E1-4D52-93FD-89E7B341F28C}" type="sibTrans" cxnId="{F0FDB9AC-0FD2-4876-9050-1338C249888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9115FD-AAD9-44B4-9358-664260294C2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用在哪里及什么行业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C9CCC-1087-4E6B-8536-54F648D1EFFD}" type="parTrans" cxnId="{D6A69D04-F585-4257-8B7E-08CDD993B4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9DBEDE-B532-4117-9920-9EC2501816E2}" type="sibTrans" cxnId="{D6A69D04-F585-4257-8B7E-08CDD993B4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5E5AD-9C72-4782-9891-7551CAA3560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软硬件环境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0D2C04-77AC-4448-98E5-0D0C63648A09}" type="parTrans" cxnId="{2A69A9A8-1303-4DE5-9459-A51F42D5A7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5ACDF-A25A-453A-B0C5-1AB18A7602BB}" type="sibTrans" cxnId="{2A69A9A8-1303-4DE5-9459-A51F42D5A7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FC0E3-867C-4E25-8527-B4E3D21B360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安装环境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714369-D1C2-4DEE-ACCB-71805B2FF55A}" type="parTrans" cxnId="{9FC29FF7-51B0-475F-9BC0-6011A8AA120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8B22CA-1463-4D6B-8182-2BD95EB672E3}" type="sibTrans" cxnId="{9FC29FF7-51B0-475F-9BC0-6011A8AA120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1275EB-7384-4148-A2C3-316DA525C7E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周期要求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655041-AC57-4B6C-8F60-7F077B610E20}" type="parTrans" cxnId="{8E3359C9-2B92-4146-85EA-E642F092B6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1A0D64-D308-43E8-8298-BE4920EC0FAB}" type="sibTrans" cxnId="{8E3359C9-2B92-4146-85EA-E642F092B6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13FA1C-2736-4FAF-A34C-1DB8AEC6B2F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阶段要求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6F51B0-A774-42FC-8859-B573977EDE81}" type="parTrans" cxnId="{23F98574-4D8F-4DDB-9FBD-622B0C23C3D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15A440-2F2B-479C-A4AD-602D031272F2}" type="sibTrans" cxnId="{23F98574-4D8F-4DDB-9FBD-622B0C23C3D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110D32-FE77-4830-8C8B-9F813BB66AE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特殊时间点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4668A-781E-4DF5-9E53-EEA289AA5678}" type="parTrans" cxnId="{FCF549CB-28FF-4117-AA3F-16725998F6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319B7F-441C-4EB0-8985-34EBAAC3BE36}" type="sibTrans" cxnId="{FCF549CB-28FF-4117-AA3F-16725998F6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6A6669-600F-4AF0-BD08-D4981725BF4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交付什么东西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9AB802-66D6-4B84-A42A-3E9EEEED8005}" type="parTrans" cxnId="{A4704FE2-5CC8-4952-AFD9-BEE6BB5A9A1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B6667A-2D48-46F6-91A5-BDD3C6420113}" type="sibTrans" cxnId="{A4704FE2-5CC8-4952-AFD9-BEE6BB5A9A1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B1EDCA-DDDB-4AF7-9E49-B9ACDC7B83B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要满足什么标准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8886B-3C0A-4127-A662-43949465B9D6}" type="parTrans" cxnId="{20E91E84-2045-4C0A-9501-11A6FBFFB78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7F997-84C8-4FD3-AD45-DC45F7321F8F}" type="sibTrans" cxnId="{20E91E84-2045-4C0A-9501-11A6FBFFB78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DD7088-C345-4FCC-9E1A-03CDD6D5178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是否需要第三方检查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259DC4-DD7D-4137-AAD9-06F180046E5A}" type="parTrans" cxnId="{606D772B-F51E-459F-B7DB-0AEE0B7394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D0F65C-8FCB-4607-9D5D-A9E612AAFB2E}" type="sibTrans" cxnId="{606D772B-F51E-459F-B7DB-0AEE0B7394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540C6B-E1E5-4797-84A3-79166212840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与那些系统有交互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C27B5E-32BF-4389-A87F-C9FEDB3CE762}" type="parTrans" cxnId="{E99576A6-33B3-43F3-AD8E-A69C5F1D6B59}">
      <dgm:prSet/>
      <dgm:spPr/>
      <dgm:t>
        <a:bodyPr/>
        <a:lstStyle/>
        <a:p>
          <a:endParaRPr lang="zh-CN" altLang="en-US"/>
        </a:p>
      </dgm:t>
    </dgm:pt>
    <dgm:pt modelId="{8F8F44B2-B02E-4963-8283-C2FACB590E3B}" type="sibTrans" cxnId="{E99576A6-33B3-43F3-AD8E-A69C5F1D6B59}">
      <dgm:prSet/>
      <dgm:spPr/>
      <dgm:t>
        <a:bodyPr/>
        <a:lstStyle/>
        <a:p>
          <a:endParaRPr lang="zh-CN" altLang="en-US"/>
        </a:p>
      </dgm:t>
    </dgm:pt>
    <dgm:pt modelId="{BA6B1A1F-5D84-4ACF-8BE5-C9299F075C9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具体业务内容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4AD83E-0CA2-4462-9A5B-805BABFFA2E1}" type="parTrans" cxnId="{F20AB30F-4638-4716-8C35-B2344EFEE8B4}">
      <dgm:prSet/>
      <dgm:spPr/>
      <dgm:t>
        <a:bodyPr/>
        <a:lstStyle/>
        <a:p>
          <a:endParaRPr lang="zh-CN" altLang="en-US"/>
        </a:p>
      </dgm:t>
    </dgm:pt>
    <dgm:pt modelId="{3DF1A1E2-394C-4431-BDAC-7C9E7B8330C3}" type="sibTrans" cxnId="{F20AB30F-4638-4716-8C35-B2344EFEE8B4}">
      <dgm:prSet/>
      <dgm:spPr/>
      <dgm:t>
        <a:bodyPr/>
        <a:lstStyle/>
        <a:p>
          <a:endParaRPr lang="zh-CN" altLang="en-US"/>
        </a:p>
      </dgm:t>
    </dgm:pt>
    <dgm:pt modelId="{7E489FAD-5C05-4BF6-B6DB-6A277587E96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客户间的关系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EC425-03CB-4EA6-8559-9FE04DABA3C0}" type="parTrans" cxnId="{F3BB1FF8-416A-4B4B-8C60-129F557341E8}">
      <dgm:prSet/>
      <dgm:spPr/>
      <dgm:t>
        <a:bodyPr/>
        <a:lstStyle/>
        <a:p>
          <a:endParaRPr lang="zh-CN" altLang="en-US"/>
        </a:p>
      </dgm:t>
    </dgm:pt>
    <dgm:pt modelId="{252C13D4-8028-41F8-9E19-1BC8F67AEF4A}" type="sibTrans" cxnId="{F3BB1FF8-416A-4B4B-8C60-129F557341E8}">
      <dgm:prSet/>
      <dgm:spPr/>
      <dgm:t>
        <a:bodyPr/>
        <a:lstStyle/>
        <a:p>
          <a:endParaRPr lang="zh-CN" altLang="en-US"/>
        </a:p>
      </dgm:t>
    </dgm:pt>
    <dgm:pt modelId="{A6E6A1E4-290B-468F-A21B-764E7F4B7D5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有哪些约束和指标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8E3D6E-8934-4208-9B08-E98E43C7FB91}" type="parTrans" cxnId="{3A7CEEFA-4786-44C1-AEB1-5652A8EE7B31}">
      <dgm:prSet/>
      <dgm:spPr/>
      <dgm:t>
        <a:bodyPr/>
        <a:lstStyle/>
        <a:p>
          <a:endParaRPr lang="zh-CN" altLang="en-US"/>
        </a:p>
      </dgm:t>
    </dgm:pt>
    <dgm:pt modelId="{1874D0CB-A7DC-413C-9A1A-8AE68E361EA3}" type="sibTrans" cxnId="{3A7CEEFA-4786-44C1-AEB1-5652A8EE7B31}">
      <dgm:prSet/>
      <dgm:spPr/>
      <dgm:t>
        <a:bodyPr/>
        <a:lstStyle/>
        <a:p>
          <a:endParaRPr lang="zh-CN" altLang="en-US"/>
        </a:p>
      </dgm:t>
    </dgm:pt>
    <dgm:pt modelId="{CC799661-AC72-4061-9F47-C8A1AEF6943D}" type="pres">
      <dgm:prSet presAssocID="{BB0DCA3B-9DD4-4359-9F2D-27AD7030020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BF25743-9C97-4FAB-901B-A3754723C585}" type="pres">
      <dgm:prSet presAssocID="{E6094822-352D-4168-A9A5-CB4AE2948B91}" presName="root" presStyleCnt="0"/>
      <dgm:spPr/>
    </dgm:pt>
    <dgm:pt modelId="{86C8FBC1-28AE-47E8-930C-338C6857BF01}" type="pres">
      <dgm:prSet presAssocID="{E6094822-352D-4168-A9A5-CB4AE2948B91}" presName="rootComposite" presStyleCnt="0"/>
      <dgm:spPr/>
    </dgm:pt>
    <dgm:pt modelId="{86300671-63FA-4F64-A614-8E477440B8BB}" type="pres">
      <dgm:prSet presAssocID="{E6094822-352D-4168-A9A5-CB4AE2948B91}" presName="rootText" presStyleLbl="node1" presStyleIdx="0" presStyleCnt="5"/>
      <dgm:spPr/>
      <dgm:t>
        <a:bodyPr/>
        <a:lstStyle/>
        <a:p>
          <a:endParaRPr lang="zh-CN" altLang="en-US"/>
        </a:p>
      </dgm:t>
    </dgm:pt>
    <dgm:pt modelId="{FBF6A8C2-AAE0-47AB-8489-C432AD949D71}" type="pres">
      <dgm:prSet presAssocID="{E6094822-352D-4168-A9A5-CB4AE2948B91}" presName="rootConnector" presStyleLbl="node1" presStyleIdx="0" presStyleCnt="5"/>
      <dgm:spPr/>
      <dgm:t>
        <a:bodyPr/>
        <a:lstStyle/>
        <a:p>
          <a:endParaRPr lang="zh-CN" altLang="en-US"/>
        </a:p>
      </dgm:t>
    </dgm:pt>
    <dgm:pt modelId="{0993A091-5383-496D-84F3-FC509A4131C6}" type="pres">
      <dgm:prSet presAssocID="{E6094822-352D-4168-A9A5-CB4AE2948B91}" presName="childShape" presStyleCnt="0"/>
      <dgm:spPr/>
    </dgm:pt>
    <dgm:pt modelId="{E3B2D7E3-1916-4002-A80A-D9EFBBF73EF1}" type="pres">
      <dgm:prSet presAssocID="{E0C754BB-9DC5-4309-B51F-7EF7E0F52596}" presName="Name13" presStyleLbl="parChTrans1D2" presStyleIdx="0" presStyleCnt="18"/>
      <dgm:spPr/>
      <dgm:t>
        <a:bodyPr/>
        <a:lstStyle/>
        <a:p>
          <a:endParaRPr lang="zh-CN" altLang="en-US"/>
        </a:p>
      </dgm:t>
    </dgm:pt>
    <dgm:pt modelId="{9A1A4A13-5096-4B85-99DD-25ADFB7B9CD9}" type="pres">
      <dgm:prSet presAssocID="{9DE2DCF2-AEF1-48C9-B66B-00C2762FCB60}" presName="childText" presStyleLbl="bgAcc1" presStyleIdx="0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ED20C-B63E-438D-9345-FC5ABCCBE43D}" type="pres">
      <dgm:prSet presAssocID="{104AD83E-0CA2-4462-9A5B-805BABFFA2E1}" presName="Name13" presStyleLbl="parChTrans1D2" presStyleIdx="1" presStyleCnt="18"/>
      <dgm:spPr/>
      <dgm:t>
        <a:bodyPr/>
        <a:lstStyle/>
        <a:p>
          <a:endParaRPr lang="zh-CN" altLang="en-US"/>
        </a:p>
      </dgm:t>
    </dgm:pt>
    <dgm:pt modelId="{44B8D9D2-4195-4FF1-978F-2889B428A54F}" type="pres">
      <dgm:prSet presAssocID="{BA6B1A1F-5D84-4ACF-8BE5-C9299F075C92}" presName="childText" presStyleLbl="bgAcc1" presStyleIdx="1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931F-7FEC-49B8-8DF8-29E553930B50}" type="pres">
      <dgm:prSet presAssocID="{4A345C0E-D606-4819-B066-C6D876768D96}" presName="Name13" presStyleLbl="parChTrans1D2" presStyleIdx="2" presStyleCnt="18"/>
      <dgm:spPr/>
      <dgm:t>
        <a:bodyPr/>
        <a:lstStyle/>
        <a:p>
          <a:endParaRPr lang="zh-CN" altLang="en-US"/>
        </a:p>
      </dgm:t>
    </dgm:pt>
    <dgm:pt modelId="{315B56F6-EDD1-4731-B31E-38EF90D02CCA}" type="pres">
      <dgm:prSet presAssocID="{B459F22D-597B-4301-83DC-28FAA62813DB}" presName="childText" presStyleLbl="bgAcc1" presStyleIdx="2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E3B4E4-6ABA-4A62-A966-3289FEADD4DB}" type="pres">
      <dgm:prSet presAssocID="{7609BA02-93D1-442C-87B0-6469A9105D6B}" presName="root" presStyleCnt="0"/>
      <dgm:spPr/>
    </dgm:pt>
    <dgm:pt modelId="{489DBC64-5B69-4923-8FB0-0D6134ED8378}" type="pres">
      <dgm:prSet presAssocID="{7609BA02-93D1-442C-87B0-6469A9105D6B}" presName="rootComposite" presStyleCnt="0"/>
      <dgm:spPr/>
    </dgm:pt>
    <dgm:pt modelId="{E687548A-E03D-4B65-BD88-12622C819FAF}" type="pres">
      <dgm:prSet presAssocID="{7609BA02-93D1-442C-87B0-6469A9105D6B}" presName="rootText" presStyleLbl="node1" presStyleIdx="1" presStyleCnt="5"/>
      <dgm:spPr/>
      <dgm:t>
        <a:bodyPr/>
        <a:lstStyle/>
        <a:p>
          <a:endParaRPr lang="zh-CN" altLang="en-US"/>
        </a:p>
      </dgm:t>
    </dgm:pt>
    <dgm:pt modelId="{93046AAD-7EB4-406E-ACBA-3C8CF80388F5}" type="pres">
      <dgm:prSet presAssocID="{7609BA02-93D1-442C-87B0-6469A9105D6B}" presName="rootConnector" presStyleLbl="node1" presStyleIdx="1" presStyleCnt="5"/>
      <dgm:spPr/>
      <dgm:t>
        <a:bodyPr/>
        <a:lstStyle/>
        <a:p>
          <a:endParaRPr lang="zh-CN" altLang="en-US"/>
        </a:p>
      </dgm:t>
    </dgm:pt>
    <dgm:pt modelId="{489D9537-DD26-4CBA-82AB-C428CA1BFC5B}" type="pres">
      <dgm:prSet presAssocID="{7609BA02-93D1-442C-87B0-6469A9105D6B}" presName="childShape" presStyleCnt="0"/>
      <dgm:spPr/>
    </dgm:pt>
    <dgm:pt modelId="{1ED3256B-53A1-4DB5-AC66-8A7158027C52}" type="pres">
      <dgm:prSet presAssocID="{96589BB8-A1FB-4A47-AA1E-12EAB2AE135E}" presName="Name13" presStyleLbl="parChTrans1D2" presStyleIdx="3" presStyleCnt="18"/>
      <dgm:spPr/>
      <dgm:t>
        <a:bodyPr/>
        <a:lstStyle/>
        <a:p>
          <a:endParaRPr lang="zh-CN" altLang="en-US"/>
        </a:p>
      </dgm:t>
    </dgm:pt>
    <dgm:pt modelId="{597CBCAA-29A7-4451-A40A-FFFC24AF8B88}" type="pres">
      <dgm:prSet presAssocID="{1D008850-8040-4773-B6E3-06C889F8AAF3}" presName="childText" presStyleLbl="bgAcc1" presStyleIdx="3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5EBE39-0F7C-4B8B-BE04-2F790649DCA3}" type="pres">
      <dgm:prSet presAssocID="{46B2B619-9D17-42FD-86C6-57C42FD4361B}" presName="Name13" presStyleLbl="parChTrans1D2" presStyleIdx="4" presStyleCnt="18"/>
      <dgm:spPr/>
      <dgm:t>
        <a:bodyPr/>
        <a:lstStyle/>
        <a:p>
          <a:endParaRPr lang="zh-CN" altLang="en-US"/>
        </a:p>
      </dgm:t>
    </dgm:pt>
    <dgm:pt modelId="{20310D2C-7A5A-4462-BE51-A0A5DE6CA02C}" type="pres">
      <dgm:prSet presAssocID="{B4E2D4DD-5F86-4ADE-9E0E-E19B022BEA74}" presName="childText" presStyleLbl="bgAcc1" presStyleIdx="4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BD883-AD11-4C00-851B-AD9F0CABA4D3}" type="pres">
      <dgm:prSet presAssocID="{03EACC42-9E4C-4076-9B23-EFFBCED347EE}" presName="Name13" presStyleLbl="parChTrans1D2" presStyleIdx="5" presStyleCnt="18"/>
      <dgm:spPr/>
      <dgm:t>
        <a:bodyPr/>
        <a:lstStyle/>
        <a:p>
          <a:endParaRPr lang="zh-CN" altLang="en-US"/>
        </a:p>
      </dgm:t>
    </dgm:pt>
    <dgm:pt modelId="{5DDBACF8-D5CF-4D58-967F-0C50407DEC21}" type="pres">
      <dgm:prSet presAssocID="{EBBBC9CD-2661-4D2F-8C34-4FFE248F6C97}" presName="childText" presStyleLbl="bgAcc1" presStyleIdx="5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EB9844-FB78-4F8C-B143-20041FA0A93A}" type="pres">
      <dgm:prSet presAssocID="{113EC425-03CB-4EA6-8559-9FE04DABA3C0}" presName="Name13" presStyleLbl="parChTrans1D2" presStyleIdx="6" presStyleCnt="18"/>
      <dgm:spPr/>
      <dgm:t>
        <a:bodyPr/>
        <a:lstStyle/>
        <a:p>
          <a:endParaRPr lang="zh-CN" altLang="en-US"/>
        </a:p>
      </dgm:t>
    </dgm:pt>
    <dgm:pt modelId="{19340BA3-D594-434E-8187-836F01F2E1B9}" type="pres">
      <dgm:prSet presAssocID="{7E489FAD-5C05-4BF6-B6DB-6A277587E960}" presName="childText" presStyleLbl="bgAcc1" presStyleIdx="6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0DF6F-A8CC-4012-80FF-9E357B2BC9BA}" type="pres">
      <dgm:prSet presAssocID="{40AC32B7-4C48-4989-B125-DD4588C98109}" presName="root" presStyleCnt="0"/>
      <dgm:spPr/>
    </dgm:pt>
    <dgm:pt modelId="{9D9327AD-9E20-4F84-8D43-D7CF46ED6722}" type="pres">
      <dgm:prSet presAssocID="{40AC32B7-4C48-4989-B125-DD4588C98109}" presName="rootComposite" presStyleCnt="0"/>
      <dgm:spPr/>
    </dgm:pt>
    <dgm:pt modelId="{E3C913A0-6144-48F3-BC98-681A43CA0B69}" type="pres">
      <dgm:prSet presAssocID="{40AC32B7-4C48-4989-B125-DD4588C98109}" presName="rootText" presStyleLbl="node1" presStyleIdx="2" presStyleCnt="5"/>
      <dgm:spPr/>
      <dgm:t>
        <a:bodyPr/>
        <a:lstStyle/>
        <a:p>
          <a:endParaRPr lang="zh-CN" altLang="en-US"/>
        </a:p>
      </dgm:t>
    </dgm:pt>
    <dgm:pt modelId="{CE812560-2BA5-49A6-B60F-DB8F1B2DC814}" type="pres">
      <dgm:prSet presAssocID="{40AC32B7-4C48-4989-B125-DD4588C98109}" presName="rootConnector" presStyleLbl="node1" presStyleIdx="2" presStyleCnt="5"/>
      <dgm:spPr/>
      <dgm:t>
        <a:bodyPr/>
        <a:lstStyle/>
        <a:p>
          <a:endParaRPr lang="zh-CN" altLang="en-US"/>
        </a:p>
      </dgm:t>
    </dgm:pt>
    <dgm:pt modelId="{2D180322-32B4-4A5B-BDB9-5042CDB6B3EE}" type="pres">
      <dgm:prSet presAssocID="{40AC32B7-4C48-4989-B125-DD4588C98109}" presName="childShape" presStyleCnt="0"/>
      <dgm:spPr/>
    </dgm:pt>
    <dgm:pt modelId="{15E731FD-339B-49AE-8D23-65496D891746}" type="pres">
      <dgm:prSet presAssocID="{F52C9CCC-1087-4E6B-8536-54F648D1EFFD}" presName="Name13" presStyleLbl="parChTrans1D2" presStyleIdx="7" presStyleCnt="18"/>
      <dgm:spPr/>
      <dgm:t>
        <a:bodyPr/>
        <a:lstStyle/>
        <a:p>
          <a:endParaRPr lang="zh-CN" altLang="en-US"/>
        </a:p>
      </dgm:t>
    </dgm:pt>
    <dgm:pt modelId="{F1B942FF-762F-423C-8232-C9FA26F4D0E3}" type="pres">
      <dgm:prSet presAssocID="{149115FD-AAD9-44B4-9358-664260294C26}" presName="childText" presStyleLbl="bgAcc1" presStyleIdx="7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ECCA3-E72B-4867-A21E-FB49E6FFA5C0}" type="pres">
      <dgm:prSet presAssocID="{2EC27B5E-32BF-4389-A87F-C9FEDB3CE762}" presName="Name13" presStyleLbl="parChTrans1D2" presStyleIdx="8" presStyleCnt="18"/>
      <dgm:spPr/>
      <dgm:t>
        <a:bodyPr/>
        <a:lstStyle/>
        <a:p>
          <a:endParaRPr lang="zh-CN" altLang="en-US"/>
        </a:p>
      </dgm:t>
    </dgm:pt>
    <dgm:pt modelId="{46BEBBC5-2B44-4BA9-BA81-FB4E90834CE7}" type="pres">
      <dgm:prSet presAssocID="{36540C6B-E1E5-4797-84A3-791662128400}" presName="childText" presStyleLbl="bgAcc1" presStyleIdx="8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22D49-E82C-482C-B154-B934E91413F2}" type="pres">
      <dgm:prSet presAssocID="{8A8E3D6E-8934-4208-9B08-E98E43C7FB91}" presName="Name13" presStyleLbl="parChTrans1D2" presStyleIdx="9" presStyleCnt="18"/>
      <dgm:spPr/>
      <dgm:t>
        <a:bodyPr/>
        <a:lstStyle/>
        <a:p>
          <a:endParaRPr lang="zh-CN" altLang="en-US"/>
        </a:p>
      </dgm:t>
    </dgm:pt>
    <dgm:pt modelId="{79B3F527-D5DB-49B5-8CFE-10C41DD35135}" type="pres">
      <dgm:prSet presAssocID="{A6E6A1E4-290B-468F-A21B-764E7F4B7D51}" presName="childText" presStyleLbl="bgAcc1" presStyleIdx="9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4D367F-A1D6-4A0A-9574-C483682D84BF}" type="pres">
      <dgm:prSet presAssocID="{540D2C04-77AC-4448-98E5-0D0C63648A09}" presName="Name13" presStyleLbl="parChTrans1D2" presStyleIdx="10" presStyleCnt="18"/>
      <dgm:spPr/>
      <dgm:t>
        <a:bodyPr/>
        <a:lstStyle/>
        <a:p>
          <a:endParaRPr lang="zh-CN" altLang="en-US"/>
        </a:p>
      </dgm:t>
    </dgm:pt>
    <dgm:pt modelId="{394B9539-466D-4C96-9292-208390CAE9C9}" type="pres">
      <dgm:prSet presAssocID="{B7C5E5AD-9C72-4782-9891-7551CAA35600}" presName="childText" presStyleLbl="bgAcc1" presStyleIdx="10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B3C7B8-845D-4EAA-BB38-B7B4345E88A4}" type="pres">
      <dgm:prSet presAssocID="{83714369-D1C2-4DEE-ACCB-71805B2FF55A}" presName="Name13" presStyleLbl="parChTrans1D2" presStyleIdx="11" presStyleCnt="18"/>
      <dgm:spPr/>
      <dgm:t>
        <a:bodyPr/>
        <a:lstStyle/>
        <a:p>
          <a:endParaRPr lang="zh-CN" altLang="en-US"/>
        </a:p>
      </dgm:t>
    </dgm:pt>
    <dgm:pt modelId="{90E8BEC6-3EA2-439A-92BE-AFC50B7804FE}" type="pres">
      <dgm:prSet presAssocID="{544FC0E3-867C-4E25-8527-B4E3D21B3601}" presName="childText" presStyleLbl="bgAcc1" presStyleIdx="11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0F8BF5-8AE0-447A-8C6A-D74BEDA9C5B2}" type="pres">
      <dgm:prSet presAssocID="{78E11B2F-F4F5-4B40-9DAA-8B93AF385E39}" presName="root" presStyleCnt="0"/>
      <dgm:spPr/>
    </dgm:pt>
    <dgm:pt modelId="{9D3A412B-8D8C-4CA5-BE99-60A4923B05F7}" type="pres">
      <dgm:prSet presAssocID="{78E11B2F-F4F5-4B40-9DAA-8B93AF385E39}" presName="rootComposite" presStyleCnt="0"/>
      <dgm:spPr/>
    </dgm:pt>
    <dgm:pt modelId="{E1424EE9-8F32-4D71-A04C-168FA40683E0}" type="pres">
      <dgm:prSet presAssocID="{78E11B2F-F4F5-4B40-9DAA-8B93AF385E39}" presName="rootText" presStyleLbl="node1" presStyleIdx="3" presStyleCnt="5"/>
      <dgm:spPr/>
      <dgm:t>
        <a:bodyPr/>
        <a:lstStyle/>
        <a:p>
          <a:endParaRPr lang="zh-CN" altLang="en-US"/>
        </a:p>
      </dgm:t>
    </dgm:pt>
    <dgm:pt modelId="{C482BEE9-7F31-4107-AA78-D12DB7CB37C2}" type="pres">
      <dgm:prSet presAssocID="{78E11B2F-F4F5-4B40-9DAA-8B93AF385E39}" presName="rootConnector" presStyleLbl="node1" presStyleIdx="3" presStyleCnt="5"/>
      <dgm:spPr/>
      <dgm:t>
        <a:bodyPr/>
        <a:lstStyle/>
        <a:p>
          <a:endParaRPr lang="zh-CN" altLang="en-US"/>
        </a:p>
      </dgm:t>
    </dgm:pt>
    <dgm:pt modelId="{78254C14-6E28-44AA-9596-1141FED7D2A6}" type="pres">
      <dgm:prSet presAssocID="{78E11B2F-F4F5-4B40-9DAA-8B93AF385E39}" presName="childShape" presStyleCnt="0"/>
      <dgm:spPr/>
    </dgm:pt>
    <dgm:pt modelId="{AD2C66EA-87BE-4640-9347-E726222FA2C5}" type="pres">
      <dgm:prSet presAssocID="{45655041-AC57-4B6C-8F60-7F077B610E20}" presName="Name13" presStyleLbl="parChTrans1D2" presStyleIdx="12" presStyleCnt="18"/>
      <dgm:spPr/>
      <dgm:t>
        <a:bodyPr/>
        <a:lstStyle/>
        <a:p>
          <a:endParaRPr lang="zh-CN" altLang="en-US"/>
        </a:p>
      </dgm:t>
    </dgm:pt>
    <dgm:pt modelId="{3F1C53FB-9297-4D27-919A-4595A8EBCBC0}" type="pres">
      <dgm:prSet presAssocID="{951275EB-7384-4148-A2C3-316DA525C7E2}" presName="childText" presStyleLbl="bgAcc1" presStyleIdx="12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D4B47-3613-4F43-9FF3-73FA0F61F5EC}" type="pres">
      <dgm:prSet presAssocID="{B66F51B0-A774-42FC-8859-B573977EDE81}" presName="Name13" presStyleLbl="parChTrans1D2" presStyleIdx="13" presStyleCnt="18"/>
      <dgm:spPr/>
      <dgm:t>
        <a:bodyPr/>
        <a:lstStyle/>
        <a:p>
          <a:endParaRPr lang="zh-CN" altLang="en-US"/>
        </a:p>
      </dgm:t>
    </dgm:pt>
    <dgm:pt modelId="{0571C4A4-0F15-49EF-8F69-64DC3FA7531C}" type="pres">
      <dgm:prSet presAssocID="{6113FA1C-2736-4FAF-A34C-1DB8AEC6B2F7}" presName="childText" presStyleLbl="bgAcc1" presStyleIdx="13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1C5D6-1558-406F-BBE3-E4CD1B95AFD1}" type="pres">
      <dgm:prSet presAssocID="{53B4668A-781E-4DF5-9E53-EEA289AA5678}" presName="Name13" presStyleLbl="parChTrans1D2" presStyleIdx="14" presStyleCnt="18"/>
      <dgm:spPr/>
      <dgm:t>
        <a:bodyPr/>
        <a:lstStyle/>
        <a:p>
          <a:endParaRPr lang="zh-CN" altLang="en-US"/>
        </a:p>
      </dgm:t>
    </dgm:pt>
    <dgm:pt modelId="{2CDC75C8-8D98-4935-B276-7C7070531B16}" type="pres">
      <dgm:prSet presAssocID="{DA110D32-FE77-4830-8C8B-9F813BB66AEE}" presName="childText" presStyleLbl="bgAcc1" presStyleIdx="14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55267E-7696-4637-B2FB-2713DF13194E}" type="pres">
      <dgm:prSet presAssocID="{516B2184-12F8-44D2-AE83-2953CEE90C54}" presName="root" presStyleCnt="0"/>
      <dgm:spPr/>
    </dgm:pt>
    <dgm:pt modelId="{936E2561-6B6F-474C-AE93-9ECDE08034F4}" type="pres">
      <dgm:prSet presAssocID="{516B2184-12F8-44D2-AE83-2953CEE90C54}" presName="rootComposite" presStyleCnt="0"/>
      <dgm:spPr/>
    </dgm:pt>
    <dgm:pt modelId="{8AEDF635-7A28-47F5-A609-A98A4FD94C87}" type="pres">
      <dgm:prSet presAssocID="{516B2184-12F8-44D2-AE83-2953CEE90C54}" presName="rootText" presStyleLbl="node1" presStyleIdx="4" presStyleCnt="5"/>
      <dgm:spPr/>
      <dgm:t>
        <a:bodyPr/>
        <a:lstStyle/>
        <a:p>
          <a:endParaRPr lang="zh-CN" altLang="en-US"/>
        </a:p>
      </dgm:t>
    </dgm:pt>
    <dgm:pt modelId="{4880DED3-C56B-43D1-903C-2878FF1BE60A}" type="pres">
      <dgm:prSet presAssocID="{516B2184-12F8-44D2-AE83-2953CEE90C54}" presName="rootConnector" presStyleLbl="node1" presStyleIdx="4" presStyleCnt="5"/>
      <dgm:spPr/>
      <dgm:t>
        <a:bodyPr/>
        <a:lstStyle/>
        <a:p>
          <a:endParaRPr lang="zh-CN" altLang="en-US"/>
        </a:p>
      </dgm:t>
    </dgm:pt>
    <dgm:pt modelId="{C4C869F9-3A82-4893-B9C0-4F79F5C08BDD}" type="pres">
      <dgm:prSet presAssocID="{516B2184-12F8-44D2-AE83-2953CEE90C54}" presName="childShape" presStyleCnt="0"/>
      <dgm:spPr/>
    </dgm:pt>
    <dgm:pt modelId="{71B085DE-2E0E-4AD7-9450-F6CA5BFB9F36}" type="pres">
      <dgm:prSet presAssocID="{DB9AB802-66D6-4B84-A42A-3E9EEEED8005}" presName="Name13" presStyleLbl="parChTrans1D2" presStyleIdx="15" presStyleCnt="18"/>
      <dgm:spPr/>
      <dgm:t>
        <a:bodyPr/>
        <a:lstStyle/>
        <a:p>
          <a:endParaRPr lang="zh-CN" altLang="en-US"/>
        </a:p>
      </dgm:t>
    </dgm:pt>
    <dgm:pt modelId="{9AD78DF5-F87D-443C-A6A6-D5778398B498}" type="pres">
      <dgm:prSet presAssocID="{326A6669-600F-4AF0-BD08-D4981725BF4E}" presName="childText" presStyleLbl="bgAcc1" presStyleIdx="15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FFAE6-38D7-438A-9AD0-E4D33364E6FB}" type="pres">
      <dgm:prSet presAssocID="{B9D8886B-3C0A-4127-A662-43949465B9D6}" presName="Name13" presStyleLbl="parChTrans1D2" presStyleIdx="16" presStyleCnt="18"/>
      <dgm:spPr/>
      <dgm:t>
        <a:bodyPr/>
        <a:lstStyle/>
        <a:p>
          <a:endParaRPr lang="zh-CN" altLang="en-US"/>
        </a:p>
      </dgm:t>
    </dgm:pt>
    <dgm:pt modelId="{9BDC2EDC-16E6-4785-A83F-449C7F3C175C}" type="pres">
      <dgm:prSet presAssocID="{BDB1EDCA-DDDB-4AF7-9E49-B9ACDC7B83B8}" presName="childText" presStyleLbl="bgAcc1" presStyleIdx="16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0752B2-68BB-42F8-9B3B-060011810A64}" type="pres">
      <dgm:prSet presAssocID="{4C259DC4-DD7D-4137-AAD9-06F180046E5A}" presName="Name13" presStyleLbl="parChTrans1D2" presStyleIdx="17" presStyleCnt="18"/>
      <dgm:spPr/>
      <dgm:t>
        <a:bodyPr/>
        <a:lstStyle/>
        <a:p>
          <a:endParaRPr lang="zh-CN" altLang="en-US"/>
        </a:p>
      </dgm:t>
    </dgm:pt>
    <dgm:pt modelId="{F1ECCDB5-2F46-49EC-97B3-E36BC8F05023}" type="pres">
      <dgm:prSet presAssocID="{19DD7088-C345-4FCC-9E1A-03CDD6D51784}" presName="childText" presStyleLbl="bgAcc1" presStyleIdx="17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1BAFBE-0B33-4CA6-A8BA-016568A272AD}" type="presOf" srcId="{DB9AB802-66D6-4B84-A42A-3E9EEEED8005}" destId="{71B085DE-2E0E-4AD7-9450-F6CA5BFB9F36}" srcOrd="0" destOrd="0" presId="urn:microsoft.com/office/officeart/2005/8/layout/hierarchy3"/>
    <dgm:cxn modelId="{D6A69D04-F585-4257-8B7E-08CDD993B406}" srcId="{40AC32B7-4C48-4989-B125-DD4588C98109}" destId="{149115FD-AAD9-44B4-9358-664260294C26}" srcOrd="0" destOrd="0" parTransId="{F52C9CCC-1087-4E6B-8536-54F648D1EFFD}" sibTransId="{1B9DBEDE-B532-4117-9920-9EC2501816E2}"/>
    <dgm:cxn modelId="{85F4C872-BD90-4D71-B6BE-D17B61D57A06}" type="presOf" srcId="{40AC32B7-4C48-4989-B125-DD4588C98109}" destId="{CE812560-2BA5-49A6-B60F-DB8F1B2DC814}" srcOrd="1" destOrd="0" presId="urn:microsoft.com/office/officeart/2005/8/layout/hierarchy3"/>
    <dgm:cxn modelId="{FC05CA9E-6006-4E34-8698-F3ADC591F748}" srcId="{BB0DCA3B-9DD4-4359-9F2D-27AD7030020F}" destId="{7609BA02-93D1-442C-87B0-6469A9105D6B}" srcOrd="1" destOrd="0" parTransId="{06FFD1EB-5974-438C-A2A7-8BEE8ABD6EB9}" sibTransId="{09F0F7F3-2819-4E61-B844-0475E336EC0A}"/>
    <dgm:cxn modelId="{53E2EB23-AF39-4FED-B86A-A4B522122222}" type="presOf" srcId="{03EACC42-9E4C-4076-9B23-EFFBCED347EE}" destId="{33DBD883-AD11-4C00-851B-AD9F0CABA4D3}" srcOrd="0" destOrd="0" presId="urn:microsoft.com/office/officeart/2005/8/layout/hierarchy3"/>
    <dgm:cxn modelId="{8B230A33-34ED-4C6C-8A17-900B4B6886E8}" type="presOf" srcId="{516B2184-12F8-44D2-AE83-2953CEE90C54}" destId="{4880DED3-C56B-43D1-903C-2878FF1BE60A}" srcOrd="1" destOrd="0" presId="urn:microsoft.com/office/officeart/2005/8/layout/hierarchy3"/>
    <dgm:cxn modelId="{3C893B79-1499-423A-BA3E-20A26CF58FF8}" type="presOf" srcId="{7609BA02-93D1-442C-87B0-6469A9105D6B}" destId="{E687548A-E03D-4B65-BD88-12622C819FAF}" srcOrd="0" destOrd="0" presId="urn:microsoft.com/office/officeart/2005/8/layout/hierarchy3"/>
    <dgm:cxn modelId="{77B4898F-D7DF-4D90-AC57-04B60403922C}" type="presOf" srcId="{EBBBC9CD-2661-4D2F-8C34-4FFE248F6C97}" destId="{5DDBACF8-D5CF-4D58-967F-0C50407DEC21}" srcOrd="0" destOrd="0" presId="urn:microsoft.com/office/officeart/2005/8/layout/hierarchy3"/>
    <dgm:cxn modelId="{EC42ED21-DDB9-489F-912F-050B93DB29C2}" type="presOf" srcId="{DA110D32-FE77-4830-8C8B-9F813BB66AEE}" destId="{2CDC75C8-8D98-4935-B276-7C7070531B16}" srcOrd="0" destOrd="0" presId="urn:microsoft.com/office/officeart/2005/8/layout/hierarchy3"/>
    <dgm:cxn modelId="{2014D35E-694E-42B6-B67A-F91445094900}" type="presOf" srcId="{326A6669-600F-4AF0-BD08-D4981725BF4E}" destId="{9AD78DF5-F87D-443C-A6A6-D5778398B498}" srcOrd="0" destOrd="0" presId="urn:microsoft.com/office/officeart/2005/8/layout/hierarchy3"/>
    <dgm:cxn modelId="{FC5E32F9-4EC6-4F6D-86B1-E2836BAE28A5}" type="presOf" srcId="{4A345C0E-D606-4819-B066-C6D876768D96}" destId="{40A7931F-7FEC-49B8-8DF8-29E553930B50}" srcOrd="0" destOrd="0" presId="urn:microsoft.com/office/officeart/2005/8/layout/hierarchy3"/>
    <dgm:cxn modelId="{0DBC7A71-DF8C-4B3E-B136-F26B2A298C16}" type="presOf" srcId="{9DE2DCF2-AEF1-48C9-B66B-00C2762FCB60}" destId="{9A1A4A13-5096-4B85-99DD-25ADFB7B9CD9}" srcOrd="0" destOrd="0" presId="urn:microsoft.com/office/officeart/2005/8/layout/hierarchy3"/>
    <dgm:cxn modelId="{E99576A6-33B3-43F3-AD8E-A69C5F1D6B59}" srcId="{40AC32B7-4C48-4989-B125-DD4588C98109}" destId="{36540C6B-E1E5-4797-84A3-791662128400}" srcOrd="1" destOrd="0" parTransId="{2EC27B5E-32BF-4389-A87F-C9FEDB3CE762}" sibTransId="{8F8F44B2-B02E-4963-8283-C2FACB590E3B}"/>
    <dgm:cxn modelId="{254E5393-46FA-4EF3-BEC8-88CBD4005486}" type="presOf" srcId="{36540C6B-E1E5-4797-84A3-791662128400}" destId="{46BEBBC5-2B44-4BA9-BA81-FB4E90834CE7}" srcOrd="0" destOrd="0" presId="urn:microsoft.com/office/officeart/2005/8/layout/hierarchy3"/>
    <dgm:cxn modelId="{9EB70262-F280-4D98-968B-315C18C6CC90}" srcId="{E6094822-352D-4168-A9A5-CB4AE2948B91}" destId="{9DE2DCF2-AEF1-48C9-B66B-00C2762FCB60}" srcOrd="0" destOrd="0" parTransId="{E0C754BB-9DC5-4309-B51F-7EF7E0F52596}" sibTransId="{8428B905-BD1E-4AD0-B28D-66AD2049906E}"/>
    <dgm:cxn modelId="{244DBA79-C67D-4DF8-AD8D-437C251FFD79}" type="presOf" srcId="{7609BA02-93D1-442C-87B0-6469A9105D6B}" destId="{93046AAD-7EB4-406E-ACBA-3C8CF80388F5}" srcOrd="1" destOrd="0" presId="urn:microsoft.com/office/officeart/2005/8/layout/hierarchy3"/>
    <dgm:cxn modelId="{23F98574-4D8F-4DDB-9FBD-622B0C23C3D2}" srcId="{78E11B2F-F4F5-4B40-9DAA-8B93AF385E39}" destId="{6113FA1C-2736-4FAF-A34C-1DB8AEC6B2F7}" srcOrd="1" destOrd="0" parTransId="{B66F51B0-A774-42FC-8859-B573977EDE81}" sibTransId="{AB15A440-2F2B-479C-A4AD-602D031272F2}"/>
    <dgm:cxn modelId="{840A8927-B4E4-495B-9A31-4ABFC360A78D}" type="presOf" srcId="{516B2184-12F8-44D2-AE83-2953CEE90C54}" destId="{8AEDF635-7A28-47F5-A609-A98A4FD94C87}" srcOrd="0" destOrd="0" presId="urn:microsoft.com/office/officeart/2005/8/layout/hierarchy3"/>
    <dgm:cxn modelId="{8C2725C3-D685-4D44-8B54-43F45B7237F7}" type="presOf" srcId="{2EC27B5E-32BF-4389-A87F-C9FEDB3CE762}" destId="{CE1ECCA3-E72B-4867-A21E-FB49E6FFA5C0}" srcOrd="0" destOrd="0" presId="urn:microsoft.com/office/officeart/2005/8/layout/hierarchy3"/>
    <dgm:cxn modelId="{0B3571FB-FFFF-49BB-BD15-3BFF1B042DBA}" type="presOf" srcId="{BA6B1A1F-5D84-4ACF-8BE5-C9299F075C92}" destId="{44B8D9D2-4195-4FF1-978F-2889B428A54F}" srcOrd="0" destOrd="0" presId="urn:microsoft.com/office/officeart/2005/8/layout/hierarchy3"/>
    <dgm:cxn modelId="{F20AB30F-4638-4716-8C35-B2344EFEE8B4}" srcId="{E6094822-352D-4168-A9A5-CB4AE2948B91}" destId="{BA6B1A1F-5D84-4ACF-8BE5-C9299F075C92}" srcOrd="1" destOrd="0" parTransId="{104AD83E-0CA2-4462-9A5B-805BABFFA2E1}" sibTransId="{3DF1A1E2-394C-4431-BDAC-7C9E7B8330C3}"/>
    <dgm:cxn modelId="{9F04F1E4-B5F6-4780-B1C3-1E07039D9DDA}" type="presOf" srcId="{B66F51B0-A774-42FC-8859-B573977EDE81}" destId="{7B6D4B47-3613-4F43-9FF3-73FA0F61F5EC}" srcOrd="0" destOrd="0" presId="urn:microsoft.com/office/officeart/2005/8/layout/hierarchy3"/>
    <dgm:cxn modelId="{0EDE72F0-F96A-45CC-B536-9167D80E597F}" type="presOf" srcId="{83714369-D1C2-4DEE-ACCB-71805B2FF55A}" destId="{28B3C7B8-845D-4EAA-BB38-B7B4345E88A4}" srcOrd="0" destOrd="0" presId="urn:microsoft.com/office/officeart/2005/8/layout/hierarchy3"/>
    <dgm:cxn modelId="{B8978B6E-4416-42D4-8E4B-4A5DD2ED17C8}" type="presOf" srcId="{7E489FAD-5C05-4BF6-B6DB-6A277587E960}" destId="{19340BA3-D594-434E-8187-836F01F2E1B9}" srcOrd="0" destOrd="0" presId="urn:microsoft.com/office/officeart/2005/8/layout/hierarchy3"/>
    <dgm:cxn modelId="{8FF3FA39-953F-4C96-9DDC-1BC967833485}" type="presOf" srcId="{BB0DCA3B-9DD4-4359-9F2D-27AD7030020F}" destId="{CC799661-AC72-4061-9F47-C8A1AEF6943D}" srcOrd="0" destOrd="0" presId="urn:microsoft.com/office/officeart/2005/8/layout/hierarchy3"/>
    <dgm:cxn modelId="{D2C90F1A-1393-4DC9-B846-FF17DBEBF051}" type="presOf" srcId="{544FC0E3-867C-4E25-8527-B4E3D21B3601}" destId="{90E8BEC6-3EA2-439A-92BE-AFC50B7804FE}" srcOrd="0" destOrd="0" presId="urn:microsoft.com/office/officeart/2005/8/layout/hierarchy3"/>
    <dgm:cxn modelId="{20E91E84-2045-4C0A-9501-11A6FBFFB78A}" srcId="{516B2184-12F8-44D2-AE83-2953CEE90C54}" destId="{BDB1EDCA-DDDB-4AF7-9E49-B9ACDC7B83B8}" srcOrd="1" destOrd="0" parTransId="{B9D8886B-3C0A-4127-A662-43949465B9D6}" sibTransId="{F5A7F997-84C8-4FD3-AD45-DC45F7321F8F}"/>
    <dgm:cxn modelId="{8E3359C9-2B92-4146-85EA-E642F092B6B3}" srcId="{78E11B2F-F4F5-4B40-9DAA-8B93AF385E39}" destId="{951275EB-7384-4148-A2C3-316DA525C7E2}" srcOrd="0" destOrd="0" parTransId="{45655041-AC57-4B6C-8F60-7F077B610E20}" sibTransId="{181A0D64-D308-43E8-8298-BE4920EC0FAB}"/>
    <dgm:cxn modelId="{A8359E1A-7F7D-4D49-A061-C2989CA408F3}" type="presOf" srcId="{B7C5E5AD-9C72-4782-9891-7551CAA35600}" destId="{394B9539-466D-4C96-9292-208390CAE9C9}" srcOrd="0" destOrd="0" presId="urn:microsoft.com/office/officeart/2005/8/layout/hierarchy3"/>
    <dgm:cxn modelId="{75BDDA5C-A791-42F9-B096-77DCEE94BE9D}" type="presOf" srcId="{951275EB-7384-4148-A2C3-316DA525C7E2}" destId="{3F1C53FB-9297-4D27-919A-4595A8EBCBC0}" srcOrd="0" destOrd="0" presId="urn:microsoft.com/office/officeart/2005/8/layout/hierarchy3"/>
    <dgm:cxn modelId="{3F9AA04D-C695-4237-9AD6-EA40388A2610}" type="presOf" srcId="{46B2B619-9D17-42FD-86C6-57C42FD4361B}" destId="{6A5EBE39-0F7C-4B8B-BE04-2F790649DCA3}" srcOrd="0" destOrd="0" presId="urn:microsoft.com/office/officeart/2005/8/layout/hierarchy3"/>
    <dgm:cxn modelId="{08B0CF05-F43F-4721-A676-E0ECD465436D}" type="presOf" srcId="{40AC32B7-4C48-4989-B125-DD4588C98109}" destId="{E3C913A0-6144-48F3-BC98-681A43CA0B69}" srcOrd="0" destOrd="0" presId="urn:microsoft.com/office/officeart/2005/8/layout/hierarchy3"/>
    <dgm:cxn modelId="{2A69A9A8-1303-4DE5-9459-A51F42D5A7B2}" srcId="{40AC32B7-4C48-4989-B125-DD4588C98109}" destId="{B7C5E5AD-9C72-4782-9891-7551CAA35600}" srcOrd="3" destOrd="0" parTransId="{540D2C04-77AC-4448-98E5-0D0C63648A09}" sibTransId="{FED5ACDF-A25A-453A-B0C5-1AB18A7602BB}"/>
    <dgm:cxn modelId="{58EBADF8-63E4-4E4B-AA5C-F6165BCDA5DB}" srcId="{BB0DCA3B-9DD4-4359-9F2D-27AD7030020F}" destId="{E6094822-352D-4168-A9A5-CB4AE2948B91}" srcOrd="0" destOrd="0" parTransId="{4DCB8294-696F-4C50-A087-45513DF047F9}" sibTransId="{39292B6B-56DA-410A-BD62-E73608344263}"/>
    <dgm:cxn modelId="{3A7CEEFA-4786-44C1-AEB1-5652A8EE7B31}" srcId="{40AC32B7-4C48-4989-B125-DD4588C98109}" destId="{A6E6A1E4-290B-468F-A21B-764E7F4B7D51}" srcOrd="2" destOrd="0" parTransId="{8A8E3D6E-8934-4208-9B08-E98E43C7FB91}" sibTransId="{1874D0CB-A7DC-413C-9A1A-8AE68E361EA3}"/>
    <dgm:cxn modelId="{D1DB3764-E9C9-420D-95E9-BE52A7658078}" type="presOf" srcId="{19DD7088-C345-4FCC-9E1A-03CDD6D51784}" destId="{F1ECCDB5-2F46-49EC-97B3-E36BC8F05023}" srcOrd="0" destOrd="0" presId="urn:microsoft.com/office/officeart/2005/8/layout/hierarchy3"/>
    <dgm:cxn modelId="{E015443B-5AFD-4BF5-887F-36A8668273D2}" type="presOf" srcId="{78E11B2F-F4F5-4B40-9DAA-8B93AF385E39}" destId="{E1424EE9-8F32-4D71-A04C-168FA40683E0}" srcOrd="0" destOrd="0" presId="urn:microsoft.com/office/officeart/2005/8/layout/hierarchy3"/>
    <dgm:cxn modelId="{4A9ED667-1D1F-48BC-8702-335F52370C0B}" type="presOf" srcId="{6113FA1C-2736-4FAF-A34C-1DB8AEC6B2F7}" destId="{0571C4A4-0F15-49EF-8F69-64DC3FA7531C}" srcOrd="0" destOrd="0" presId="urn:microsoft.com/office/officeart/2005/8/layout/hierarchy3"/>
    <dgm:cxn modelId="{67165C03-8E6C-438A-9C7E-910F60EC0948}" srcId="{E6094822-352D-4168-A9A5-CB4AE2948B91}" destId="{B459F22D-597B-4301-83DC-28FAA62813DB}" srcOrd="2" destOrd="0" parTransId="{4A345C0E-D606-4819-B066-C6D876768D96}" sibTransId="{3AB9E0F2-D0ED-4ED1-9532-1CDF67F84F6A}"/>
    <dgm:cxn modelId="{9B6C1DD0-15EA-4942-8EA1-B50115057E86}" type="presOf" srcId="{E6094822-352D-4168-A9A5-CB4AE2948B91}" destId="{86300671-63FA-4F64-A614-8E477440B8BB}" srcOrd="0" destOrd="0" presId="urn:microsoft.com/office/officeart/2005/8/layout/hierarchy3"/>
    <dgm:cxn modelId="{6FE3C6E0-40D6-458F-808A-605F999CA36B}" type="presOf" srcId="{B4E2D4DD-5F86-4ADE-9E0E-E19B022BEA74}" destId="{20310D2C-7A5A-4462-BE51-A0A5DE6CA02C}" srcOrd="0" destOrd="0" presId="urn:microsoft.com/office/officeart/2005/8/layout/hierarchy3"/>
    <dgm:cxn modelId="{AAD3CA86-E5B9-45D6-B95F-795E63147295}" type="presOf" srcId="{96589BB8-A1FB-4A47-AA1E-12EAB2AE135E}" destId="{1ED3256B-53A1-4DB5-AC66-8A7158027C52}" srcOrd="0" destOrd="0" presId="urn:microsoft.com/office/officeart/2005/8/layout/hierarchy3"/>
    <dgm:cxn modelId="{82603AB2-DF55-44F8-A0A8-BFB3671652FF}" type="presOf" srcId="{104AD83E-0CA2-4462-9A5B-805BABFFA2E1}" destId="{FD7ED20C-B63E-438D-9345-FC5ABCCBE43D}" srcOrd="0" destOrd="0" presId="urn:microsoft.com/office/officeart/2005/8/layout/hierarchy3"/>
    <dgm:cxn modelId="{D5F915DC-96ED-4621-AFFB-4B2921AB0CFE}" type="presOf" srcId="{113EC425-03CB-4EA6-8559-9FE04DABA3C0}" destId="{86EB9844-FB78-4F8C-B143-20041FA0A93A}" srcOrd="0" destOrd="0" presId="urn:microsoft.com/office/officeart/2005/8/layout/hierarchy3"/>
    <dgm:cxn modelId="{E5650EA0-7E82-4138-A0AD-BDFB4706A2A8}" type="presOf" srcId="{1D008850-8040-4773-B6E3-06C889F8AAF3}" destId="{597CBCAA-29A7-4451-A40A-FFFC24AF8B88}" srcOrd="0" destOrd="0" presId="urn:microsoft.com/office/officeart/2005/8/layout/hierarchy3"/>
    <dgm:cxn modelId="{24C01377-CAE4-4F53-80EC-A08221B1A0DE}" type="presOf" srcId="{45655041-AC57-4B6C-8F60-7F077B610E20}" destId="{AD2C66EA-87BE-4640-9347-E726222FA2C5}" srcOrd="0" destOrd="0" presId="urn:microsoft.com/office/officeart/2005/8/layout/hierarchy3"/>
    <dgm:cxn modelId="{DFE68F00-8719-47BD-807D-8922FF412910}" srcId="{7609BA02-93D1-442C-87B0-6469A9105D6B}" destId="{B4E2D4DD-5F86-4ADE-9E0E-E19B022BEA74}" srcOrd="1" destOrd="0" parTransId="{46B2B619-9D17-42FD-86C6-57C42FD4361B}" sibTransId="{78EE5CED-9C5F-4A4B-94F0-333381B06099}"/>
    <dgm:cxn modelId="{F3BB1FF8-416A-4B4B-8C60-129F557341E8}" srcId="{7609BA02-93D1-442C-87B0-6469A9105D6B}" destId="{7E489FAD-5C05-4BF6-B6DB-6A277587E960}" srcOrd="3" destOrd="0" parTransId="{113EC425-03CB-4EA6-8559-9FE04DABA3C0}" sibTransId="{252C13D4-8028-41F8-9E19-1BC8F67AEF4A}"/>
    <dgm:cxn modelId="{CD6D322F-DBF4-49AD-96B5-D053D9036ADF}" type="presOf" srcId="{540D2C04-77AC-4448-98E5-0D0C63648A09}" destId="{164D367F-A1D6-4A0A-9574-C483682D84BF}" srcOrd="0" destOrd="0" presId="urn:microsoft.com/office/officeart/2005/8/layout/hierarchy3"/>
    <dgm:cxn modelId="{9543E9E6-5997-4B2D-BA2A-41A2F5200F9E}" type="presOf" srcId="{4C259DC4-DD7D-4137-AAD9-06F180046E5A}" destId="{220752B2-68BB-42F8-9B3B-060011810A64}" srcOrd="0" destOrd="0" presId="urn:microsoft.com/office/officeart/2005/8/layout/hierarchy3"/>
    <dgm:cxn modelId="{86C57079-255A-4741-8D70-E22CFE14AED6}" type="presOf" srcId="{B459F22D-597B-4301-83DC-28FAA62813DB}" destId="{315B56F6-EDD1-4731-B31E-38EF90D02CCA}" srcOrd="0" destOrd="0" presId="urn:microsoft.com/office/officeart/2005/8/layout/hierarchy3"/>
    <dgm:cxn modelId="{2C974420-EC33-49C7-A6F3-4A243BAF45C3}" type="presOf" srcId="{F52C9CCC-1087-4E6B-8536-54F648D1EFFD}" destId="{15E731FD-339B-49AE-8D23-65496D891746}" srcOrd="0" destOrd="0" presId="urn:microsoft.com/office/officeart/2005/8/layout/hierarchy3"/>
    <dgm:cxn modelId="{C054CBDB-BDE9-4156-9180-260C1B015DB1}" srcId="{BB0DCA3B-9DD4-4359-9F2D-27AD7030020F}" destId="{40AC32B7-4C48-4989-B125-DD4588C98109}" srcOrd="2" destOrd="0" parTransId="{2E6EE62B-F67F-403F-9699-56312BA473D6}" sibTransId="{91F21A8C-48EC-4619-A9D2-99FDD3283F2F}"/>
    <dgm:cxn modelId="{B8FFA313-E35B-43C2-B3FF-19529D374F80}" type="presOf" srcId="{A6E6A1E4-290B-468F-A21B-764E7F4B7D51}" destId="{79B3F527-D5DB-49B5-8CFE-10C41DD35135}" srcOrd="0" destOrd="0" presId="urn:microsoft.com/office/officeart/2005/8/layout/hierarchy3"/>
    <dgm:cxn modelId="{0E4DC072-8300-4F50-96FA-C415CFBA4BAC}" type="presOf" srcId="{BDB1EDCA-DDDB-4AF7-9E49-B9ACDC7B83B8}" destId="{9BDC2EDC-16E6-4785-A83F-449C7F3C175C}" srcOrd="0" destOrd="0" presId="urn:microsoft.com/office/officeart/2005/8/layout/hierarchy3"/>
    <dgm:cxn modelId="{228CC7C3-95B4-4E79-B681-ABC627241504}" type="presOf" srcId="{E6094822-352D-4168-A9A5-CB4AE2948B91}" destId="{FBF6A8C2-AAE0-47AB-8489-C432AD949D71}" srcOrd="1" destOrd="0" presId="urn:microsoft.com/office/officeart/2005/8/layout/hierarchy3"/>
    <dgm:cxn modelId="{FCF549CB-28FF-4117-AA3F-16725998F698}" srcId="{78E11B2F-F4F5-4B40-9DAA-8B93AF385E39}" destId="{DA110D32-FE77-4830-8C8B-9F813BB66AEE}" srcOrd="2" destOrd="0" parTransId="{53B4668A-781E-4DF5-9E53-EEA289AA5678}" sibTransId="{13319B7F-441C-4EB0-8985-34EBAAC3BE36}"/>
    <dgm:cxn modelId="{AF41EF45-CC1D-41C0-96B1-B17D31D99F57}" srcId="{BB0DCA3B-9DD4-4359-9F2D-27AD7030020F}" destId="{516B2184-12F8-44D2-AE83-2953CEE90C54}" srcOrd="4" destOrd="0" parTransId="{B5551D6F-D956-4E1F-8963-9479F17E5C7B}" sibTransId="{C838CA60-04D2-48CF-99E2-653F64C72112}"/>
    <dgm:cxn modelId="{9FC29FF7-51B0-475F-9BC0-6011A8AA1208}" srcId="{40AC32B7-4C48-4989-B125-DD4588C98109}" destId="{544FC0E3-867C-4E25-8527-B4E3D21B3601}" srcOrd="4" destOrd="0" parTransId="{83714369-D1C2-4DEE-ACCB-71805B2FF55A}" sibTransId="{1B8B22CA-1463-4D6B-8182-2BD95EB672E3}"/>
    <dgm:cxn modelId="{29C8EE6F-48BF-4C9B-AC10-1565B34D49E7}" srcId="{BB0DCA3B-9DD4-4359-9F2D-27AD7030020F}" destId="{78E11B2F-F4F5-4B40-9DAA-8B93AF385E39}" srcOrd="3" destOrd="0" parTransId="{74EA222A-23E9-452A-B14B-3551E37175FB}" sibTransId="{01F1A329-A6D5-4B55-99A8-54D13B4778C1}"/>
    <dgm:cxn modelId="{F0FDB9AC-0FD2-4876-9050-1338C2498884}" srcId="{7609BA02-93D1-442C-87B0-6469A9105D6B}" destId="{EBBBC9CD-2661-4D2F-8C34-4FFE248F6C97}" srcOrd="2" destOrd="0" parTransId="{03EACC42-9E4C-4076-9B23-EFFBCED347EE}" sibTransId="{322C7D0A-89E1-4D52-93FD-89E7B341F28C}"/>
    <dgm:cxn modelId="{065D5BA3-63D6-4FA6-8FA4-B0D3EC5202A9}" type="presOf" srcId="{8A8E3D6E-8934-4208-9B08-E98E43C7FB91}" destId="{9CF22D49-E82C-482C-B154-B934E91413F2}" srcOrd="0" destOrd="0" presId="urn:microsoft.com/office/officeart/2005/8/layout/hierarchy3"/>
    <dgm:cxn modelId="{2E0A770F-627B-4A8B-874F-C2B55AB20583}" type="presOf" srcId="{149115FD-AAD9-44B4-9358-664260294C26}" destId="{F1B942FF-762F-423C-8232-C9FA26F4D0E3}" srcOrd="0" destOrd="0" presId="urn:microsoft.com/office/officeart/2005/8/layout/hierarchy3"/>
    <dgm:cxn modelId="{E18B7160-92A3-4C91-9351-C3E4621B394D}" type="presOf" srcId="{78E11B2F-F4F5-4B40-9DAA-8B93AF385E39}" destId="{C482BEE9-7F31-4107-AA78-D12DB7CB37C2}" srcOrd="1" destOrd="0" presId="urn:microsoft.com/office/officeart/2005/8/layout/hierarchy3"/>
    <dgm:cxn modelId="{E2DD6D8F-A8B2-44B2-A8C8-23D9B5C7B5C3}" type="presOf" srcId="{53B4668A-781E-4DF5-9E53-EEA289AA5678}" destId="{FFA1C5D6-1558-406F-BBE3-E4CD1B95AFD1}" srcOrd="0" destOrd="0" presId="urn:microsoft.com/office/officeart/2005/8/layout/hierarchy3"/>
    <dgm:cxn modelId="{50C31099-9872-412C-BE57-1B126CFF7E25}" srcId="{7609BA02-93D1-442C-87B0-6469A9105D6B}" destId="{1D008850-8040-4773-B6E3-06C889F8AAF3}" srcOrd="0" destOrd="0" parTransId="{96589BB8-A1FB-4A47-AA1E-12EAB2AE135E}" sibTransId="{CF2FEEE5-5ED8-4155-8572-CE736A2478C6}"/>
    <dgm:cxn modelId="{606D772B-F51E-459F-B7DB-0AEE0B73943A}" srcId="{516B2184-12F8-44D2-AE83-2953CEE90C54}" destId="{19DD7088-C345-4FCC-9E1A-03CDD6D51784}" srcOrd="2" destOrd="0" parTransId="{4C259DC4-DD7D-4137-AAD9-06F180046E5A}" sibTransId="{36D0F65C-8FCB-4607-9D5D-A9E612AAFB2E}"/>
    <dgm:cxn modelId="{8EA576C0-349E-4138-B85D-664451E7DC19}" type="presOf" srcId="{B9D8886B-3C0A-4127-A662-43949465B9D6}" destId="{557FFAE6-38D7-438A-9AD0-E4D33364E6FB}" srcOrd="0" destOrd="0" presId="urn:microsoft.com/office/officeart/2005/8/layout/hierarchy3"/>
    <dgm:cxn modelId="{A4704FE2-5CC8-4952-AFD9-BEE6BB5A9A1D}" srcId="{516B2184-12F8-44D2-AE83-2953CEE90C54}" destId="{326A6669-600F-4AF0-BD08-D4981725BF4E}" srcOrd="0" destOrd="0" parTransId="{DB9AB802-66D6-4B84-A42A-3E9EEEED8005}" sibTransId="{A1B6667A-2D48-46F6-91A5-BDD3C6420113}"/>
    <dgm:cxn modelId="{BFC89479-500E-4F8B-8606-C6ADF80B37F9}" type="presOf" srcId="{E0C754BB-9DC5-4309-B51F-7EF7E0F52596}" destId="{E3B2D7E3-1916-4002-A80A-D9EFBBF73EF1}" srcOrd="0" destOrd="0" presId="urn:microsoft.com/office/officeart/2005/8/layout/hierarchy3"/>
    <dgm:cxn modelId="{0EE36A62-770B-48B4-B53B-6A36A595B3E4}" type="presParOf" srcId="{CC799661-AC72-4061-9F47-C8A1AEF6943D}" destId="{BBF25743-9C97-4FAB-901B-A3754723C585}" srcOrd="0" destOrd="0" presId="urn:microsoft.com/office/officeart/2005/8/layout/hierarchy3"/>
    <dgm:cxn modelId="{93375B87-D55F-4AEA-B8F2-0B6AA78CF8B0}" type="presParOf" srcId="{BBF25743-9C97-4FAB-901B-A3754723C585}" destId="{86C8FBC1-28AE-47E8-930C-338C6857BF01}" srcOrd="0" destOrd="0" presId="urn:microsoft.com/office/officeart/2005/8/layout/hierarchy3"/>
    <dgm:cxn modelId="{A29A8365-C87D-413D-895C-3B787AF61740}" type="presParOf" srcId="{86C8FBC1-28AE-47E8-930C-338C6857BF01}" destId="{86300671-63FA-4F64-A614-8E477440B8BB}" srcOrd="0" destOrd="0" presId="urn:microsoft.com/office/officeart/2005/8/layout/hierarchy3"/>
    <dgm:cxn modelId="{60B77DCE-7C4C-4992-9BE0-33756556626D}" type="presParOf" srcId="{86C8FBC1-28AE-47E8-930C-338C6857BF01}" destId="{FBF6A8C2-AAE0-47AB-8489-C432AD949D71}" srcOrd="1" destOrd="0" presId="urn:microsoft.com/office/officeart/2005/8/layout/hierarchy3"/>
    <dgm:cxn modelId="{EF38CB08-C001-47AE-A661-2C5676915B76}" type="presParOf" srcId="{BBF25743-9C97-4FAB-901B-A3754723C585}" destId="{0993A091-5383-496D-84F3-FC509A4131C6}" srcOrd="1" destOrd="0" presId="urn:microsoft.com/office/officeart/2005/8/layout/hierarchy3"/>
    <dgm:cxn modelId="{41E40A82-4863-4394-A0F2-33B0FD713B5C}" type="presParOf" srcId="{0993A091-5383-496D-84F3-FC509A4131C6}" destId="{E3B2D7E3-1916-4002-A80A-D9EFBBF73EF1}" srcOrd="0" destOrd="0" presId="urn:microsoft.com/office/officeart/2005/8/layout/hierarchy3"/>
    <dgm:cxn modelId="{4ABB57B7-6C43-4269-93F9-65F6CA6596AF}" type="presParOf" srcId="{0993A091-5383-496D-84F3-FC509A4131C6}" destId="{9A1A4A13-5096-4B85-99DD-25ADFB7B9CD9}" srcOrd="1" destOrd="0" presId="urn:microsoft.com/office/officeart/2005/8/layout/hierarchy3"/>
    <dgm:cxn modelId="{F4DA7D27-BB08-4A7A-9F95-71A606222D43}" type="presParOf" srcId="{0993A091-5383-496D-84F3-FC509A4131C6}" destId="{FD7ED20C-B63E-438D-9345-FC5ABCCBE43D}" srcOrd="2" destOrd="0" presId="urn:microsoft.com/office/officeart/2005/8/layout/hierarchy3"/>
    <dgm:cxn modelId="{0B8190AD-608E-444C-B378-E31E7F86CBF2}" type="presParOf" srcId="{0993A091-5383-496D-84F3-FC509A4131C6}" destId="{44B8D9D2-4195-4FF1-978F-2889B428A54F}" srcOrd="3" destOrd="0" presId="urn:microsoft.com/office/officeart/2005/8/layout/hierarchy3"/>
    <dgm:cxn modelId="{F1B0F1BB-DB94-488C-920F-F77540EA7BC2}" type="presParOf" srcId="{0993A091-5383-496D-84F3-FC509A4131C6}" destId="{40A7931F-7FEC-49B8-8DF8-29E553930B50}" srcOrd="4" destOrd="0" presId="urn:microsoft.com/office/officeart/2005/8/layout/hierarchy3"/>
    <dgm:cxn modelId="{B5D46F20-A228-46C1-A0A9-79B434108BB8}" type="presParOf" srcId="{0993A091-5383-496D-84F3-FC509A4131C6}" destId="{315B56F6-EDD1-4731-B31E-38EF90D02CCA}" srcOrd="5" destOrd="0" presId="urn:microsoft.com/office/officeart/2005/8/layout/hierarchy3"/>
    <dgm:cxn modelId="{3D385820-918B-442A-B24C-35050B6E04F0}" type="presParOf" srcId="{CC799661-AC72-4061-9F47-C8A1AEF6943D}" destId="{10E3B4E4-6ABA-4A62-A966-3289FEADD4DB}" srcOrd="1" destOrd="0" presId="urn:microsoft.com/office/officeart/2005/8/layout/hierarchy3"/>
    <dgm:cxn modelId="{20C3D50A-815C-4E22-80CB-201712081151}" type="presParOf" srcId="{10E3B4E4-6ABA-4A62-A966-3289FEADD4DB}" destId="{489DBC64-5B69-4923-8FB0-0D6134ED8378}" srcOrd="0" destOrd="0" presId="urn:microsoft.com/office/officeart/2005/8/layout/hierarchy3"/>
    <dgm:cxn modelId="{C008D76B-F620-4DD5-AA67-903E91AD6D37}" type="presParOf" srcId="{489DBC64-5B69-4923-8FB0-0D6134ED8378}" destId="{E687548A-E03D-4B65-BD88-12622C819FAF}" srcOrd="0" destOrd="0" presId="urn:microsoft.com/office/officeart/2005/8/layout/hierarchy3"/>
    <dgm:cxn modelId="{1B9C5315-290E-49F0-8F07-210B901AB60B}" type="presParOf" srcId="{489DBC64-5B69-4923-8FB0-0D6134ED8378}" destId="{93046AAD-7EB4-406E-ACBA-3C8CF80388F5}" srcOrd="1" destOrd="0" presId="urn:microsoft.com/office/officeart/2005/8/layout/hierarchy3"/>
    <dgm:cxn modelId="{DB31DC6D-933D-4D0E-8761-6877041E3D89}" type="presParOf" srcId="{10E3B4E4-6ABA-4A62-A966-3289FEADD4DB}" destId="{489D9537-DD26-4CBA-82AB-C428CA1BFC5B}" srcOrd="1" destOrd="0" presId="urn:microsoft.com/office/officeart/2005/8/layout/hierarchy3"/>
    <dgm:cxn modelId="{F24E6E4A-EA87-494F-849E-48EAC17536D9}" type="presParOf" srcId="{489D9537-DD26-4CBA-82AB-C428CA1BFC5B}" destId="{1ED3256B-53A1-4DB5-AC66-8A7158027C52}" srcOrd="0" destOrd="0" presId="urn:microsoft.com/office/officeart/2005/8/layout/hierarchy3"/>
    <dgm:cxn modelId="{87B136CF-1543-4652-8035-B1AF2C537C05}" type="presParOf" srcId="{489D9537-DD26-4CBA-82AB-C428CA1BFC5B}" destId="{597CBCAA-29A7-4451-A40A-FFFC24AF8B88}" srcOrd="1" destOrd="0" presId="urn:microsoft.com/office/officeart/2005/8/layout/hierarchy3"/>
    <dgm:cxn modelId="{65EB6FDD-9E55-4389-A4D7-483C65709D8C}" type="presParOf" srcId="{489D9537-DD26-4CBA-82AB-C428CA1BFC5B}" destId="{6A5EBE39-0F7C-4B8B-BE04-2F790649DCA3}" srcOrd="2" destOrd="0" presId="urn:microsoft.com/office/officeart/2005/8/layout/hierarchy3"/>
    <dgm:cxn modelId="{CDDC5F62-250C-49A6-8F82-36DFBC89C532}" type="presParOf" srcId="{489D9537-DD26-4CBA-82AB-C428CA1BFC5B}" destId="{20310D2C-7A5A-4462-BE51-A0A5DE6CA02C}" srcOrd="3" destOrd="0" presId="urn:microsoft.com/office/officeart/2005/8/layout/hierarchy3"/>
    <dgm:cxn modelId="{022CBCFF-CDD1-471E-A451-4B3DF58AA3CD}" type="presParOf" srcId="{489D9537-DD26-4CBA-82AB-C428CA1BFC5B}" destId="{33DBD883-AD11-4C00-851B-AD9F0CABA4D3}" srcOrd="4" destOrd="0" presId="urn:microsoft.com/office/officeart/2005/8/layout/hierarchy3"/>
    <dgm:cxn modelId="{5141BE1C-740F-49C8-8FD3-83CE4AFA9EAC}" type="presParOf" srcId="{489D9537-DD26-4CBA-82AB-C428CA1BFC5B}" destId="{5DDBACF8-D5CF-4D58-967F-0C50407DEC21}" srcOrd="5" destOrd="0" presId="urn:microsoft.com/office/officeart/2005/8/layout/hierarchy3"/>
    <dgm:cxn modelId="{8B804FE6-3C8B-4389-B2DB-BDF2D2FCC2DE}" type="presParOf" srcId="{489D9537-DD26-4CBA-82AB-C428CA1BFC5B}" destId="{86EB9844-FB78-4F8C-B143-20041FA0A93A}" srcOrd="6" destOrd="0" presId="urn:microsoft.com/office/officeart/2005/8/layout/hierarchy3"/>
    <dgm:cxn modelId="{F9304188-9885-4C80-9459-D38B94770351}" type="presParOf" srcId="{489D9537-DD26-4CBA-82AB-C428CA1BFC5B}" destId="{19340BA3-D594-434E-8187-836F01F2E1B9}" srcOrd="7" destOrd="0" presId="urn:microsoft.com/office/officeart/2005/8/layout/hierarchy3"/>
    <dgm:cxn modelId="{B44633EC-D613-4ECB-9C3F-54A9894249FF}" type="presParOf" srcId="{CC799661-AC72-4061-9F47-C8A1AEF6943D}" destId="{9BD0DF6F-A8CC-4012-80FF-9E357B2BC9BA}" srcOrd="2" destOrd="0" presId="urn:microsoft.com/office/officeart/2005/8/layout/hierarchy3"/>
    <dgm:cxn modelId="{94E78699-01C9-4254-ACCD-6F3EFFF914E3}" type="presParOf" srcId="{9BD0DF6F-A8CC-4012-80FF-9E357B2BC9BA}" destId="{9D9327AD-9E20-4F84-8D43-D7CF46ED6722}" srcOrd="0" destOrd="0" presId="urn:microsoft.com/office/officeart/2005/8/layout/hierarchy3"/>
    <dgm:cxn modelId="{6EA38098-54E5-4F1D-AC81-4A39EA64A596}" type="presParOf" srcId="{9D9327AD-9E20-4F84-8D43-D7CF46ED6722}" destId="{E3C913A0-6144-48F3-BC98-681A43CA0B69}" srcOrd="0" destOrd="0" presId="urn:microsoft.com/office/officeart/2005/8/layout/hierarchy3"/>
    <dgm:cxn modelId="{A7D0B8AF-ACA3-4747-A345-15C95FF96A6D}" type="presParOf" srcId="{9D9327AD-9E20-4F84-8D43-D7CF46ED6722}" destId="{CE812560-2BA5-49A6-B60F-DB8F1B2DC814}" srcOrd="1" destOrd="0" presId="urn:microsoft.com/office/officeart/2005/8/layout/hierarchy3"/>
    <dgm:cxn modelId="{A2EBAA30-C303-493F-A4D8-A55AB75B05F3}" type="presParOf" srcId="{9BD0DF6F-A8CC-4012-80FF-9E357B2BC9BA}" destId="{2D180322-32B4-4A5B-BDB9-5042CDB6B3EE}" srcOrd="1" destOrd="0" presId="urn:microsoft.com/office/officeart/2005/8/layout/hierarchy3"/>
    <dgm:cxn modelId="{82545E2C-313E-49E3-AB00-F7ABCB838AF0}" type="presParOf" srcId="{2D180322-32B4-4A5B-BDB9-5042CDB6B3EE}" destId="{15E731FD-339B-49AE-8D23-65496D891746}" srcOrd="0" destOrd="0" presId="urn:microsoft.com/office/officeart/2005/8/layout/hierarchy3"/>
    <dgm:cxn modelId="{FBB635B0-C02A-4A28-B5C1-9CD566899CC4}" type="presParOf" srcId="{2D180322-32B4-4A5B-BDB9-5042CDB6B3EE}" destId="{F1B942FF-762F-423C-8232-C9FA26F4D0E3}" srcOrd="1" destOrd="0" presId="urn:microsoft.com/office/officeart/2005/8/layout/hierarchy3"/>
    <dgm:cxn modelId="{78B30C3D-9A5E-4AE1-BF52-F08E422CE25C}" type="presParOf" srcId="{2D180322-32B4-4A5B-BDB9-5042CDB6B3EE}" destId="{CE1ECCA3-E72B-4867-A21E-FB49E6FFA5C0}" srcOrd="2" destOrd="0" presId="urn:microsoft.com/office/officeart/2005/8/layout/hierarchy3"/>
    <dgm:cxn modelId="{A4D6D89D-9C0A-4BA7-9854-5B1745A6F931}" type="presParOf" srcId="{2D180322-32B4-4A5B-BDB9-5042CDB6B3EE}" destId="{46BEBBC5-2B44-4BA9-BA81-FB4E90834CE7}" srcOrd="3" destOrd="0" presId="urn:microsoft.com/office/officeart/2005/8/layout/hierarchy3"/>
    <dgm:cxn modelId="{79AA823D-BC6D-415A-B887-F062D649DA12}" type="presParOf" srcId="{2D180322-32B4-4A5B-BDB9-5042CDB6B3EE}" destId="{9CF22D49-E82C-482C-B154-B934E91413F2}" srcOrd="4" destOrd="0" presId="urn:microsoft.com/office/officeart/2005/8/layout/hierarchy3"/>
    <dgm:cxn modelId="{04034CE0-7005-4D76-9E36-4A948540F550}" type="presParOf" srcId="{2D180322-32B4-4A5B-BDB9-5042CDB6B3EE}" destId="{79B3F527-D5DB-49B5-8CFE-10C41DD35135}" srcOrd="5" destOrd="0" presId="urn:microsoft.com/office/officeart/2005/8/layout/hierarchy3"/>
    <dgm:cxn modelId="{D853AADB-9394-45E0-8208-4CF68743133C}" type="presParOf" srcId="{2D180322-32B4-4A5B-BDB9-5042CDB6B3EE}" destId="{164D367F-A1D6-4A0A-9574-C483682D84BF}" srcOrd="6" destOrd="0" presId="urn:microsoft.com/office/officeart/2005/8/layout/hierarchy3"/>
    <dgm:cxn modelId="{8760A1FA-2883-437B-BE92-7B15268D99F4}" type="presParOf" srcId="{2D180322-32B4-4A5B-BDB9-5042CDB6B3EE}" destId="{394B9539-466D-4C96-9292-208390CAE9C9}" srcOrd="7" destOrd="0" presId="urn:microsoft.com/office/officeart/2005/8/layout/hierarchy3"/>
    <dgm:cxn modelId="{5B45C657-A97E-49B7-B7F0-843C70C2753F}" type="presParOf" srcId="{2D180322-32B4-4A5B-BDB9-5042CDB6B3EE}" destId="{28B3C7B8-845D-4EAA-BB38-B7B4345E88A4}" srcOrd="8" destOrd="0" presId="urn:microsoft.com/office/officeart/2005/8/layout/hierarchy3"/>
    <dgm:cxn modelId="{DFB3A7F6-EE7A-45D3-8B40-792EF009B2E3}" type="presParOf" srcId="{2D180322-32B4-4A5B-BDB9-5042CDB6B3EE}" destId="{90E8BEC6-3EA2-439A-92BE-AFC50B7804FE}" srcOrd="9" destOrd="0" presId="urn:microsoft.com/office/officeart/2005/8/layout/hierarchy3"/>
    <dgm:cxn modelId="{60914F76-6725-4EE0-B459-B6C91EDD188A}" type="presParOf" srcId="{CC799661-AC72-4061-9F47-C8A1AEF6943D}" destId="{BD0F8BF5-8AE0-447A-8C6A-D74BEDA9C5B2}" srcOrd="3" destOrd="0" presId="urn:microsoft.com/office/officeart/2005/8/layout/hierarchy3"/>
    <dgm:cxn modelId="{9233D160-D617-4E86-AEE3-DCF191BB5A79}" type="presParOf" srcId="{BD0F8BF5-8AE0-447A-8C6A-D74BEDA9C5B2}" destId="{9D3A412B-8D8C-4CA5-BE99-60A4923B05F7}" srcOrd="0" destOrd="0" presId="urn:microsoft.com/office/officeart/2005/8/layout/hierarchy3"/>
    <dgm:cxn modelId="{C00B2163-D9EF-431E-90CF-DF100A57D255}" type="presParOf" srcId="{9D3A412B-8D8C-4CA5-BE99-60A4923B05F7}" destId="{E1424EE9-8F32-4D71-A04C-168FA40683E0}" srcOrd="0" destOrd="0" presId="urn:microsoft.com/office/officeart/2005/8/layout/hierarchy3"/>
    <dgm:cxn modelId="{3B4653D2-11BC-4D10-BBA0-37B6FDA8004A}" type="presParOf" srcId="{9D3A412B-8D8C-4CA5-BE99-60A4923B05F7}" destId="{C482BEE9-7F31-4107-AA78-D12DB7CB37C2}" srcOrd="1" destOrd="0" presId="urn:microsoft.com/office/officeart/2005/8/layout/hierarchy3"/>
    <dgm:cxn modelId="{1B1CFFFD-2080-42E1-ACDA-6D08B617F142}" type="presParOf" srcId="{BD0F8BF5-8AE0-447A-8C6A-D74BEDA9C5B2}" destId="{78254C14-6E28-44AA-9596-1141FED7D2A6}" srcOrd="1" destOrd="0" presId="urn:microsoft.com/office/officeart/2005/8/layout/hierarchy3"/>
    <dgm:cxn modelId="{55F695A9-3D10-4873-8C17-9E13A5E26AAA}" type="presParOf" srcId="{78254C14-6E28-44AA-9596-1141FED7D2A6}" destId="{AD2C66EA-87BE-4640-9347-E726222FA2C5}" srcOrd="0" destOrd="0" presId="urn:microsoft.com/office/officeart/2005/8/layout/hierarchy3"/>
    <dgm:cxn modelId="{DBE72FF5-D54E-41E1-A863-AE34EDE543C0}" type="presParOf" srcId="{78254C14-6E28-44AA-9596-1141FED7D2A6}" destId="{3F1C53FB-9297-4D27-919A-4595A8EBCBC0}" srcOrd="1" destOrd="0" presId="urn:microsoft.com/office/officeart/2005/8/layout/hierarchy3"/>
    <dgm:cxn modelId="{C7CA39EF-08A0-49EC-A3FE-9A4A069597DD}" type="presParOf" srcId="{78254C14-6E28-44AA-9596-1141FED7D2A6}" destId="{7B6D4B47-3613-4F43-9FF3-73FA0F61F5EC}" srcOrd="2" destOrd="0" presId="urn:microsoft.com/office/officeart/2005/8/layout/hierarchy3"/>
    <dgm:cxn modelId="{3B657591-A9FA-4916-9CAD-1F48DCBDDBCB}" type="presParOf" srcId="{78254C14-6E28-44AA-9596-1141FED7D2A6}" destId="{0571C4A4-0F15-49EF-8F69-64DC3FA7531C}" srcOrd="3" destOrd="0" presId="urn:microsoft.com/office/officeart/2005/8/layout/hierarchy3"/>
    <dgm:cxn modelId="{921871B0-F530-4253-B23D-ACD79390A6DF}" type="presParOf" srcId="{78254C14-6E28-44AA-9596-1141FED7D2A6}" destId="{FFA1C5D6-1558-406F-BBE3-E4CD1B95AFD1}" srcOrd="4" destOrd="0" presId="urn:microsoft.com/office/officeart/2005/8/layout/hierarchy3"/>
    <dgm:cxn modelId="{6358BAB0-7F1B-4D2C-BFCE-9A05BB929F6A}" type="presParOf" srcId="{78254C14-6E28-44AA-9596-1141FED7D2A6}" destId="{2CDC75C8-8D98-4935-B276-7C7070531B16}" srcOrd="5" destOrd="0" presId="urn:microsoft.com/office/officeart/2005/8/layout/hierarchy3"/>
    <dgm:cxn modelId="{72398FF1-CE7B-455E-9097-7B6CA8EF75AE}" type="presParOf" srcId="{CC799661-AC72-4061-9F47-C8A1AEF6943D}" destId="{FF55267E-7696-4637-B2FB-2713DF13194E}" srcOrd="4" destOrd="0" presId="urn:microsoft.com/office/officeart/2005/8/layout/hierarchy3"/>
    <dgm:cxn modelId="{C6E9A7CD-4B54-46BB-AB1F-5878C32C2B05}" type="presParOf" srcId="{FF55267E-7696-4637-B2FB-2713DF13194E}" destId="{936E2561-6B6F-474C-AE93-9ECDE08034F4}" srcOrd="0" destOrd="0" presId="urn:microsoft.com/office/officeart/2005/8/layout/hierarchy3"/>
    <dgm:cxn modelId="{65C0B9C0-7D00-482A-9DDB-50A75AFF4F72}" type="presParOf" srcId="{936E2561-6B6F-474C-AE93-9ECDE08034F4}" destId="{8AEDF635-7A28-47F5-A609-A98A4FD94C87}" srcOrd="0" destOrd="0" presId="urn:microsoft.com/office/officeart/2005/8/layout/hierarchy3"/>
    <dgm:cxn modelId="{300734D9-73B6-4138-81A9-5EB39FC86D2F}" type="presParOf" srcId="{936E2561-6B6F-474C-AE93-9ECDE08034F4}" destId="{4880DED3-C56B-43D1-903C-2878FF1BE60A}" srcOrd="1" destOrd="0" presId="urn:microsoft.com/office/officeart/2005/8/layout/hierarchy3"/>
    <dgm:cxn modelId="{FD2BDEF9-6E46-4CBB-905F-5150D601881D}" type="presParOf" srcId="{FF55267E-7696-4637-B2FB-2713DF13194E}" destId="{C4C869F9-3A82-4893-B9C0-4F79F5C08BDD}" srcOrd="1" destOrd="0" presId="urn:microsoft.com/office/officeart/2005/8/layout/hierarchy3"/>
    <dgm:cxn modelId="{C79509A3-D71C-47F6-A598-3A17341C0C07}" type="presParOf" srcId="{C4C869F9-3A82-4893-B9C0-4F79F5C08BDD}" destId="{71B085DE-2E0E-4AD7-9450-F6CA5BFB9F36}" srcOrd="0" destOrd="0" presId="urn:microsoft.com/office/officeart/2005/8/layout/hierarchy3"/>
    <dgm:cxn modelId="{6391C042-7C2C-456B-85A3-3C48FBF55682}" type="presParOf" srcId="{C4C869F9-3A82-4893-B9C0-4F79F5C08BDD}" destId="{9AD78DF5-F87D-443C-A6A6-D5778398B498}" srcOrd="1" destOrd="0" presId="urn:microsoft.com/office/officeart/2005/8/layout/hierarchy3"/>
    <dgm:cxn modelId="{380B2EFB-9C2B-43CD-909A-2BD688E72EBF}" type="presParOf" srcId="{C4C869F9-3A82-4893-B9C0-4F79F5C08BDD}" destId="{557FFAE6-38D7-438A-9AD0-E4D33364E6FB}" srcOrd="2" destOrd="0" presId="urn:microsoft.com/office/officeart/2005/8/layout/hierarchy3"/>
    <dgm:cxn modelId="{E8FE5DA9-1E36-4417-8F73-4A99B93D4F8D}" type="presParOf" srcId="{C4C869F9-3A82-4893-B9C0-4F79F5C08BDD}" destId="{9BDC2EDC-16E6-4785-A83F-449C7F3C175C}" srcOrd="3" destOrd="0" presId="urn:microsoft.com/office/officeart/2005/8/layout/hierarchy3"/>
    <dgm:cxn modelId="{17A8C3BC-AEBA-45C8-A6E9-FD55FCC0DE14}" type="presParOf" srcId="{C4C869F9-3A82-4893-B9C0-4F79F5C08BDD}" destId="{220752B2-68BB-42F8-9B3B-060011810A64}" srcOrd="4" destOrd="0" presId="urn:microsoft.com/office/officeart/2005/8/layout/hierarchy3"/>
    <dgm:cxn modelId="{1F660205-4635-44DA-AD28-F7C4ED7B2193}" type="presParOf" srcId="{C4C869F9-3A82-4893-B9C0-4F79F5C08BDD}" destId="{F1ECCDB5-2F46-49EC-97B3-E36BC8F0502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739849-8F18-4D99-A9CE-3747488D0ABD}" type="doc">
      <dgm:prSet loTypeId="urn:microsoft.com/office/officeart/2005/8/layout/radial1" loCatId="relationship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AD2720FD-7BC4-435C-A2F8-F83BDBFCC539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94982-9C79-4E47-8896-DEE057670153}" type="parTrans" cxnId="{49557B63-A9A4-4046-B6BB-D2EEE3B05F28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09DF4F-8161-4C7C-A2A5-FC6E8644BFB5}" type="sibTrans" cxnId="{49557B63-A9A4-4046-B6BB-D2EEE3B05F28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163BE0-A2E3-4722-A3B0-59771097DF57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分层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5C645-78DA-4ECB-983D-0AFBFDBF1EE9}" type="parTrans" cxnId="{625B3E2E-8335-4775-9D17-A9E08B6B38C8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A2FCDD-A381-464E-991A-E47B8D8EE186}" type="sibTrans" cxnId="{625B3E2E-8335-4775-9D17-A9E08B6B38C8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9629A3-D9F2-4043-8E42-4355DF11A753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逐步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求精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7E3B87-9427-4EFB-9AA6-0F7FBACABD0F}" type="parTrans" cxnId="{2A8C84BB-2701-4103-A3BF-45A0507BE0A9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CDB78D-1D8F-400C-B083-B7FBAF45751B}" type="sibTrans" cxnId="{2A8C84BB-2701-4103-A3BF-45A0507BE0A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209E07-A80A-4EB6-8E35-97FF62FCCB40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分解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599FEA-9D72-4936-8FBE-0015687C0FB6}" type="parTrans" cxnId="{30D29FCC-866D-4CB9-9BBF-C501032AE0BE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C7EC0B-1847-4910-8A8A-A99AC859298F}" type="sibTrans" cxnId="{30D29FCC-866D-4CB9-9BBF-C501032AE0B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BAA08-D279-407A-8A65-19F39279A543}" type="pres">
      <dgm:prSet presAssocID="{47739849-8F18-4D99-A9CE-3747488D0AB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761013-19A2-4DE4-BB0A-09D836E73886}" type="pres">
      <dgm:prSet presAssocID="{AD2720FD-7BC4-435C-A2F8-F83BDBFCC53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94C0661-C7B8-458B-BA01-58805DDEFBBF}" type="pres">
      <dgm:prSet presAssocID="{F205C645-78DA-4ECB-983D-0AFBFDBF1EE9}" presName="Name9" presStyleLbl="parChTrans1D2" presStyleIdx="0" presStyleCnt="3"/>
      <dgm:spPr/>
      <dgm:t>
        <a:bodyPr/>
        <a:lstStyle/>
        <a:p>
          <a:endParaRPr lang="zh-CN" altLang="en-US"/>
        </a:p>
      </dgm:t>
    </dgm:pt>
    <dgm:pt modelId="{99B1D4D6-3004-44BC-B2CA-44BEDB4E53E3}" type="pres">
      <dgm:prSet presAssocID="{F205C645-78DA-4ECB-983D-0AFBFDBF1EE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E1188F0-21F5-4707-8016-C1FAF2EF7E4E}" type="pres">
      <dgm:prSet presAssocID="{AC163BE0-A2E3-4722-A3B0-59771097DF5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6B755D-6966-4EC5-907B-E6FC3A158A83}" type="pres">
      <dgm:prSet presAssocID="{8C7E3B87-9427-4EFB-9AA6-0F7FBACABD0F}" presName="Name9" presStyleLbl="parChTrans1D2" presStyleIdx="1" presStyleCnt="3"/>
      <dgm:spPr/>
      <dgm:t>
        <a:bodyPr/>
        <a:lstStyle/>
        <a:p>
          <a:endParaRPr lang="zh-CN" altLang="en-US"/>
        </a:p>
      </dgm:t>
    </dgm:pt>
    <dgm:pt modelId="{FAC52F07-2137-4C33-8E5B-F454CB3C1ADB}" type="pres">
      <dgm:prSet presAssocID="{8C7E3B87-9427-4EFB-9AA6-0F7FBACABD0F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ED9A442-DD8C-43B4-A7B8-A981D2979459}" type="pres">
      <dgm:prSet presAssocID="{C79629A3-D9F2-4043-8E42-4355DF11A7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D88822-FD15-4895-8F47-61EA0ABC5F83}" type="pres">
      <dgm:prSet presAssocID="{2F599FEA-9D72-4936-8FBE-0015687C0FB6}" presName="Name9" presStyleLbl="parChTrans1D2" presStyleIdx="2" presStyleCnt="3"/>
      <dgm:spPr/>
      <dgm:t>
        <a:bodyPr/>
        <a:lstStyle/>
        <a:p>
          <a:endParaRPr lang="zh-CN" altLang="en-US"/>
        </a:p>
      </dgm:t>
    </dgm:pt>
    <dgm:pt modelId="{F36AF34F-2331-40FE-BE45-E0DC2AD3208E}" type="pres">
      <dgm:prSet presAssocID="{2F599FEA-9D72-4936-8FBE-0015687C0FB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767F0590-C0A2-4B95-AFE0-8BFEB2F734A8}" type="pres">
      <dgm:prSet presAssocID="{E7209E07-A80A-4EB6-8E35-97FF62FCCB4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A34718-D7B6-4236-A01F-5A17CDBE237C}" type="presOf" srcId="{2F599FEA-9D72-4936-8FBE-0015687C0FB6}" destId="{F36AF34F-2331-40FE-BE45-E0DC2AD3208E}" srcOrd="1" destOrd="0" presId="urn:microsoft.com/office/officeart/2005/8/layout/radial1"/>
    <dgm:cxn modelId="{DFBD015A-89C3-4F05-9807-9C8E88452839}" type="presOf" srcId="{AD2720FD-7BC4-435C-A2F8-F83BDBFCC539}" destId="{E9761013-19A2-4DE4-BB0A-09D836E73886}" srcOrd="0" destOrd="0" presId="urn:microsoft.com/office/officeart/2005/8/layout/radial1"/>
    <dgm:cxn modelId="{0F985B83-B70C-492F-B3F2-D2B341FA737E}" type="presOf" srcId="{E7209E07-A80A-4EB6-8E35-97FF62FCCB40}" destId="{767F0590-C0A2-4B95-AFE0-8BFEB2F734A8}" srcOrd="0" destOrd="0" presId="urn:microsoft.com/office/officeart/2005/8/layout/radial1"/>
    <dgm:cxn modelId="{544F4676-5E28-430A-807E-8C4ED6E28E53}" type="presOf" srcId="{F205C645-78DA-4ECB-983D-0AFBFDBF1EE9}" destId="{094C0661-C7B8-458B-BA01-58805DDEFBBF}" srcOrd="0" destOrd="0" presId="urn:microsoft.com/office/officeart/2005/8/layout/radial1"/>
    <dgm:cxn modelId="{A902DFA6-757D-4FC0-B715-1547EB8F77FF}" type="presOf" srcId="{F205C645-78DA-4ECB-983D-0AFBFDBF1EE9}" destId="{99B1D4D6-3004-44BC-B2CA-44BEDB4E53E3}" srcOrd="1" destOrd="0" presId="urn:microsoft.com/office/officeart/2005/8/layout/radial1"/>
    <dgm:cxn modelId="{A0AFD374-934B-4E61-AC68-426CE4EE0E07}" type="presOf" srcId="{AC163BE0-A2E3-4722-A3B0-59771097DF57}" destId="{AE1188F0-21F5-4707-8016-C1FAF2EF7E4E}" srcOrd="0" destOrd="0" presId="urn:microsoft.com/office/officeart/2005/8/layout/radial1"/>
    <dgm:cxn modelId="{2A8C84BB-2701-4103-A3BF-45A0507BE0A9}" srcId="{AD2720FD-7BC4-435C-A2F8-F83BDBFCC539}" destId="{C79629A3-D9F2-4043-8E42-4355DF11A753}" srcOrd="1" destOrd="0" parTransId="{8C7E3B87-9427-4EFB-9AA6-0F7FBACABD0F}" sibTransId="{86CDB78D-1D8F-400C-B083-B7FBAF45751B}"/>
    <dgm:cxn modelId="{625B3E2E-8335-4775-9D17-A9E08B6B38C8}" srcId="{AD2720FD-7BC4-435C-A2F8-F83BDBFCC539}" destId="{AC163BE0-A2E3-4722-A3B0-59771097DF57}" srcOrd="0" destOrd="0" parTransId="{F205C645-78DA-4ECB-983D-0AFBFDBF1EE9}" sibTransId="{85A2FCDD-A381-464E-991A-E47B8D8EE186}"/>
    <dgm:cxn modelId="{B2591663-F856-4765-9E79-A1FBC65978EA}" type="presOf" srcId="{8C7E3B87-9427-4EFB-9AA6-0F7FBACABD0F}" destId="{A26B755D-6966-4EC5-907B-E6FC3A158A83}" srcOrd="0" destOrd="0" presId="urn:microsoft.com/office/officeart/2005/8/layout/radial1"/>
    <dgm:cxn modelId="{D231A448-39A9-4DD7-81DC-ADF0BFECB1C4}" type="presOf" srcId="{C79629A3-D9F2-4043-8E42-4355DF11A753}" destId="{EED9A442-DD8C-43B4-A7B8-A981D2979459}" srcOrd="0" destOrd="0" presId="urn:microsoft.com/office/officeart/2005/8/layout/radial1"/>
    <dgm:cxn modelId="{2ED1C376-0A2E-44A0-9414-BDBE394D23BC}" type="presOf" srcId="{47739849-8F18-4D99-A9CE-3747488D0ABD}" destId="{705BAA08-D279-407A-8A65-19F39279A543}" srcOrd="0" destOrd="0" presId="urn:microsoft.com/office/officeart/2005/8/layout/radial1"/>
    <dgm:cxn modelId="{40B771D0-1B7A-408A-A26F-BF4DFCEDAADF}" type="presOf" srcId="{8C7E3B87-9427-4EFB-9AA6-0F7FBACABD0F}" destId="{FAC52F07-2137-4C33-8E5B-F454CB3C1ADB}" srcOrd="1" destOrd="0" presId="urn:microsoft.com/office/officeart/2005/8/layout/radial1"/>
    <dgm:cxn modelId="{6F39E985-8192-44B6-8EE0-B1F187E2F3ED}" type="presOf" srcId="{2F599FEA-9D72-4936-8FBE-0015687C0FB6}" destId="{42D88822-FD15-4895-8F47-61EA0ABC5F83}" srcOrd="0" destOrd="0" presId="urn:microsoft.com/office/officeart/2005/8/layout/radial1"/>
    <dgm:cxn modelId="{49557B63-A9A4-4046-B6BB-D2EEE3B05F28}" srcId="{47739849-8F18-4D99-A9CE-3747488D0ABD}" destId="{AD2720FD-7BC4-435C-A2F8-F83BDBFCC539}" srcOrd="0" destOrd="0" parTransId="{7F194982-9C79-4E47-8896-DEE057670153}" sibTransId="{2D09DF4F-8161-4C7C-A2A5-FC6E8644BFB5}"/>
    <dgm:cxn modelId="{30D29FCC-866D-4CB9-9BBF-C501032AE0BE}" srcId="{AD2720FD-7BC4-435C-A2F8-F83BDBFCC539}" destId="{E7209E07-A80A-4EB6-8E35-97FF62FCCB40}" srcOrd="2" destOrd="0" parTransId="{2F599FEA-9D72-4936-8FBE-0015687C0FB6}" sibTransId="{F8C7EC0B-1847-4910-8A8A-A99AC859298F}"/>
    <dgm:cxn modelId="{149EC6AB-F5A2-42F5-A4FC-B1B028E78152}" type="presParOf" srcId="{705BAA08-D279-407A-8A65-19F39279A543}" destId="{E9761013-19A2-4DE4-BB0A-09D836E73886}" srcOrd="0" destOrd="0" presId="urn:microsoft.com/office/officeart/2005/8/layout/radial1"/>
    <dgm:cxn modelId="{E201E501-00EB-4A95-A35B-7BFC9587AE5A}" type="presParOf" srcId="{705BAA08-D279-407A-8A65-19F39279A543}" destId="{094C0661-C7B8-458B-BA01-58805DDEFBBF}" srcOrd="1" destOrd="0" presId="urn:microsoft.com/office/officeart/2005/8/layout/radial1"/>
    <dgm:cxn modelId="{1D86D177-303D-4C4F-8764-22608195B9AE}" type="presParOf" srcId="{094C0661-C7B8-458B-BA01-58805DDEFBBF}" destId="{99B1D4D6-3004-44BC-B2CA-44BEDB4E53E3}" srcOrd="0" destOrd="0" presId="urn:microsoft.com/office/officeart/2005/8/layout/radial1"/>
    <dgm:cxn modelId="{79AEB4B7-EB7D-4C15-99BE-B88DC794942C}" type="presParOf" srcId="{705BAA08-D279-407A-8A65-19F39279A543}" destId="{AE1188F0-21F5-4707-8016-C1FAF2EF7E4E}" srcOrd="2" destOrd="0" presId="urn:microsoft.com/office/officeart/2005/8/layout/radial1"/>
    <dgm:cxn modelId="{252B6FD6-3C12-4BF6-95C5-3A2F2BA6B826}" type="presParOf" srcId="{705BAA08-D279-407A-8A65-19F39279A543}" destId="{A26B755D-6966-4EC5-907B-E6FC3A158A83}" srcOrd="3" destOrd="0" presId="urn:microsoft.com/office/officeart/2005/8/layout/radial1"/>
    <dgm:cxn modelId="{4423E3EF-07BD-456E-A71F-8CC52A239470}" type="presParOf" srcId="{A26B755D-6966-4EC5-907B-E6FC3A158A83}" destId="{FAC52F07-2137-4C33-8E5B-F454CB3C1ADB}" srcOrd="0" destOrd="0" presId="urn:microsoft.com/office/officeart/2005/8/layout/radial1"/>
    <dgm:cxn modelId="{738AF36A-E570-4D6B-8B5C-6D5C2B2D6A68}" type="presParOf" srcId="{705BAA08-D279-407A-8A65-19F39279A543}" destId="{EED9A442-DD8C-43B4-A7B8-A981D2979459}" srcOrd="4" destOrd="0" presId="urn:microsoft.com/office/officeart/2005/8/layout/radial1"/>
    <dgm:cxn modelId="{59ED9C3E-FAEA-47CD-9137-7A96C308DCC9}" type="presParOf" srcId="{705BAA08-D279-407A-8A65-19F39279A543}" destId="{42D88822-FD15-4895-8F47-61EA0ABC5F83}" srcOrd="5" destOrd="0" presId="urn:microsoft.com/office/officeart/2005/8/layout/radial1"/>
    <dgm:cxn modelId="{6BAE5AFA-DBF4-4F58-A9EB-F5053FD71A89}" type="presParOf" srcId="{42D88822-FD15-4895-8F47-61EA0ABC5F83}" destId="{F36AF34F-2331-40FE-BE45-E0DC2AD3208E}" srcOrd="0" destOrd="0" presId="urn:microsoft.com/office/officeart/2005/8/layout/radial1"/>
    <dgm:cxn modelId="{6C29EF72-1027-43BD-B24C-C0C788EAA025}" type="presParOf" srcId="{705BAA08-D279-407A-8A65-19F39279A543}" destId="{767F0590-C0A2-4B95-AFE0-8BFEB2F734A8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739849-8F18-4D99-A9CE-3747488D0ABD}" type="doc">
      <dgm:prSet loTypeId="urn:microsoft.com/office/officeart/2005/8/layout/radial1" loCatId="relationship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AD2720FD-7BC4-435C-A2F8-F83BDBFCC539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94982-9C79-4E47-8896-DEE057670153}" type="parTrans" cxnId="{49557B63-A9A4-4046-B6BB-D2EEE3B05F28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09DF4F-8161-4C7C-A2A5-FC6E8644BFB5}" type="sibTrans" cxnId="{49557B63-A9A4-4046-B6BB-D2EEE3B05F28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209E07-A80A-4EB6-8E35-97FF62FCCB40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主线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599FEA-9D72-4936-8FBE-0015687C0FB6}" type="parTrans" cxnId="{30D29FCC-866D-4CB9-9BBF-C501032AE0BE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C7EC0B-1847-4910-8A8A-A99AC859298F}" type="sibTrans" cxnId="{30D29FCC-866D-4CB9-9BBF-C501032AE0B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2E6B25-206E-4AA8-B20C-9DA4C29502A6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全员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参与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F6489-1432-4F96-9F52-AC959F7A9079}" type="parTrans" cxnId="{EAC69C59-EB46-45E8-880F-BBB49AAED0A0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E373BE-0727-49A7-BEA9-60C5A5DDD260}" type="sibTrans" cxnId="{EAC69C59-EB46-45E8-880F-BBB49AAED0A0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EFF7D3-F3B9-4F27-B8E0-153BC96A7A0D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责任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到人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550515-C347-45BC-81D3-5CB591DF0BFD}" type="parTrans" cxnId="{001DF13C-26E9-43E3-BAED-7A5020E70333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FA4DA1-FB63-4E72-AEB4-FBA001787F89}" type="sibTrans" cxnId="{001DF13C-26E9-43E3-BAED-7A5020E7033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28F676-33AA-4B6B-AF25-F998CFCC30DF}">
      <dgm:prSet phldrT="[文本]" custT="1"/>
      <dgm:spPr/>
      <dgm:t>
        <a:bodyPr/>
        <a:lstStyle/>
        <a:p>
          <a:r>
            <a: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2-1</a:t>
          </a: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83A89A-858B-4000-BA49-C49C407224B8}" type="parTrans" cxnId="{0A98151F-4752-431F-8F65-A75106CDF839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F64B0A-614C-48EA-8F2F-A4F59CC1CFF2}" type="sibTrans" cxnId="{0A98151F-4752-431F-8F65-A75106CDF83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4A231A-31E9-4BAC-8A44-FC89192E362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单一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3EE314-9969-4A10-8412-5350D801118D}" type="parTrans" cxnId="{7134FF7D-86B4-483C-95AA-F7F3A084DED4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61497F-8876-416E-9E11-790F3169DD9F}" type="sibTrans" cxnId="{7134FF7D-86B4-483C-95AA-F7F3A084DED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BAA08-D279-407A-8A65-19F39279A543}" type="pres">
      <dgm:prSet presAssocID="{47739849-8F18-4D99-A9CE-3747488D0AB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761013-19A2-4DE4-BB0A-09D836E73886}" type="pres">
      <dgm:prSet presAssocID="{AD2720FD-7BC4-435C-A2F8-F83BDBFCC53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2D88822-FD15-4895-8F47-61EA0ABC5F83}" type="pres">
      <dgm:prSet presAssocID="{2F599FEA-9D72-4936-8FBE-0015687C0FB6}" presName="Name9" presStyleLbl="parChTrans1D2" presStyleIdx="0" presStyleCnt="5"/>
      <dgm:spPr/>
      <dgm:t>
        <a:bodyPr/>
        <a:lstStyle/>
        <a:p>
          <a:endParaRPr lang="zh-CN" altLang="en-US"/>
        </a:p>
      </dgm:t>
    </dgm:pt>
    <dgm:pt modelId="{F36AF34F-2331-40FE-BE45-E0DC2AD3208E}" type="pres">
      <dgm:prSet presAssocID="{2F599FEA-9D72-4936-8FBE-0015687C0FB6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767F0590-C0A2-4B95-AFE0-8BFEB2F734A8}" type="pres">
      <dgm:prSet presAssocID="{E7209E07-A80A-4EB6-8E35-97FF62FCCB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B849D-AF6D-4EAE-B345-542C7891CBE2}" type="pres">
      <dgm:prSet presAssocID="{CA8F6489-1432-4F96-9F52-AC959F7A9079}" presName="Name9" presStyleLbl="parChTrans1D2" presStyleIdx="1" presStyleCnt="5"/>
      <dgm:spPr/>
      <dgm:t>
        <a:bodyPr/>
        <a:lstStyle/>
        <a:p>
          <a:endParaRPr lang="zh-CN" altLang="en-US"/>
        </a:p>
      </dgm:t>
    </dgm:pt>
    <dgm:pt modelId="{1C5B5CEC-627E-4B52-8F44-F0CD95838BD2}" type="pres">
      <dgm:prSet presAssocID="{CA8F6489-1432-4F96-9F52-AC959F7A9079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303165C8-EABA-484E-A458-EAF4B60C195F}" type="pres">
      <dgm:prSet presAssocID="{252E6B25-206E-4AA8-B20C-9DA4C29502A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85F68-F24F-472A-B514-3357BEB64AC7}" type="pres">
      <dgm:prSet presAssocID="{B7550515-C347-45BC-81D3-5CB591DF0BFD}" presName="Name9" presStyleLbl="parChTrans1D2" presStyleIdx="2" presStyleCnt="5"/>
      <dgm:spPr/>
      <dgm:t>
        <a:bodyPr/>
        <a:lstStyle/>
        <a:p>
          <a:endParaRPr lang="zh-CN" altLang="en-US"/>
        </a:p>
      </dgm:t>
    </dgm:pt>
    <dgm:pt modelId="{25294CC5-7D00-4072-BD89-FB5174F009F7}" type="pres">
      <dgm:prSet presAssocID="{B7550515-C347-45BC-81D3-5CB591DF0BFD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0D6CDA72-1833-48AA-97B1-D97BFB6D6D63}" type="pres">
      <dgm:prSet presAssocID="{0EEFF7D3-F3B9-4F27-B8E0-153BC96A7A0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E7B86-F285-483B-B534-708FAF0E813E}" type="pres">
      <dgm:prSet presAssocID="{0283A89A-858B-4000-BA49-C49C407224B8}" presName="Name9" presStyleLbl="parChTrans1D2" presStyleIdx="3" presStyleCnt="5"/>
      <dgm:spPr/>
      <dgm:t>
        <a:bodyPr/>
        <a:lstStyle/>
        <a:p>
          <a:endParaRPr lang="zh-CN" altLang="en-US"/>
        </a:p>
      </dgm:t>
    </dgm:pt>
    <dgm:pt modelId="{3E291E13-A632-4ADC-9E57-E6BC0616F3EF}" type="pres">
      <dgm:prSet presAssocID="{0283A89A-858B-4000-BA49-C49C407224B8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50A0AFA-BC64-4FCD-A3D0-8D9C1E047237}" type="pres">
      <dgm:prSet presAssocID="{4928F676-33AA-4B6B-AF25-F998CFCC30D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2DF259-6935-4C40-A9C4-1F7B818E3C9D}" type="pres">
      <dgm:prSet presAssocID="{C93EE314-9969-4A10-8412-5350D801118D}" presName="Name9" presStyleLbl="parChTrans1D2" presStyleIdx="4" presStyleCnt="5"/>
      <dgm:spPr/>
      <dgm:t>
        <a:bodyPr/>
        <a:lstStyle/>
        <a:p>
          <a:endParaRPr lang="zh-CN" altLang="en-US"/>
        </a:p>
      </dgm:t>
    </dgm:pt>
    <dgm:pt modelId="{4C28D5E8-B545-4735-9FF8-FF99CB0E8A46}" type="pres">
      <dgm:prSet presAssocID="{C93EE314-9969-4A10-8412-5350D801118D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CE5CA150-0A36-4D9D-8907-71AA2C8AFC3D}" type="pres">
      <dgm:prSet presAssocID="{3C4A231A-31E9-4BAC-8A44-FC89192E362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98151F-4752-431F-8F65-A75106CDF839}" srcId="{AD2720FD-7BC4-435C-A2F8-F83BDBFCC539}" destId="{4928F676-33AA-4B6B-AF25-F998CFCC30DF}" srcOrd="3" destOrd="0" parTransId="{0283A89A-858B-4000-BA49-C49C407224B8}" sibTransId="{F5F64B0A-614C-48EA-8F2F-A4F59CC1CFF2}"/>
    <dgm:cxn modelId="{EBFA2000-CE14-4A3B-9959-98F6151525A3}" type="presOf" srcId="{2F599FEA-9D72-4936-8FBE-0015687C0FB6}" destId="{F36AF34F-2331-40FE-BE45-E0DC2AD3208E}" srcOrd="1" destOrd="0" presId="urn:microsoft.com/office/officeart/2005/8/layout/radial1"/>
    <dgm:cxn modelId="{BCBC9BFA-0DF4-43C4-83D3-07F78EEC379E}" type="presOf" srcId="{C93EE314-9969-4A10-8412-5350D801118D}" destId="{4C28D5E8-B545-4735-9FF8-FF99CB0E8A46}" srcOrd="1" destOrd="0" presId="urn:microsoft.com/office/officeart/2005/8/layout/radial1"/>
    <dgm:cxn modelId="{C7C191D6-FD4D-4F62-BF9F-A11AFD6DFD14}" type="presOf" srcId="{0283A89A-858B-4000-BA49-C49C407224B8}" destId="{86CE7B86-F285-483B-B534-708FAF0E813E}" srcOrd="0" destOrd="0" presId="urn:microsoft.com/office/officeart/2005/8/layout/radial1"/>
    <dgm:cxn modelId="{3D525526-B6B0-40E6-90FD-0262F69A4D12}" type="presOf" srcId="{B7550515-C347-45BC-81D3-5CB591DF0BFD}" destId="{33D85F68-F24F-472A-B514-3357BEB64AC7}" srcOrd="0" destOrd="0" presId="urn:microsoft.com/office/officeart/2005/8/layout/radial1"/>
    <dgm:cxn modelId="{47AD915D-B510-43B6-8154-54C0479D6655}" type="presOf" srcId="{47739849-8F18-4D99-A9CE-3747488D0ABD}" destId="{705BAA08-D279-407A-8A65-19F39279A543}" srcOrd="0" destOrd="0" presId="urn:microsoft.com/office/officeart/2005/8/layout/radial1"/>
    <dgm:cxn modelId="{2617B371-28DB-46A1-A31E-26D0F8DD3EDC}" type="presOf" srcId="{E7209E07-A80A-4EB6-8E35-97FF62FCCB40}" destId="{767F0590-C0A2-4B95-AFE0-8BFEB2F734A8}" srcOrd="0" destOrd="0" presId="urn:microsoft.com/office/officeart/2005/8/layout/radial1"/>
    <dgm:cxn modelId="{CEA4D815-6B1B-4E11-8BAC-3C4F8E7CEB8D}" type="presOf" srcId="{252E6B25-206E-4AA8-B20C-9DA4C29502A6}" destId="{303165C8-EABA-484E-A458-EAF4B60C195F}" srcOrd="0" destOrd="0" presId="urn:microsoft.com/office/officeart/2005/8/layout/radial1"/>
    <dgm:cxn modelId="{31863F30-8FF9-4653-AF08-5BCBFFB6E2B1}" type="presOf" srcId="{3C4A231A-31E9-4BAC-8A44-FC89192E362B}" destId="{CE5CA150-0A36-4D9D-8907-71AA2C8AFC3D}" srcOrd="0" destOrd="0" presId="urn:microsoft.com/office/officeart/2005/8/layout/radial1"/>
    <dgm:cxn modelId="{A69135BD-C188-4EA8-9BA2-A0C4638C4AA7}" type="presOf" srcId="{CA8F6489-1432-4F96-9F52-AC959F7A9079}" destId="{1C5B5CEC-627E-4B52-8F44-F0CD95838BD2}" srcOrd="1" destOrd="0" presId="urn:microsoft.com/office/officeart/2005/8/layout/radial1"/>
    <dgm:cxn modelId="{BC7235BF-748C-47B0-9BA3-DC9288962FBB}" type="presOf" srcId="{AD2720FD-7BC4-435C-A2F8-F83BDBFCC539}" destId="{E9761013-19A2-4DE4-BB0A-09D836E73886}" srcOrd="0" destOrd="0" presId="urn:microsoft.com/office/officeart/2005/8/layout/radial1"/>
    <dgm:cxn modelId="{7B6189A5-FADB-41AE-B81B-DC76315A1308}" type="presOf" srcId="{0283A89A-858B-4000-BA49-C49C407224B8}" destId="{3E291E13-A632-4ADC-9E57-E6BC0616F3EF}" srcOrd="1" destOrd="0" presId="urn:microsoft.com/office/officeart/2005/8/layout/radial1"/>
    <dgm:cxn modelId="{D784EB36-300A-4581-84B7-8585D4969094}" type="presOf" srcId="{B7550515-C347-45BC-81D3-5CB591DF0BFD}" destId="{25294CC5-7D00-4072-BD89-FB5174F009F7}" srcOrd="1" destOrd="0" presId="urn:microsoft.com/office/officeart/2005/8/layout/radial1"/>
    <dgm:cxn modelId="{62CE22E5-2B97-4E5F-AF42-592B99F0F4F3}" type="presOf" srcId="{0EEFF7D3-F3B9-4F27-B8E0-153BC96A7A0D}" destId="{0D6CDA72-1833-48AA-97B1-D97BFB6D6D63}" srcOrd="0" destOrd="0" presId="urn:microsoft.com/office/officeart/2005/8/layout/radial1"/>
    <dgm:cxn modelId="{32F02A1B-AA3B-47D1-9C78-60A5D248B56A}" type="presOf" srcId="{CA8F6489-1432-4F96-9F52-AC959F7A9079}" destId="{DECB849D-AF6D-4EAE-B345-542C7891CBE2}" srcOrd="0" destOrd="0" presId="urn:microsoft.com/office/officeart/2005/8/layout/radial1"/>
    <dgm:cxn modelId="{EAC69C59-EB46-45E8-880F-BBB49AAED0A0}" srcId="{AD2720FD-7BC4-435C-A2F8-F83BDBFCC539}" destId="{252E6B25-206E-4AA8-B20C-9DA4C29502A6}" srcOrd="1" destOrd="0" parTransId="{CA8F6489-1432-4F96-9F52-AC959F7A9079}" sibTransId="{02E373BE-0727-49A7-BEA9-60C5A5DDD260}"/>
    <dgm:cxn modelId="{0544E8B0-15A8-4B64-9B5A-DA8B48DA76A8}" type="presOf" srcId="{4928F676-33AA-4B6B-AF25-F998CFCC30DF}" destId="{550A0AFA-BC64-4FCD-A3D0-8D9C1E047237}" srcOrd="0" destOrd="0" presId="urn:microsoft.com/office/officeart/2005/8/layout/radial1"/>
    <dgm:cxn modelId="{A419F4E2-40D7-4EDB-8132-960CBDB2B6E2}" type="presOf" srcId="{2F599FEA-9D72-4936-8FBE-0015687C0FB6}" destId="{42D88822-FD15-4895-8F47-61EA0ABC5F83}" srcOrd="0" destOrd="0" presId="urn:microsoft.com/office/officeart/2005/8/layout/radial1"/>
    <dgm:cxn modelId="{7134FF7D-86B4-483C-95AA-F7F3A084DED4}" srcId="{AD2720FD-7BC4-435C-A2F8-F83BDBFCC539}" destId="{3C4A231A-31E9-4BAC-8A44-FC89192E362B}" srcOrd="4" destOrd="0" parTransId="{C93EE314-9969-4A10-8412-5350D801118D}" sibTransId="{A561497F-8876-416E-9E11-790F3169DD9F}"/>
    <dgm:cxn modelId="{001DF13C-26E9-43E3-BAED-7A5020E70333}" srcId="{AD2720FD-7BC4-435C-A2F8-F83BDBFCC539}" destId="{0EEFF7D3-F3B9-4F27-B8E0-153BC96A7A0D}" srcOrd="2" destOrd="0" parTransId="{B7550515-C347-45BC-81D3-5CB591DF0BFD}" sibTransId="{EDFA4DA1-FB63-4E72-AEB4-FBA001787F89}"/>
    <dgm:cxn modelId="{49557B63-A9A4-4046-B6BB-D2EEE3B05F28}" srcId="{47739849-8F18-4D99-A9CE-3747488D0ABD}" destId="{AD2720FD-7BC4-435C-A2F8-F83BDBFCC539}" srcOrd="0" destOrd="0" parTransId="{7F194982-9C79-4E47-8896-DEE057670153}" sibTransId="{2D09DF4F-8161-4C7C-A2A5-FC6E8644BFB5}"/>
    <dgm:cxn modelId="{61363EA4-C569-42A0-AE04-928EB385B76F}" type="presOf" srcId="{C93EE314-9969-4A10-8412-5350D801118D}" destId="{E72DF259-6935-4C40-A9C4-1F7B818E3C9D}" srcOrd="0" destOrd="0" presId="urn:microsoft.com/office/officeart/2005/8/layout/radial1"/>
    <dgm:cxn modelId="{30D29FCC-866D-4CB9-9BBF-C501032AE0BE}" srcId="{AD2720FD-7BC4-435C-A2F8-F83BDBFCC539}" destId="{E7209E07-A80A-4EB6-8E35-97FF62FCCB40}" srcOrd="0" destOrd="0" parTransId="{2F599FEA-9D72-4936-8FBE-0015687C0FB6}" sibTransId="{F8C7EC0B-1847-4910-8A8A-A99AC859298F}"/>
    <dgm:cxn modelId="{287057F6-C595-43D5-9D6D-5EB288BB2370}" type="presParOf" srcId="{705BAA08-D279-407A-8A65-19F39279A543}" destId="{E9761013-19A2-4DE4-BB0A-09D836E73886}" srcOrd="0" destOrd="0" presId="urn:microsoft.com/office/officeart/2005/8/layout/radial1"/>
    <dgm:cxn modelId="{85BC5014-D38A-44DC-99E7-EB35813D4DDE}" type="presParOf" srcId="{705BAA08-D279-407A-8A65-19F39279A543}" destId="{42D88822-FD15-4895-8F47-61EA0ABC5F83}" srcOrd="1" destOrd="0" presId="urn:microsoft.com/office/officeart/2005/8/layout/radial1"/>
    <dgm:cxn modelId="{359EF2C4-E2B2-4947-BF26-8E4168D1BA1A}" type="presParOf" srcId="{42D88822-FD15-4895-8F47-61EA0ABC5F83}" destId="{F36AF34F-2331-40FE-BE45-E0DC2AD3208E}" srcOrd="0" destOrd="0" presId="urn:microsoft.com/office/officeart/2005/8/layout/radial1"/>
    <dgm:cxn modelId="{771BA5C2-AC83-4548-8F9A-645CAADBB70A}" type="presParOf" srcId="{705BAA08-D279-407A-8A65-19F39279A543}" destId="{767F0590-C0A2-4B95-AFE0-8BFEB2F734A8}" srcOrd="2" destOrd="0" presId="urn:microsoft.com/office/officeart/2005/8/layout/radial1"/>
    <dgm:cxn modelId="{1A26AF79-6C98-4449-BE63-0EBDE31B7B36}" type="presParOf" srcId="{705BAA08-D279-407A-8A65-19F39279A543}" destId="{DECB849D-AF6D-4EAE-B345-542C7891CBE2}" srcOrd="3" destOrd="0" presId="urn:microsoft.com/office/officeart/2005/8/layout/radial1"/>
    <dgm:cxn modelId="{83306B32-81B1-4B0D-B89F-82B765D28401}" type="presParOf" srcId="{DECB849D-AF6D-4EAE-B345-542C7891CBE2}" destId="{1C5B5CEC-627E-4B52-8F44-F0CD95838BD2}" srcOrd="0" destOrd="0" presId="urn:microsoft.com/office/officeart/2005/8/layout/radial1"/>
    <dgm:cxn modelId="{FD91D1DF-6482-42A1-8061-47DEDA475EB9}" type="presParOf" srcId="{705BAA08-D279-407A-8A65-19F39279A543}" destId="{303165C8-EABA-484E-A458-EAF4B60C195F}" srcOrd="4" destOrd="0" presId="urn:microsoft.com/office/officeart/2005/8/layout/radial1"/>
    <dgm:cxn modelId="{7488B1C4-17FB-432C-B3F1-F8446EC15045}" type="presParOf" srcId="{705BAA08-D279-407A-8A65-19F39279A543}" destId="{33D85F68-F24F-472A-B514-3357BEB64AC7}" srcOrd="5" destOrd="0" presId="urn:microsoft.com/office/officeart/2005/8/layout/radial1"/>
    <dgm:cxn modelId="{BA359C01-0B41-41AF-90AF-C9929835FD5E}" type="presParOf" srcId="{33D85F68-F24F-472A-B514-3357BEB64AC7}" destId="{25294CC5-7D00-4072-BD89-FB5174F009F7}" srcOrd="0" destOrd="0" presId="urn:microsoft.com/office/officeart/2005/8/layout/radial1"/>
    <dgm:cxn modelId="{DE20545D-AEDD-4CC0-A408-EF8B3076491B}" type="presParOf" srcId="{705BAA08-D279-407A-8A65-19F39279A543}" destId="{0D6CDA72-1833-48AA-97B1-D97BFB6D6D63}" srcOrd="6" destOrd="0" presId="urn:microsoft.com/office/officeart/2005/8/layout/radial1"/>
    <dgm:cxn modelId="{484118DC-1CC6-4F4B-9764-F15CF267B400}" type="presParOf" srcId="{705BAA08-D279-407A-8A65-19F39279A543}" destId="{86CE7B86-F285-483B-B534-708FAF0E813E}" srcOrd="7" destOrd="0" presId="urn:microsoft.com/office/officeart/2005/8/layout/radial1"/>
    <dgm:cxn modelId="{AA0A10AD-FF35-4999-99A0-9CF92FABD695}" type="presParOf" srcId="{86CE7B86-F285-483B-B534-708FAF0E813E}" destId="{3E291E13-A632-4ADC-9E57-E6BC0616F3EF}" srcOrd="0" destOrd="0" presId="urn:microsoft.com/office/officeart/2005/8/layout/radial1"/>
    <dgm:cxn modelId="{B46C2C30-706A-447C-AB4B-3CB4A7D88B22}" type="presParOf" srcId="{705BAA08-D279-407A-8A65-19F39279A543}" destId="{550A0AFA-BC64-4FCD-A3D0-8D9C1E047237}" srcOrd="8" destOrd="0" presId="urn:microsoft.com/office/officeart/2005/8/layout/radial1"/>
    <dgm:cxn modelId="{5591FBAA-13BD-4894-9366-BE1B21A41BED}" type="presParOf" srcId="{705BAA08-D279-407A-8A65-19F39279A543}" destId="{E72DF259-6935-4C40-A9C4-1F7B818E3C9D}" srcOrd="9" destOrd="0" presId="urn:microsoft.com/office/officeart/2005/8/layout/radial1"/>
    <dgm:cxn modelId="{57369B24-D71A-4A50-9828-337D62FA735B}" type="presParOf" srcId="{E72DF259-6935-4C40-A9C4-1F7B818E3C9D}" destId="{4C28D5E8-B545-4735-9FF8-FF99CB0E8A46}" srcOrd="0" destOrd="0" presId="urn:microsoft.com/office/officeart/2005/8/layout/radial1"/>
    <dgm:cxn modelId="{BC0D231D-82E9-4149-A994-22920769D701}" type="presParOf" srcId="{705BAA08-D279-407A-8A65-19F39279A543}" destId="{CE5CA150-0A36-4D9D-8907-71AA2C8AFC3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761D0-06C4-4F6A-9026-5A8EDE459A2C}">
      <dsp:nvSpPr>
        <dsp:cNvPr id="0" name=""/>
        <dsp:cNvSpPr/>
      </dsp:nvSpPr>
      <dsp:spPr>
        <a:xfrm>
          <a:off x="-174108" y="0"/>
          <a:ext cx="4680520" cy="4680520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BE569-0383-4191-984F-197A6925A4C3}">
      <dsp:nvSpPr>
        <dsp:cNvPr id="0" name=""/>
        <dsp:cNvSpPr/>
      </dsp:nvSpPr>
      <dsp:spPr>
        <a:xfrm>
          <a:off x="-266" y="470336"/>
          <a:ext cx="737517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计划是流程要求的，形式上的东西</a:t>
          </a:r>
          <a:endParaRPr lang="zh-CN" altLang="en-US" sz="1600" kern="1200" dirty="0"/>
        </a:p>
      </dsp:txBody>
      <dsp:txXfrm>
        <a:off x="22917" y="493519"/>
        <a:ext cx="7328808" cy="428535"/>
      </dsp:txXfrm>
    </dsp:sp>
    <dsp:sp modelId="{B09BFCF1-FF3F-46A1-BE88-62A48ED8D4AE}">
      <dsp:nvSpPr>
        <dsp:cNvPr id="0" name=""/>
        <dsp:cNvSpPr/>
      </dsp:nvSpPr>
      <dsp:spPr>
        <a:xfrm>
          <a:off x="14473" y="1004600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不知道怎么做计划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1027783"/>
        <a:ext cx="7299328" cy="428535"/>
      </dsp:txXfrm>
    </dsp:sp>
    <dsp:sp modelId="{07D4CCF5-8235-4AC1-A7E2-978A03DA0959}">
      <dsp:nvSpPr>
        <dsp:cNvPr id="0" name=""/>
        <dsp:cNvSpPr/>
      </dsp:nvSpPr>
      <dsp:spPr>
        <a:xfrm>
          <a:off x="14473" y="1538864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计划赶不上变化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1562047"/>
        <a:ext cx="7299328" cy="428535"/>
      </dsp:txXfrm>
    </dsp:sp>
    <dsp:sp modelId="{A7823E4B-3204-4BB8-8312-39BE3F781D3F}">
      <dsp:nvSpPr>
        <dsp:cNvPr id="0" name=""/>
        <dsp:cNvSpPr/>
      </dsp:nvSpPr>
      <dsp:spPr>
        <a:xfrm>
          <a:off x="14473" y="2073128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周期太短，做不做计划都一样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2096311"/>
        <a:ext cx="7299328" cy="428535"/>
      </dsp:txXfrm>
    </dsp:sp>
    <dsp:sp modelId="{1DFDD563-197C-453C-8392-A087AAD4E1A1}">
      <dsp:nvSpPr>
        <dsp:cNvPr id="0" name=""/>
        <dsp:cNvSpPr/>
      </dsp:nvSpPr>
      <dsp:spPr>
        <a:xfrm>
          <a:off x="14473" y="2607391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计划没人关注，没有什么用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2630574"/>
        <a:ext cx="7299328" cy="428535"/>
      </dsp:txXfrm>
    </dsp:sp>
    <dsp:sp modelId="{FBAF5701-19C3-49F8-AEF5-3D01C54CE4EB}">
      <dsp:nvSpPr>
        <dsp:cNvPr id="0" name=""/>
        <dsp:cNvSpPr/>
      </dsp:nvSpPr>
      <dsp:spPr>
        <a:xfrm>
          <a:off x="14473" y="3141655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计划和实际情况有差距，总进行计划变更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3164838"/>
        <a:ext cx="7299328" cy="428535"/>
      </dsp:txXfrm>
    </dsp:sp>
    <dsp:sp modelId="{75960FE7-8B30-45D9-955A-CBFA65D905F2}">
      <dsp:nvSpPr>
        <dsp:cNvPr id="0" name=""/>
        <dsp:cNvSpPr/>
      </dsp:nvSpPr>
      <dsp:spPr>
        <a:xfrm>
          <a:off x="14473" y="3675919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。。。。。。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3699102"/>
        <a:ext cx="7299328" cy="4285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B930A-16DA-475E-95F5-1D2848CDDECF}">
      <dsp:nvSpPr>
        <dsp:cNvPr id="0" name=""/>
        <dsp:cNvSpPr/>
      </dsp:nvSpPr>
      <dsp:spPr>
        <a:xfrm>
          <a:off x="-5228235" y="-800777"/>
          <a:ext cx="6225843" cy="6225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423D3-DF4F-49A2-B8C8-8653FE756518}">
      <dsp:nvSpPr>
        <dsp:cNvPr id="0" name=""/>
        <dsp:cNvSpPr/>
      </dsp:nvSpPr>
      <dsp:spPr>
        <a:xfrm>
          <a:off x="372034" y="243515"/>
          <a:ext cx="7556817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人尽其才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每个人尽量从事所擅长的方面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2034" y="243515"/>
        <a:ext cx="7556817" cy="486845"/>
      </dsp:txXfrm>
    </dsp:sp>
    <dsp:sp modelId="{B09BC3DC-E03E-4FC6-93D0-4B3AA87F2C49}">
      <dsp:nvSpPr>
        <dsp:cNvPr id="0" name=""/>
        <dsp:cNvSpPr/>
      </dsp:nvSpPr>
      <dsp:spPr>
        <a:xfrm>
          <a:off x="67756" y="182659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D2AE174-9C55-4C79-A2AE-192B245605D6}">
      <dsp:nvSpPr>
        <dsp:cNvPr id="0" name=""/>
        <dsp:cNvSpPr/>
      </dsp:nvSpPr>
      <dsp:spPr>
        <a:xfrm>
          <a:off x="772497" y="973690"/>
          <a:ext cx="7156354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1249"/>
                <a:satOff val="-878"/>
                <a:lumOff val="5123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61249"/>
                <a:satOff val="-878"/>
                <a:lumOff val="5123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61249"/>
                <a:satOff val="-878"/>
                <a:lumOff val="512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善于模板化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功能内容和方法抽取统一的模板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72497" y="973690"/>
        <a:ext cx="7156354" cy="486845"/>
      </dsp:txXfrm>
    </dsp:sp>
    <dsp:sp modelId="{B8FA82C7-9B27-4560-AF3D-33BB791BCCDA}">
      <dsp:nvSpPr>
        <dsp:cNvPr id="0" name=""/>
        <dsp:cNvSpPr/>
      </dsp:nvSpPr>
      <dsp:spPr>
        <a:xfrm>
          <a:off x="468219" y="912834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61249"/>
              <a:satOff val="-878"/>
              <a:lumOff val="51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B234B4-E897-4387-86B8-FB2BF6B15CAC}">
      <dsp:nvSpPr>
        <dsp:cNvPr id="0" name=""/>
        <dsp:cNvSpPr/>
      </dsp:nvSpPr>
      <dsp:spPr>
        <a:xfrm>
          <a:off x="955619" y="1703865"/>
          <a:ext cx="6973232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22498"/>
                <a:satOff val="-1757"/>
                <a:lumOff val="10246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22498"/>
                <a:satOff val="-1757"/>
                <a:lumOff val="10246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22498"/>
                <a:satOff val="-1757"/>
                <a:lumOff val="1024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交叉检查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做和检查交叉进行，同时保证进度和质量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5619" y="1703865"/>
        <a:ext cx="6973232" cy="486845"/>
      </dsp:txXfrm>
    </dsp:sp>
    <dsp:sp modelId="{A4D2DD62-D723-4A5F-BA68-894EF9E80C9F}">
      <dsp:nvSpPr>
        <dsp:cNvPr id="0" name=""/>
        <dsp:cNvSpPr/>
      </dsp:nvSpPr>
      <dsp:spPr>
        <a:xfrm>
          <a:off x="651341" y="1643009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122498"/>
              <a:satOff val="-1757"/>
              <a:lumOff val="102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9263432-E3E3-4AAB-A4F0-D95369480ECE}">
      <dsp:nvSpPr>
        <dsp:cNvPr id="0" name=""/>
        <dsp:cNvSpPr/>
      </dsp:nvSpPr>
      <dsp:spPr>
        <a:xfrm>
          <a:off x="955619" y="2433577"/>
          <a:ext cx="6973232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83747"/>
                <a:satOff val="-2635"/>
                <a:lumOff val="15369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83747"/>
                <a:satOff val="-2635"/>
                <a:lumOff val="15369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83747"/>
                <a:satOff val="-2635"/>
                <a:lumOff val="1536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扶帮带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开发模式上可以考虑由有经验的人带新人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5619" y="2433577"/>
        <a:ext cx="6973232" cy="486845"/>
      </dsp:txXfrm>
    </dsp:sp>
    <dsp:sp modelId="{765C53CE-B278-4EA5-8AD8-0831DCF521A5}">
      <dsp:nvSpPr>
        <dsp:cNvPr id="0" name=""/>
        <dsp:cNvSpPr/>
      </dsp:nvSpPr>
      <dsp:spPr>
        <a:xfrm>
          <a:off x="651341" y="2372722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183747"/>
              <a:satOff val="-2635"/>
              <a:lumOff val="153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1705434-058E-447B-A566-BB83D1BA2AD7}">
      <dsp:nvSpPr>
        <dsp:cNvPr id="0" name=""/>
        <dsp:cNvSpPr/>
      </dsp:nvSpPr>
      <dsp:spPr>
        <a:xfrm>
          <a:off x="772497" y="3163752"/>
          <a:ext cx="7156354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44997"/>
                <a:satOff val="-3514"/>
                <a:lumOff val="20492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244997"/>
                <a:satOff val="-3514"/>
                <a:lumOff val="20492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244997"/>
                <a:satOff val="-3514"/>
                <a:lumOff val="204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任务连续性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每个人的工作最好有连续性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72497" y="3163752"/>
        <a:ext cx="7156354" cy="486845"/>
      </dsp:txXfrm>
    </dsp:sp>
    <dsp:sp modelId="{D0C957B5-DBDE-4CF8-BE1A-DE5C010F0477}">
      <dsp:nvSpPr>
        <dsp:cNvPr id="0" name=""/>
        <dsp:cNvSpPr/>
      </dsp:nvSpPr>
      <dsp:spPr>
        <a:xfrm>
          <a:off x="468219" y="3102897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244997"/>
              <a:satOff val="-3514"/>
              <a:lumOff val="204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9BEE7A5-B87F-493F-B02C-4443AC0DA662}">
      <dsp:nvSpPr>
        <dsp:cNvPr id="0" name=""/>
        <dsp:cNvSpPr/>
      </dsp:nvSpPr>
      <dsp:spPr>
        <a:xfrm>
          <a:off x="372034" y="3893927"/>
          <a:ext cx="7556817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306246"/>
                <a:satOff val="-4392"/>
                <a:lumOff val="25615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人员小组化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对人员分组管理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2034" y="3893927"/>
        <a:ext cx="7556817" cy="486845"/>
      </dsp:txXfrm>
    </dsp:sp>
    <dsp:sp modelId="{3D8149F9-659E-454C-9192-7767EF3671ED}">
      <dsp:nvSpPr>
        <dsp:cNvPr id="0" name=""/>
        <dsp:cNvSpPr/>
      </dsp:nvSpPr>
      <dsp:spPr>
        <a:xfrm>
          <a:off x="67756" y="3833072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A461D-3EF1-476A-847E-F818BC2F01C2}">
      <dsp:nvSpPr>
        <dsp:cNvPr id="0" name=""/>
        <dsp:cNvSpPr/>
      </dsp:nvSpPr>
      <dsp:spPr>
        <a:xfrm>
          <a:off x="-5454792" y="-835220"/>
          <a:ext cx="6494976" cy="649497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2F82F-2094-46AA-880D-AE3A615F5A71}">
      <dsp:nvSpPr>
        <dsp:cNvPr id="0" name=""/>
        <dsp:cNvSpPr/>
      </dsp:nvSpPr>
      <dsp:spPr>
        <a:xfrm>
          <a:off x="454816" y="301437"/>
          <a:ext cx="7182841" cy="60325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任务周期不要太长，最好少于两周</a:t>
          </a:r>
          <a:endParaRPr lang="zh-CN" altLang="en-US" sz="2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4816" y="301437"/>
        <a:ext cx="7182841" cy="603259"/>
      </dsp:txXfrm>
    </dsp:sp>
    <dsp:sp modelId="{C6A2158B-8066-4C40-A54F-85C4E916A10D}">
      <dsp:nvSpPr>
        <dsp:cNvPr id="0" name=""/>
        <dsp:cNvSpPr/>
      </dsp:nvSpPr>
      <dsp:spPr>
        <a:xfrm>
          <a:off x="77778" y="226029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32CD00-24EE-4E2D-8FF7-DBC184CF4AA1}">
      <dsp:nvSpPr>
        <dsp:cNvPr id="0" name=""/>
        <dsp:cNvSpPr/>
      </dsp:nvSpPr>
      <dsp:spPr>
        <a:xfrm>
          <a:off x="887094" y="1206037"/>
          <a:ext cx="6750562" cy="60325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任务划分的不要太细，周期不要小于天</a:t>
          </a:r>
          <a:endParaRPr lang="zh-CN" altLang="en-US" sz="2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7094" y="1206037"/>
        <a:ext cx="6750562" cy="603259"/>
      </dsp:txXfrm>
    </dsp:sp>
    <dsp:sp modelId="{10B53649-1202-4154-BF22-D1F71E03D4A0}">
      <dsp:nvSpPr>
        <dsp:cNvPr id="0" name=""/>
        <dsp:cNvSpPr/>
      </dsp:nvSpPr>
      <dsp:spPr>
        <a:xfrm>
          <a:off x="510057" y="1130630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-44139"/>
              <a:satOff val="-1091"/>
              <a:lumOff val="624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A2FAD2-9BF7-4BB7-83C3-CE5D429F9815}">
      <dsp:nvSpPr>
        <dsp:cNvPr id="0" name=""/>
        <dsp:cNvSpPr/>
      </dsp:nvSpPr>
      <dsp:spPr>
        <a:xfrm>
          <a:off x="1019769" y="2110638"/>
          <a:ext cx="6617888" cy="60325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不清楚该怎么开展的任务最好进行前期预研</a:t>
          </a:r>
          <a:endParaRPr lang="zh-CN" altLang="en-US" sz="2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19769" y="2110638"/>
        <a:ext cx="6617888" cy="603259"/>
      </dsp:txXfrm>
    </dsp:sp>
    <dsp:sp modelId="{025DCE29-2214-4909-B52D-38E1F54A9A71}">
      <dsp:nvSpPr>
        <dsp:cNvPr id="0" name=""/>
        <dsp:cNvSpPr/>
      </dsp:nvSpPr>
      <dsp:spPr>
        <a:xfrm>
          <a:off x="642732" y="2035230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-88279"/>
              <a:satOff val="-2183"/>
              <a:lumOff val="1249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6922AC-FA72-4BE1-B2E3-550A6F12BCDC}">
      <dsp:nvSpPr>
        <dsp:cNvPr id="0" name=""/>
        <dsp:cNvSpPr/>
      </dsp:nvSpPr>
      <dsp:spPr>
        <a:xfrm>
          <a:off x="887094" y="3015238"/>
          <a:ext cx="6750562" cy="60325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每项任务要有确定的担当者和责任人</a:t>
          </a:r>
          <a:endParaRPr lang="zh-CN" altLang="en-US" sz="2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7094" y="3015238"/>
        <a:ext cx="6750562" cy="603259"/>
      </dsp:txXfrm>
    </dsp:sp>
    <dsp:sp modelId="{B7C0F9E4-26B7-465A-9FF5-CA3DCE6174B2}">
      <dsp:nvSpPr>
        <dsp:cNvPr id="0" name=""/>
        <dsp:cNvSpPr/>
      </dsp:nvSpPr>
      <dsp:spPr>
        <a:xfrm>
          <a:off x="510057" y="2939831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-132418"/>
              <a:satOff val="-3274"/>
              <a:lumOff val="1874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07F1A3-86B9-4601-B2B9-C922EABE6178}">
      <dsp:nvSpPr>
        <dsp:cNvPr id="0" name=""/>
        <dsp:cNvSpPr/>
      </dsp:nvSpPr>
      <dsp:spPr>
        <a:xfrm>
          <a:off x="454816" y="3919839"/>
          <a:ext cx="7182841" cy="60325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每项任务的要求、周期、标准都需要和担当者协商一致</a:t>
          </a:r>
          <a:endParaRPr lang="zh-CN" altLang="en-US" sz="2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4816" y="3919839"/>
        <a:ext cx="7182841" cy="603259"/>
      </dsp:txXfrm>
    </dsp:sp>
    <dsp:sp modelId="{29F67E88-968D-4772-A0E8-8FD46D565884}">
      <dsp:nvSpPr>
        <dsp:cNvPr id="0" name=""/>
        <dsp:cNvSpPr/>
      </dsp:nvSpPr>
      <dsp:spPr>
        <a:xfrm>
          <a:off x="77778" y="3844431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1C75B-52C9-4918-AD50-945D3B93FC9F}">
      <dsp:nvSpPr>
        <dsp:cNvPr id="0" name=""/>
        <dsp:cNvSpPr/>
      </dsp:nvSpPr>
      <dsp:spPr>
        <a:xfrm>
          <a:off x="1490" y="0"/>
          <a:ext cx="3179111" cy="633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建模</a:t>
          </a:r>
          <a:endParaRPr lang="zh-CN" altLang="en-US" sz="2600" kern="1200" dirty="0"/>
        </a:p>
      </dsp:txBody>
      <dsp:txXfrm>
        <a:off x="20047" y="18557"/>
        <a:ext cx="3141997" cy="596461"/>
      </dsp:txXfrm>
    </dsp:sp>
    <dsp:sp modelId="{A8044792-CFEA-423F-9D2D-BF94FFE62A24}">
      <dsp:nvSpPr>
        <dsp:cNvPr id="0" name=""/>
        <dsp:cNvSpPr/>
      </dsp:nvSpPr>
      <dsp:spPr>
        <a:xfrm>
          <a:off x="3498512" y="0"/>
          <a:ext cx="673971" cy="633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498512" y="126715"/>
        <a:ext cx="483899" cy="380145"/>
      </dsp:txXfrm>
    </dsp:sp>
    <dsp:sp modelId="{68185753-2E31-45F4-BEAB-85BB3483BB46}">
      <dsp:nvSpPr>
        <dsp:cNvPr id="0" name=""/>
        <dsp:cNvSpPr/>
      </dsp:nvSpPr>
      <dsp:spPr>
        <a:xfrm>
          <a:off x="4452246" y="0"/>
          <a:ext cx="3179111" cy="633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求解</a:t>
          </a:r>
          <a:endParaRPr lang="zh-CN" altLang="en-US" sz="2600" kern="1200" dirty="0"/>
        </a:p>
      </dsp:txBody>
      <dsp:txXfrm>
        <a:off x="4470803" y="18557"/>
        <a:ext cx="3141997" cy="59646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D39F4-48CF-4CBC-891D-BA2CE3069B0A}">
      <dsp:nvSpPr>
        <dsp:cNvPr id="0" name=""/>
        <dsp:cNvSpPr/>
      </dsp:nvSpPr>
      <dsp:spPr>
        <a:xfrm>
          <a:off x="621161" y="395610"/>
          <a:ext cx="1156883" cy="7716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计划作废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262" y="395610"/>
        <a:ext cx="971782" cy="771641"/>
      </dsp:txXfrm>
    </dsp:sp>
    <dsp:sp modelId="{91AED712-9AA6-4C79-9238-EA9CD13C2D04}">
      <dsp:nvSpPr>
        <dsp:cNvPr id="0" name=""/>
        <dsp:cNvSpPr/>
      </dsp:nvSpPr>
      <dsp:spPr>
        <a:xfrm>
          <a:off x="621161" y="1167252"/>
          <a:ext cx="1156883" cy="7716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计划变更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262" y="1167252"/>
        <a:ext cx="971782" cy="771641"/>
      </dsp:txXfrm>
    </dsp:sp>
    <dsp:sp modelId="{D0FD3189-2601-4A43-9FAB-6FD6570EAFD9}">
      <dsp:nvSpPr>
        <dsp:cNvPr id="0" name=""/>
        <dsp:cNvSpPr/>
      </dsp:nvSpPr>
      <dsp:spPr>
        <a:xfrm>
          <a:off x="621161" y="1938893"/>
          <a:ext cx="1156883" cy="7716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质量缺陷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262" y="1938893"/>
        <a:ext cx="971782" cy="771641"/>
      </dsp:txXfrm>
    </dsp:sp>
    <dsp:sp modelId="{C7F24C41-1607-409A-886E-103A305BD599}">
      <dsp:nvSpPr>
        <dsp:cNvPr id="0" name=""/>
        <dsp:cNvSpPr/>
      </dsp:nvSpPr>
      <dsp:spPr>
        <a:xfrm>
          <a:off x="621161" y="2710535"/>
          <a:ext cx="1156883" cy="7716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进度延期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262" y="2710535"/>
        <a:ext cx="971782" cy="771641"/>
      </dsp:txXfrm>
    </dsp:sp>
    <dsp:sp modelId="{10217337-DB63-435F-85EB-036D3D9B993C}">
      <dsp:nvSpPr>
        <dsp:cNvPr id="0" name=""/>
        <dsp:cNvSpPr/>
      </dsp:nvSpPr>
      <dsp:spPr>
        <a:xfrm>
          <a:off x="4156" y="87108"/>
          <a:ext cx="771255" cy="7712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风险定义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104" y="200056"/>
        <a:ext cx="545359" cy="545359"/>
      </dsp:txXfrm>
    </dsp:sp>
    <dsp:sp modelId="{D5E9CF5C-56F7-42C8-AA8F-0FC8BA2B93D7}">
      <dsp:nvSpPr>
        <dsp:cNvPr id="0" name=""/>
        <dsp:cNvSpPr/>
      </dsp:nvSpPr>
      <dsp:spPr>
        <a:xfrm>
          <a:off x="2549300" y="395610"/>
          <a:ext cx="1156883" cy="77164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识别风险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4402" y="395610"/>
        <a:ext cx="971782" cy="771641"/>
      </dsp:txXfrm>
    </dsp:sp>
    <dsp:sp modelId="{B821128C-5322-4F1D-ABCE-80E33D5476B5}">
      <dsp:nvSpPr>
        <dsp:cNvPr id="0" name=""/>
        <dsp:cNvSpPr/>
      </dsp:nvSpPr>
      <dsp:spPr>
        <a:xfrm>
          <a:off x="2549300" y="1167252"/>
          <a:ext cx="1156883" cy="7716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风险分析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4402" y="1167252"/>
        <a:ext cx="971782" cy="771641"/>
      </dsp:txXfrm>
    </dsp:sp>
    <dsp:sp modelId="{12EBB380-3330-4E57-8C87-6AC83C327875}">
      <dsp:nvSpPr>
        <dsp:cNvPr id="0" name=""/>
        <dsp:cNvSpPr/>
      </dsp:nvSpPr>
      <dsp:spPr>
        <a:xfrm>
          <a:off x="2549300" y="1938893"/>
          <a:ext cx="1156883" cy="7716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量化风险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4402" y="1938893"/>
        <a:ext cx="971782" cy="771641"/>
      </dsp:txXfrm>
    </dsp:sp>
    <dsp:sp modelId="{4E47393F-6AB4-4A78-BB95-4B1A15FC4CA3}">
      <dsp:nvSpPr>
        <dsp:cNvPr id="0" name=""/>
        <dsp:cNvSpPr/>
      </dsp:nvSpPr>
      <dsp:spPr>
        <a:xfrm>
          <a:off x="2549300" y="2710535"/>
          <a:ext cx="1156883" cy="7716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规避风险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4402" y="2710535"/>
        <a:ext cx="971782" cy="771641"/>
      </dsp:txXfrm>
    </dsp:sp>
    <dsp:sp modelId="{E41D7B2D-6249-4384-ADF8-D1E6982E9C57}">
      <dsp:nvSpPr>
        <dsp:cNvPr id="0" name=""/>
        <dsp:cNvSpPr/>
      </dsp:nvSpPr>
      <dsp:spPr>
        <a:xfrm>
          <a:off x="2549300" y="3482176"/>
          <a:ext cx="1156883" cy="7716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降低风险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4402" y="3482176"/>
        <a:ext cx="971782" cy="771641"/>
      </dsp:txXfrm>
    </dsp:sp>
    <dsp:sp modelId="{A3BBDC2E-9335-4274-96E8-A038DEB810F0}">
      <dsp:nvSpPr>
        <dsp:cNvPr id="0" name=""/>
        <dsp:cNvSpPr/>
      </dsp:nvSpPr>
      <dsp:spPr>
        <a:xfrm>
          <a:off x="2549300" y="4253818"/>
          <a:ext cx="1156883" cy="77164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预案及应对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4402" y="4253818"/>
        <a:ext cx="971782" cy="771641"/>
      </dsp:txXfrm>
    </dsp:sp>
    <dsp:sp modelId="{31954EE8-E132-416B-944B-27ACC41D2D23}">
      <dsp:nvSpPr>
        <dsp:cNvPr id="0" name=""/>
        <dsp:cNvSpPr/>
      </dsp:nvSpPr>
      <dsp:spPr>
        <a:xfrm>
          <a:off x="1932296" y="87108"/>
          <a:ext cx="771255" cy="771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风险管理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5244" y="200056"/>
        <a:ext cx="545359" cy="545359"/>
      </dsp:txXfrm>
    </dsp:sp>
    <dsp:sp modelId="{EFD67240-422F-415E-B07E-4E97510DABB1}">
      <dsp:nvSpPr>
        <dsp:cNvPr id="0" name=""/>
        <dsp:cNvSpPr/>
      </dsp:nvSpPr>
      <dsp:spPr>
        <a:xfrm>
          <a:off x="4477440" y="395610"/>
          <a:ext cx="1156883" cy="7716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需求变更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395610"/>
        <a:ext cx="971782" cy="771641"/>
      </dsp:txXfrm>
    </dsp:sp>
    <dsp:sp modelId="{9C2E5074-A8E3-432F-8FF9-2748128EDF98}">
      <dsp:nvSpPr>
        <dsp:cNvPr id="0" name=""/>
        <dsp:cNvSpPr/>
      </dsp:nvSpPr>
      <dsp:spPr>
        <a:xfrm>
          <a:off x="4477440" y="1167252"/>
          <a:ext cx="1156883" cy="7716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技术问题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1167252"/>
        <a:ext cx="971782" cy="771641"/>
      </dsp:txXfrm>
    </dsp:sp>
    <dsp:sp modelId="{64260A20-2DFF-46B1-A2AC-F443B4EDFDE7}">
      <dsp:nvSpPr>
        <dsp:cNvPr id="0" name=""/>
        <dsp:cNvSpPr/>
      </dsp:nvSpPr>
      <dsp:spPr>
        <a:xfrm>
          <a:off x="4477440" y="1938893"/>
          <a:ext cx="1156883" cy="7716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人员能力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1938893"/>
        <a:ext cx="971782" cy="771641"/>
      </dsp:txXfrm>
    </dsp:sp>
    <dsp:sp modelId="{EA3277D0-83C7-4A8C-AA81-0C4295FAEF40}">
      <dsp:nvSpPr>
        <dsp:cNvPr id="0" name=""/>
        <dsp:cNvSpPr/>
      </dsp:nvSpPr>
      <dsp:spPr>
        <a:xfrm>
          <a:off x="4477440" y="2710535"/>
          <a:ext cx="1156883" cy="7716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资源问题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2710535"/>
        <a:ext cx="971782" cy="771641"/>
      </dsp:txXfrm>
    </dsp:sp>
    <dsp:sp modelId="{FE4C65A8-05AE-476D-BE49-C8DFD3245DD7}">
      <dsp:nvSpPr>
        <dsp:cNvPr id="0" name=""/>
        <dsp:cNvSpPr/>
      </dsp:nvSpPr>
      <dsp:spPr>
        <a:xfrm>
          <a:off x="4477440" y="3482176"/>
          <a:ext cx="1156883" cy="77164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质量问题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3482176"/>
        <a:ext cx="971782" cy="771641"/>
      </dsp:txXfrm>
    </dsp:sp>
    <dsp:sp modelId="{62363E9C-8DCE-4922-B9C9-4BD811707717}">
      <dsp:nvSpPr>
        <dsp:cNvPr id="0" name=""/>
        <dsp:cNvSpPr/>
      </dsp:nvSpPr>
      <dsp:spPr>
        <a:xfrm>
          <a:off x="4477440" y="4253818"/>
          <a:ext cx="1156883" cy="7716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团队问题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4253818"/>
        <a:ext cx="971782" cy="771641"/>
      </dsp:txXfrm>
    </dsp:sp>
    <dsp:sp modelId="{4485DB5E-980A-4144-ACA7-C85E4FF23266}">
      <dsp:nvSpPr>
        <dsp:cNvPr id="0" name=""/>
        <dsp:cNvSpPr/>
      </dsp:nvSpPr>
      <dsp:spPr>
        <a:xfrm>
          <a:off x="3860435" y="87108"/>
          <a:ext cx="771255" cy="771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常见风险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73383" y="200056"/>
        <a:ext cx="545359" cy="545359"/>
      </dsp:txXfrm>
    </dsp:sp>
    <dsp:sp modelId="{2F77C47A-88DF-4A4F-9301-27EDF7245E06}">
      <dsp:nvSpPr>
        <dsp:cNvPr id="0" name=""/>
        <dsp:cNvSpPr/>
      </dsp:nvSpPr>
      <dsp:spPr>
        <a:xfrm>
          <a:off x="6405579" y="395610"/>
          <a:ext cx="1156883" cy="7716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迭代开发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0681" y="395610"/>
        <a:ext cx="971782" cy="771641"/>
      </dsp:txXfrm>
    </dsp:sp>
    <dsp:sp modelId="{AD53E651-6C9E-47BB-B8AB-B3B74EBB55BA}">
      <dsp:nvSpPr>
        <dsp:cNvPr id="0" name=""/>
        <dsp:cNvSpPr/>
      </dsp:nvSpPr>
      <dsp:spPr>
        <a:xfrm>
          <a:off x="6405579" y="1167252"/>
          <a:ext cx="1156883" cy="7716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技术预研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0681" y="1167252"/>
        <a:ext cx="971782" cy="771641"/>
      </dsp:txXfrm>
    </dsp:sp>
    <dsp:sp modelId="{5085E1B2-4D3B-4BF0-B695-AECBC4DE58B6}">
      <dsp:nvSpPr>
        <dsp:cNvPr id="0" name=""/>
        <dsp:cNvSpPr/>
      </dsp:nvSpPr>
      <dsp:spPr>
        <a:xfrm>
          <a:off x="6405579" y="1938893"/>
          <a:ext cx="1156883" cy="7716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热备开发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0681" y="1938893"/>
        <a:ext cx="971782" cy="771641"/>
      </dsp:txXfrm>
    </dsp:sp>
    <dsp:sp modelId="{5E8F49DE-66FC-479F-B2D0-EE60E78E154C}">
      <dsp:nvSpPr>
        <dsp:cNvPr id="0" name=""/>
        <dsp:cNvSpPr/>
      </dsp:nvSpPr>
      <dsp:spPr>
        <a:xfrm>
          <a:off x="6405579" y="2710535"/>
          <a:ext cx="1156883" cy="77164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人员培训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0681" y="2710535"/>
        <a:ext cx="971782" cy="771641"/>
      </dsp:txXfrm>
    </dsp:sp>
    <dsp:sp modelId="{CA4DD2A2-B2AE-41DD-9437-A511031811EB}">
      <dsp:nvSpPr>
        <dsp:cNvPr id="0" name=""/>
        <dsp:cNvSpPr/>
      </dsp:nvSpPr>
      <dsp:spPr>
        <a:xfrm>
          <a:off x="6405579" y="3482176"/>
          <a:ext cx="1156883" cy="7716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质量管理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0681" y="3482176"/>
        <a:ext cx="971782" cy="771641"/>
      </dsp:txXfrm>
    </dsp:sp>
    <dsp:sp modelId="{1076CEE6-2E28-48DA-9A6D-563BF3FD5AEF}">
      <dsp:nvSpPr>
        <dsp:cNvPr id="0" name=""/>
        <dsp:cNvSpPr/>
      </dsp:nvSpPr>
      <dsp:spPr>
        <a:xfrm>
          <a:off x="6405579" y="4253818"/>
          <a:ext cx="1156883" cy="7716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团队建设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0681" y="4253818"/>
        <a:ext cx="971782" cy="771641"/>
      </dsp:txXfrm>
    </dsp:sp>
    <dsp:sp modelId="{D761D652-8D82-45FD-AFF1-DEBEEF818002}">
      <dsp:nvSpPr>
        <dsp:cNvPr id="0" name=""/>
        <dsp:cNvSpPr/>
      </dsp:nvSpPr>
      <dsp:spPr>
        <a:xfrm>
          <a:off x="5788575" y="87108"/>
          <a:ext cx="771255" cy="771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应对措施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01523" y="200056"/>
        <a:ext cx="545359" cy="545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0453C-E13A-468B-8805-201CDCED743D}">
      <dsp:nvSpPr>
        <dsp:cNvPr id="0" name=""/>
        <dsp:cNvSpPr/>
      </dsp:nvSpPr>
      <dsp:spPr>
        <a:xfrm>
          <a:off x="484524" y="238857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产品策划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524" y="238857"/>
        <a:ext cx="2477452" cy="774203"/>
      </dsp:txXfrm>
    </dsp:sp>
    <dsp:sp modelId="{2ADBF886-43DF-43A8-9B2B-2485F66842AC}">
      <dsp:nvSpPr>
        <dsp:cNvPr id="0" name=""/>
        <dsp:cNvSpPr/>
      </dsp:nvSpPr>
      <dsp:spPr>
        <a:xfrm>
          <a:off x="381297" y="127028"/>
          <a:ext cx="541942" cy="81291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A6C62-ABBE-4F59-B3F7-9658D21FB151}">
      <dsp:nvSpPr>
        <dsp:cNvPr id="0" name=""/>
        <dsp:cNvSpPr/>
      </dsp:nvSpPr>
      <dsp:spPr>
        <a:xfrm>
          <a:off x="3237249" y="238857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项目立项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7249" y="238857"/>
        <a:ext cx="2477452" cy="774203"/>
      </dsp:txXfrm>
    </dsp:sp>
    <dsp:sp modelId="{5E26E3CD-B3DB-46E3-B619-7E5C2FFA4AFC}">
      <dsp:nvSpPr>
        <dsp:cNvPr id="0" name=""/>
        <dsp:cNvSpPr/>
      </dsp:nvSpPr>
      <dsp:spPr>
        <a:xfrm>
          <a:off x="3134022" y="127028"/>
          <a:ext cx="541942" cy="812914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40ECF-ADF4-4747-8019-33F8C1E17A42}">
      <dsp:nvSpPr>
        <dsp:cNvPr id="0" name=""/>
        <dsp:cNvSpPr/>
      </dsp:nvSpPr>
      <dsp:spPr>
        <a:xfrm>
          <a:off x="484524" y="1213494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524" y="1213494"/>
        <a:ext cx="2477452" cy="774203"/>
      </dsp:txXfrm>
    </dsp:sp>
    <dsp:sp modelId="{DB329DC3-4419-42CD-A84A-328449A16A57}">
      <dsp:nvSpPr>
        <dsp:cNvPr id="0" name=""/>
        <dsp:cNvSpPr/>
      </dsp:nvSpPr>
      <dsp:spPr>
        <a:xfrm>
          <a:off x="381297" y="1101664"/>
          <a:ext cx="541942" cy="8129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24468-3819-4374-BEC0-68D9350124E7}">
      <dsp:nvSpPr>
        <dsp:cNvPr id="0" name=""/>
        <dsp:cNvSpPr/>
      </dsp:nvSpPr>
      <dsp:spPr>
        <a:xfrm>
          <a:off x="3237249" y="1213494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7249" y="1213494"/>
        <a:ext cx="2477452" cy="774203"/>
      </dsp:txXfrm>
    </dsp:sp>
    <dsp:sp modelId="{74BF44B4-AC21-420E-AF83-63457FACA0C2}">
      <dsp:nvSpPr>
        <dsp:cNvPr id="0" name=""/>
        <dsp:cNvSpPr/>
      </dsp:nvSpPr>
      <dsp:spPr>
        <a:xfrm>
          <a:off x="3134022" y="1101664"/>
          <a:ext cx="541942" cy="81291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E9227-B9A4-4980-BEA1-50E37DEAB31B}">
      <dsp:nvSpPr>
        <dsp:cNvPr id="0" name=""/>
        <dsp:cNvSpPr/>
      </dsp:nvSpPr>
      <dsp:spPr>
        <a:xfrm>
          <a:off x="484524" y="2188131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设计实现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524" y="2188131"/>
        <a:ext cx="2477452" cy="774203"/>
      </dsp:txXfrm>
    </dsp:sp>
    <dsp:sp modelId="{7AEF44B1-F283-4907-AD22-FB98D4251D6A}">
      <dsp:nvSpPr>
        <dsp:cNvPr id="0" name=""/>
        <dsp:cNvSpPr/>
      </dsp:nvSpPr>
      <dsp:spPr>
        <a:xfrm>
          <a:off x="381297" y="2076301"/>
          <a:ext cx="541942" cy="81291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D0BCF-A9E2-4AE6-BD90-5CF359384595}">
      <dsp:nvSpPr>
        <dsp:cNvPr id="0" name=""/>
        <dsp:cNvSpPr/>
      </dsp:nvSpPr>
      <dsp:spPr>
        <a:xfrm>
          <a:off x="3237249" y="2188131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7249" y="2188131"/>
        <a:ext cx="2477452" cy="774203"/>
      </dsp:txXfrm>
    </dsp:sp>
    <dsp:sp modelId="{7709D654-4DDF-4FD6-9D53-DA83BE7126F8}">
      <dsp:nvSpPr>
        <dsp:cNvPr id="0" name=""/>
        <dsp:cNvSpPr/>
      </dsp:nvSpPr>
      <dsp:spPr>
        <a:xfrm>
          <a:off x="3134022" y="2076301"/>
          <a:ext cx="541942" cy="812914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51192-A9CC-4241-823C-FA3CD3E7C19E}">
      <dsp:nvSpPr>
        <dsp:cNvPr id="0" name=""/>
        <dsp:cNvSpPr/>
      </dsp:nvSpPr>
      <dsp:spPr>
        <a:xfrm>
          <a:off x="484524" y="3162767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验证确认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524" y="3162767"/>
        <a:ext cx="2477452" cy="774203"/>
      </dsp:txXfrm>
    </dsp:sp>
    <dsp:sp modelId="{CBF9F832-9257-4C14-AFB1-697DE6AD377E}">
      <dsp:nvSpPr>
        <dsp:cNvPr id="0" name=""/>
        <dsp:cNvSpPr/>
      </dsp:nvSpPr>
      <dsp:spPr>
        <a:xfrm>
          <a:off x="381297" y="3050938"/>
          <a:ext cx="541942" cy="81291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99BEC-BD6C-4ACA-BA95-E434DCE2B328}">
      <dsp:nvSpPr>
        <dsp:cNvPr id="0" name=""/>
        <dsp:cNvSpPr/>
      </dsp:nvSpPr>
      <dsp:spPr>
        <a:xfrm>
          <a:off x="3237249" y="3162767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系统维护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7249" y="3162767"/>
        <a:ext cx="2477452" cy="774203"/>
      </dsp:txXfrm>
    </dsp:sp>
    <dsp:sp modelId="{FB86B34A-9077-408F-964E-CE11D8ACB601}">
      <dsp:nvSpPr>
        <dsp:cNvPr id="0" name=""/>
        <dsp:cNvSpPr/>
      </dsp:nvSpPr>
      <dsp:spPr>
        <a:xfrm>
          <a:off x="3134022" y="3050938"/>
          <a:ext cx="541942" cy="812914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3CE48-A5A8-4378-891C-196522D07DE9}">
      <dsp:nvSpPr>
        <dsp:cNvPr id="0" name=""/>
        <dsp:cNvSpPr/>
      </dsp:nvSpPr>
      <dsp:spPr>
        <a:xfrm>
          <a:off x="0" y="0"/>
          <a:ext cx="7704856" cy="946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凡事预则立，不预则废。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583" y="0"/>
        <a:ext cx="6069272" cy="946124"/>
      </dsp:txXfrm>
    </dsp:sp>
    <dsp:sp modelId="{3A04A1EA-7FFB-4112-B368-9031DA7B122D}">
      <dsp:nvSpPr>
        <dsp:cNvPr id="0" name=""/>
        <dsp:cNvSpPr/>
      </dsp:nvSpPr>
      <dsp:spPr>
        <a:xfrm>
          <a:off x="94612" y="94612"/>
          <a:ext cx="1540971" cy="7568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5D232-6002-426B-A0B4-1675B60C48AD}">
      <dsp:nvSpPr>
        <dsp:cNvPr id="0" name=""/>
        <dsp:cNvSpPr/>
      </dsp:nvSpPr>
      <dsp:spPr>
        <a:xfrm>
          <a:off x="0" y="1040737"/>
          <a:ext cx="7704856" cy="946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不打无准备之仗，方能立于不败之地。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583" y="1040737"/>
        <a:ext cx="6069272" cy="946124"/>
      </dsp:txXfrm>
    </dsp:sp>
    <dsp:sp modelId="{9C791786-F7C0-4930-A8BA-D62E009581D2}">
      <dsp:nvSpPr>
        <dsp:cNvPr id="0" name=""/>
        <dsp:cNvSpPr/>
      </dsp:nvSpPr>
      <dsp:spPr>
        <a:xfrm>
          <a:off x="94612" y="1135349"/>
          <a:ext cx="1540971" cy="7568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DC7A8-5C0C-4B66-B328-CE51CA247118}">
      <dsp:nvSpPr>
        <dsp:cNvPr id="0" name=""/>
        <dsp:cNvSpPr/>
      </dsp:nvSpPr>
      <dsp:spPr>
        <a:xfrm>
          <a:off x="0" y="2081474"/>
          <a:ext cx="7704856" cy="946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不为明天做准备的人永远不会有未来。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583" y="2081474"/>
        <a:ext cx="6069272" cy="946124"/>
      </dsp:txXfrm>
    </dsp:sp>
    <dsp:sp modelId="{9821EC78-6CE0-4D12-AC5B-032EAE831C96}">
      <dsp:nvSpPr>
        <dsp:cNvPr id="0" name=""/>
        <dsp:cNvSpPr/>
      </dsp:nvSpPr>
      <dsp:spPr>
        <a:xfrm>
          <a:off x="94612" y="2176086"/>
          <a:ext cx="1540971" cy="7568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CD4FB-DE3B-4E58-8331-A1D323ACA786}">
      <dsp:nvSpPr>
        <dsp:cNvPr id="0" name=""/>
        <dsp:cNvSpPr/>
      </dsp:nvSpPr>
      <dsp:spPr>
        <a:xfrm>
          <a:off x="0" y="3122211"/>
          <a:ext cx="7704856" cy="946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计划的制定比计划本身更为重要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583" y="3122211"/>
        <a:ext cx="6069272" cy="946124"/>
      </dsp:txXfrm>
    </dsp:sp>
    <dsp:sp modelId="{D36EA190-237C-4106-9048-DF0C3F1BD7D3}">
      <dsp:nvSpPr>
        <dsp:cNvPr id="0" name=""/>
        <dsp:cNvSpPr/>
      </dsp:nvSpPr>
      <dsp:spPr>
        <a:xfrm>
          <a:off x="94612" y="3216823"/>
          <a:ext cx="1540971" cy="7568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E125D-470A-4EA0-B61F-53E3C07275B8}">
      <dsp:nvSpPr>
        <dsp:cNvPr id="0" name=""/>
        <dsp:cNvSpPr/>
      </dsp:nvSpPr>
      <dsp:spPr>
        <a:xfrm>
          <a:off x="0" y="4162948"/>
          <a:ext cx="7704856" cy="946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计划往往夭折于实施之前，这或者是由于期望太高，或者是由于投入太少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583" y="4162948"/>
        <a:ext cx="6069272" cy="946124"/>
      </dsp:txXfrm>
    </dsp:sp>
    <dsp:sp modelId="{BB71847B-4A20-458E-8898-06C7330755D3}">
      <dsp:nvSpPr>
        <dsp:cNvPr id="0" name=""/>
        <dsp:cNvSpPr/>
      </dsp:nvSpPr>
      <dsp:spPr>
        <a:xfrm>
          <a:off x="94612" y="4257560"/>
          <a:ext cx="1540971" cy="7568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C8F38-F830-4698-B355-20FEF6C119A7}">
      <dsp:nvSpPr>
        <dsp:cNvPr id="0" name=""/>
        <dsp:cNvSpPr/>
      </dsp:nvSpPr>
      <dsp:spPr>
        <a:xfrm>
          <a:off x="0" y="2707"/>
          <a:ext cx="78488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1FD2B-05A5-4DDC-81DC-F172A9836718}">
      <dsp:nvSpPr>
        <dsp:cNvPr id="0" name=""/>
        <dsp:cNvSpPr/>
      </dsp:nvSpPr>
      <dsp:spPr>
        <a:xfrm>
          <a:off x="0" y="2707"/>
          <a:ext cx="1569774" cy="18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07"/>
        <a:ext cx="1569774" cy="1846400"/>
      </dsp:txXfrm>
    </dsp:sp>
    <dsp:sp modelId="{729F9F0C-3D01-44C6-B6B2-B65690D7AF27}">
      <dsp:nvSpPr>
        <dsp:cNvPr id="0" name=""/>
        <dsp:cNvSpPr/>
      </dsp:nvSpPr>
      <dsp:spPr>
        <a:xfrm>
          <a:off x="1687507" y="20107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确定要开展活动的过程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20107"/>
        <a:ext cx="6161364" cy="348003"/>
      </dsp:txXfrm>
    </dsp:sp>
    <dsp:sp modelId="{3062F0A7-C782-470C-B42F-9B4BD64715CD}">
      <dsp:nvSpPr>
        <dsp:cNvPr id="0" name=""/>
        <dsp:cNvSpPr/>
      </dsp:nvSpPr>
      <dsp:spPr>
        <a:xfrm>
          <a:off x="1569774" y="368110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5FD53-8643-44A4-B064-5EC04C716AAF}">
      <dsp:nvSpPr>
        <dsp:cNvPr id="0" name=""/>
        <dsp:cNvSpPr/>
      </dsp:nvSpPr>
      <dsp:spPr>
        <a:xfrm>
          <a:off x="1687507" y="385510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确定每项活动担当者和时间的过程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385510"/>
        <a:ext cx="6161364" cy="348003"/>
      </dsp:txXfrm>
    </dsp:sp>
    <dsp:sp modelId="{0F05ABBF-D614-46E4-8922-658E8579CC5C}">
      <dsp:nvSpPr>
        <dsp:cNvPr id="0" name=""/>
        <dsp:cNvSpPr/>
      </dsp:nvSpPr>
      <dsp:spPr>
        <a:xfrm>
          <a:off x="1569774" y="733514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F1F38-F5F6-4E3B-80ED-3AE9FD799114}">
      <dsp:nvSpPr>
        <dsp:cNvPr id="0" name=""/>
        <dsp:cNvSpPr/>
      </dsp:nvSpPr>
      <dsp:spPr>
        <a:xfrm>
          <a:off x="1687507" y="750914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明确活动间关系和先后顺序的过程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750914"/>
        <a:ext cx="6161364" cy="348003"/>
      </dsp:txXfrm>
    </dsp:sp>
    <dsp:sp modelId="{FA204EB2-380D-4ABB-81FD-6E13FF5C2B5E}">
      <dsp:nvSpPr>
        <dsp:cNvPr id="0" name=""/>
        <dsp:cNvSpPr/>
      </dsp:nvSpPr>
      <dsp:spPr>
        <a:xfrm>
          <a:off x="1569774" y="1098917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009E6-D0CA-4CFD-828C-B94F896BACFF}">
      <dsp:nvSpPr>
        <dsp:cNvPr id="0" name=""/>
        <dsp:cNvSpPr/>
      </dsp:nvSpPr>
      <dsp:spPr>
        <a:xfrm>
          <a:off x="1687507" y="1116317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开发活动策划的结果与体现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1116317"/>
        <a:ext cx="6161364" cy="348003"/>
      </dsp:txXfrm>
    </dsp:sp>
    <dsp:sp modelId="{48DA1DC4-1A1C-4CBE-AA0A-5046523C327D}">
      <dsp:nvSpPr>
        <dsp:cNvPr id="0" name=""/>
        <dsp:cNvSpPr/>
      </dsp:nvSpPr>
      <dsp:spPr>
        <a:xfrm>
          <a:off x="1569774" y="1464320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36EBB-3F2A-4CA7-BDDD-EC2386768605}">
      <dsp:nvSpPr>
        <dsp:cNvPr id="0" name=""/>
        <dsp:cNvSpPr/>
      </dsp:nvSpPr>
      <dsp:spPr>
        <a:xfrm>
          <a:off x="1687507" y="1481720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成员统一奋斗、行动的路线图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1481720"/>
        <a:ext cx="6161364" cy="348003"/>
      </dsp:txXfrm>
    </dsp:sp>
    <dsp:sp modelId="{D5E69057-B78F-49F4-963C-F74B137DEA21}">
      <dsp:nvSpPr>
        <dsp:cNvPr id="0" name=""/>
        <dsp:cNvSpPr/>
      </dsp:nvSpPr>
      <dsp:spPr>
        <a:xfrm>
          <a:off x="1569774" y="1829724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63386-A008-48F1-95AB-8B3034F3E187}">
      <dsp:nvSpPr>
        <dsp:cNvPr id="0" name=""/>
        <dsp:cNvSpPr/>
      </dsp:nvSpPr>
      <dsp:spPr>
        <a:xfrm>
          <a:off x="0" y="1849107"/>
          <a:ext cx="7848872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8CD86-6AB1-40AB-82B5-2E368FFAAECF}">
      <dsp:nvSpPr>
        <dsp:cNvPr id="0" name=""/>
        <dsp:cNvSpPr/>
      </dsp:nvSpPr>
      <dsp:spPr>
        <a:xfrm>
          <a:off x="0" y="1849107"/>
          <a:ext cx="1569774" cy="18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要素</a:t>
          </a:r>
          <a:endParaRPr lang="en-US" altLang="zh-CN" sz="3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5WH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49107"/>
        <a:ext cx="1569774" cy="1846400"/>
      </dsp:txXfrm>
    </dsp:sp>
    <dsp:sp modelId="{F9A65892-4B45-422C-B3A3-95512C5FD8B2}">
      <dsp:nvSpPr>
        <dsp:cNvPr id="0" name=""/>
        <dsp:cNvSpPr/>
      </dsp:nvSpPr>
      <dsp:spPr>
        <a:xfrm>
          <a:off x="1687507" y="1863645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明确的任务目标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1863645"/>
        <a:ext cx="6161364" cy="290753"/>
      </dsp:txXfrm>
    </dsp:sp>
    <dsp:sp modelId="{85C753B9-93AD-44BB-885E-28D83DB0612E}">
      <dsp:nvSpPr>
        <dsp:cNvPr id="0" name=""/>
        <dsp:cNvSpPr/>
      </dsp:nvSpPr>
      <dsp:spPr>
        <a:xfrm>
          <a:off x="1569774" y="2154399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C7CB9-6919-4933-83EE-9D780F80DA3B}">
      <dsp:nvSpPr>
        <dsp:cNvPr id="0" name=""/>
        <dsp:cNvSpPr/>
      </dsp:nvSpPr>
      <dsp:spPr>
        <a:xfrm>
          <a:off x="1687507" y="2168937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确定的开始时间、完成时间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2168937"/>
        <a:ext cx="6161364" cy="290753"/>
      </dsp:txXfrm>
    </dsp:sp>
    <dsp:sp modelId="{7925AEDF-8356-4383-B87B-758C6E3BC507}">
      <dsp:nvSpPr>
        <dsp:cNvPr id="0" name=""/>
        <dsp:cNvSpPr/>
      </dsp:nvSpPr>
      <dsp:spPr>
        <a:xfrm>
          <a:off x="1569774" y="2459691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EAB8C-F089-408B-9CE6-9C1AA4375AA8}">
      <dsp:nvSpPr>
        <dsp:cNvPr id="0" name=""/>
        <dsp:cNvSpPr/>
      </dsp:nvSpPr>
      <dsp:spPr>
        <a:xfrm>
          <a:off x="1687507" y="2474228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担当人员或小组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2474228"/>
        <a:ext cx="6161364" cy="290753"/>
      </dsp:txXfrm>
    </dsp:sp>
    <dsp:sp modelId="{9AF7848A-9B48-4136-A002-94B071098411}">
      <dsp:nvSpPr>
        <dsp:cNvPr id="0" name=""/>
        <dsp:cNvSpPr/>
      </dsp:nvSpPr>
      <dsp:spPr>
        <a:xfrm>
          <a:off x="1569774" y="2764982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0AD4A-F49E-4E42-852F-8D602B1B453B}">
      <dsp:nvSpPr>
        <dsp:cNvPr id="0" name=""/>
        <dsp:cNvSpPr/>
      </dsp:nvSpPr>
      <dsp:spPr>
        <a:xfrm>
          <a:off x="1687507" y="2779520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任务完成后的验收标准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2779520"/>
        <a:ext cx="6161364" cy="290753"/>
      </dsp:txXfrm>
    </dsp:sp>
    <dsp:sp modelId="{5E4D6BDD-34CC-4DDF-9C54-6D7B80B3545B}">
      <dsp:nvSpPr>
        <dsp:cNvPr id="0" name=""/>
        <dsp:cNvSpPr/>
      </dsp:nvSpPr>
      <dsp:spPr>
        <a:xfrm>
          <a:off x="1569774" y="3070274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70BB2-9D90-4514-8B0D-508DC190BAFF}">
      <dsp:nvSpPr>
        <dsp:cNvPr id="0" name=""/>
        <dsp:cNvSpPr/>
      </dsp:nvSpPr>
      <dsp:spPr>
        <a:xfrm>
          <a:off x="1687507" y="3084812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任务的前置条件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3084812"/>
        <a:ext cx="6161364" cy="290753"/>
      </dsp:txXfrm>
    </dsp:sp>
    <dsp:sp modelId="{F67CC6CB-BD9C-42D9-AEC9-7B52B9D2643E}">
      <dsp:nvSpPr>
        <dsp:cNvPr id="0" name=""/>
        <dsp:cNvSpPr/>
      </dsp:nvSpPr>
      <dsp:spPr>
        <a:xfrm>
          <a:off x="1569774" y="3375566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9ECBC-1B19-4E22-8D55-CD70B3F54590}">
      <dsp:nvSpPr>
        <dsp:cNvPr id="0" name=""/>
        <dsp:cNvSpPr/>
      </dsp:nvSpPr>
      <dsp:spPr>
        <a:xfrm>
          <a:off x="1687507" y="3390103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任务如何开展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3390103"/>
        <a:ext cx="6161364" cy="290753"/>
      </dsp:txXfrm>
    </dsp:sp>
    <dsp:sp modelId="{428B212D-979E-4FA9-96A0-44E07696D686}">
      <dsp:nvSpPr>
        <dsp:cNvPr id="0" name=""/>
        <dsp:cNvSpPr/>
      </dsp:nvSpPr>
      <dsp:spPr>
        <a:xfrm>
          <a:off x="1569774" y="3680857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C3C72-BF0C-4651-B87A-82BF9FE7E894}">
      <dsp:nvSpPr>
        <dsp:cNvPr id="0" name=""/>
        <dsp:cNvSpPr/>
      </dsp:nvSpPr>
      <dsp:spPr>
        <a:xfrm>
          <a:off x="0" y="3695508"/>
          <a:ext cx="7848872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35199-9B34-4DE6-AC2C-225E723BC0A1}">
      <dsp:nvSpPr>
        <dsp:cNvPr id="0" name=""/>
        <dsp:cNvSpPr/>
      </dsp:nvSpPr>
      <dsp:spPr>
        <a:xfrm>
          <a:off x="0" y="3695508"/>
          <a:ext cx="1569774" cy="18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作用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695508"/>
        <a:ext cx="1569774" cy="1846400"/>
      </dsp:txXfrm>
    </dsp:sp>
    <dsp:sp modelId="{946BE960-B8C8-485C-9A7E-3C64174194DA}">
      <dsp:nvSpPr>
        <dsp:cNvPr id="0" name=""/>
        <dsp:cNvSpPr/>
      </dsp:nvSpPr>
      <dsp:spPr>
        <a:xfrm>
          <a:off x="1687507" y="3712908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可行性分析的手段之一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3712908"/>
        <a:ext cx="6161364" cy="348003"/>
      </dsp:txXfrm>
    </dsp:sp>
    <dsp:sp modelId="{EDD0E50A-938C-4342-9A22-5452C755464A}">
      <dsp:nvSpPr>
        <dsp:cNvPr id="0" name=""/>
        <dsp:cNvSpPr/>
      </dsp:nvSpPr>
      <dsp:spPr>
        <a:xfrm>
          <a:off x="1569774" y="4060911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CA666-52D0-4D72-839A-44761EDACB61}">
      <dsp:nvSpPr>
        <dsp:cNvPr id="0" name=""/>
        <dsp:cNvSpPr/>
      </dsp:nvSpPr>
      <dsp:spPr>
        <a:xfrm>
          <a:off x="1687507" y="4078311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项目管理的前提和基础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4078311"/>
        <a:ext cx="6161364" cy="348003"/>
      </dsp:txXfrm>
    </dsp:sp>
    <dsp:sp modelId="{0E2B8113-115E-4CBA-8BC1-49F25432E6B7}">
      <dsp:nvSpPr>
        <dsp:cNvPr id="0" name=""/>
        <dsp:cNvSpPr/>
      </dsp:nvSpPr>
      <dsp:spPr>
        <a:xfrm>
          <a:off x="1569774" y="4426314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ACCA2-BDA4-4925-ADC8-536E4EBDEBBA}">
      <dsp:nvSpPr>
        <dsp:cNvPr id="0" name=""/>
        <dsp:cNvSpPr/>
      </dsp:nvSpPr>
      <dsp:spPr>
        <a:xfrm>
          <a:off x="1687507" y="4443715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组织协调的前提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4443715"/>
        <a:ext cx="6161364" cy="348003"/>
      </dsp:txXfrm>
    </dsp:sp>
    <dsp:sp modelId="{9E43D020-46FC-4652-8D04-16AAA1E59A84}">
      <dsp:nvSpPr>
        <dsp:cNvPr id="0" name=""/>
        <dsp:cNvSpPr/>
      </dsp:nvSpPr>
      <dsp:spPr>
        <a:xfrm>
          <a:off x="1569774" y="4791718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34A6D-D045-45E8-95E7-BB7293F123C7}">
      <dsp:nvSpPr>
        <dsp:cNvPr id="0" name=""/>
        <dsp:cNvSpPr/>
      </dsp:nvSpPr>
      <dsp:spPr>
        <a:xfrm>
          <a:off x="1687507" y="4809118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组织实施的准则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4809118"/>
        <a:ext cx="6161364" cy="348003"/>
      </dsp:txXfrm>
    </dsp:sp>
    <dsp:sp modelId="{34FD5E70-21C4-4DC4-B2E7-55306B470538}">
      <dsp:nvSpPr>
        <dsp:cNvPr id="0" name=""/>
        <dsp:cNvSpPr/>
      </dsp:nvSpPr>
      <dsp:spPr>
        <a:xfrm>
          <a:off x="1569774" y="5157121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91123-19FA-49C4-9D83-D858D6134E51}">
      <dsp:nvSpPr>
        <dsp:cNvPr id="0" name=""/>
        <dsp:cNvSpPr/>
      </dsp:nvSpPr>
      <dsp:spPr>
        <a:xfrm>
          <a:off x="1687507" y="5174521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控制活动的依据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5174521"/>
        <a:ext cx="6161364" cy="348003"/>
      </dsp:txXfrm>
    </dsp:sp>
    <dsp:sp modelId="{06928E3B-B7A0-4C08-9527-02C79E5EFA1E}">
      <dsp:nvSpPr>
        <dsp:cNvPr id="0" name=""/>
        <dsp:cNvSpPr/>
      </dsp:nvSpPr>
      <dsp:spPr>
        <a:xfrm>
          <a:off x="1569774" y="5522525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46451-73E6-4292-9672-5CF32DEB35C7}">
      <dsp:nvSpPr>
        <dsp:cNvPr id="0" name=""/>
        <dsp:cNvSpPr/>
      </dsp:nvSpPr>
      <dsp:spPr>
        <a:xfrm>
          <a:off x="0" y="2531"/>
          <a:ext cx="74168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5791E-E3AF-4A87-AC2A-D6EF29F81FB8}">
      <dsp:nvSpPr>
        <dsp:cNvPr id="0" name=""/>
        <dsp:cNvSpPr/>
      </dsp:nvSpPr>
      <dsp:spPr>
        <a:xfrm>
          <a:off x="0" y="2531"/>
          <a:ext cx="1483364" cy="1726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精细程度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31"/>
        <a:ext cx="1483364" cy="1726504"/>
      </dsp:txXfrm>
    </dsp:sp>
    <dsp:sp modelId="{8F0D6ADE-9EBB-4759-B89E-F71DDD25BA99}">
      <dsp:nvSpPr>
        <dsp:cNvPr id="0" name=""/>
        <dsp:cNvSpPr/>
      </dsp:nvSpPr>
      <dsp:spPr>
        <a:xfrm>
          <a:off x="1594617" y="18801"/>
          <a:ext cx="5822206" cy="32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总体计划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18801"/>
        <a:ext cx="5822206" cy="325405"/>
      </dsp:txXfrm>
    </dsp:sp>
    <dsp:sp modelId="{E5BC03AE-99A5-4879-8B1E-253A70E6FE65}">
      <dsp:nvSpPr>
        <dsp:cNvPr id="0" name=""/>
        <dsp:cNvSpPr/>
      </dsp:nvSpPr>
      <dsp:spPr>
        <a:xfrm>
          <a:off x="1483364" y="344207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EF078-5711-4845-9796-943514A470E5}">
      <dsp:nvSpPr>
        <dsp:cNvPr id="0" name=""/>
        <dsp:cNvSpPr/>
      </dsp:nvSpPr>
      <dsp:spPr>
        <a:xfrm>
          <a:off x="1594617" y="360477"/>
          <a:ext cx="5822206" cy="32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阶段计划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360477"/>
        <a:ext cx="5822206" cy="325405"/>
      </dsp:txXfrm>
    </dsp:sp>
    <dsp:sp modelId="{B216DEEC-948E-450C-A892-C2C07C174A77}">
      <dsp:nvSpPr>
        <dsp:cNvPr id="0" name=""/>
        <dsp:cNvSpPr/>
      </dsp:nvSpPr>
      <dsp:spPr>
        <a:xfrm>
          <a:off x="1483364" y="685883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956DE-01A5-4E14-9811-42F04A111112}">
      <dsp:nvSpPr>
        <dsp:cNvPr id="0" name=""/>
        <dsp:cNvSpPr/>
      </dsp:nvSpPr>
      <dsp:spPr>
        <a:xfrm>
          <a:off x="1594617" y="702153"/>
          <a:ext cx="5822206" cy="32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详细计划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702153"/>
        <a:ext cx="5822206" cy="325405"/>
      </dsp:txXfrm>
    </dsp:sp>
    <dsp:sp modelId="{EDAA24E0-1FC1-4C41-8BA1-8436DEFFF8A6}">
      <dsp:nvSpPr>
        <dsp:cNvPr id="0" name=""/>
        <dsp:cNvSpPr/>
      </dsp:nvSpPr>
      <dsp:spPr>
        <a:xfrm>
          <a:off x="1483364" y="1027559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138AD-AB5F-48C1-B7BA-28F9EADCB6C7}">
      <dsp:nvSpPr>
        <dsp:cNvPr id="0" name=""/>
        <dsp:cNvSpPr/>
      </dsp:nvSpPr>
      <dsp:spPr>
        <a:xfrm>
          <a:off x="1594617" y="1043829"/>
          <a:ext cx="5822206" cy="32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小组计划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1043829"/>
        <a:ext cx="5822206" cy="325405"/>
      </dsp:txXfrm>
    </dsp:sp>
    <dsp:sp modelId="{E94E1B82-16F1-449F-B887-FB5B4EDC9452}">
      <dsp:nvSpPr>
        <dsp:cNvPr id="0" name=""/>
        <dsp:cNvSpPr/>
      </dsp:nvSpPr>
      <dsp:spPr>
        <a:xfrm>
          <a:off x="1483364" y="1369235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A86F3-8582-4A33-91C6-64A2B09920C7}">
      <dsp:nvSpPr>
        <dsp:cNvPr id="0" name=""/>
        <dsp:cNvSpPr/>
      </dsp:nvSpPr>
      <dsp:spPr>
        <a:xfrm>
          <a:off x="1594617" y="1385505"/>
          <a:ext cx="5822206" cy="32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个人计划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1385505"/>
        <a:ext cx="5822206" cy="325405"/>
      </dsp:txXfrm>
    </dsp:sp>
    <dsp:sp modelId="{2F8D5334-349C-4AA1-85C5-C16B95FE069F}">
      <dsp:nvSpPr>
        <dsp:cNvPr id="0" name=""/>
        <dsp:cNvSpPr/>
      </dsp:nvSpPr>
      <dsp:spPr>
        <a:xfrm>
          <a:off x="1483364" y="1710910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60AA3-0F39-41FF-96AD-C906A1A1E6B8}">
      <dsp:nvSpPr>
        <dsp:cNvPr id="0" name=""/>
        <dsp:cNvSpPr/>
      </dsp:nvSpPr>
      <dsp:spPr>
        <a:xfrm>
          <a:off x="0" y="1729035"/>
          <a:ext cx="74168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91188-84B1-4D07-93E2-E01F8504471C}">
      <dsp:nvSpPr>
        <dsp:cNvPr id="0" name=""/>
        <dsp:cNvSpPr/>
      </dsp:nvSpPr>
      <dsp:spPr>
        <a:xfrm>
          <a:off x="0" y="1729035"/>
          <a:ext cx="1483364" cy="1726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时间划分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29035"/>
        <a:ext cx="1483364" cy="1726504"/>
      </dsp:txXfrm>
    </dsp:sp>
    <dsp:sp modelId="{997771E9-1093-4370-8ACF-9385EE457774}">
      <dsp:nvSpPr>
        <dsp:cNvPr id="0" name=""/>
        <dsp:cNvSpPr/>
      </dsp:nvSpPr>
      <dsp:spPr>
        <a:xfrm>
          <a:off x="1594617" y="1749331"/>
          <a:ext cx="5822206" cy="4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1749331"/>
        <a:ext cx="5822206" cy="405913"/>
      </dsp:txXfrm>
    </dsp:sp>
    <dsp:sp modelId="{76D050A8-F01B-4C54-A36C-51B0370AD9F5}">
      <dsp:nvSpPr>
        <dsp:cNvPr id="0" name=""/>
        <dsp:cNvSpPr/>
      </dsp:nvSpPr>
      <dsp:spPr>
        <a:xfrm>
          <a:off x="1483364" y="2155245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4CBB-5CA7-400B-A8CB-086F1EE680E4}">
      <dsp:nvSpPr>
        <dsp:cNvPr id="0" name=""/>
        <dsp:cNvSpPr/>
      </dsp:nvSpPr>
      <dsp:spPr>
        <a:xfrm>
          <a:off x="1594617" y="2175541"/>
          <a:ext cx="5822206" cy="4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2175541"/>
        <a:ext cx="5822206" cy="405913"/>
      </dsp:txXfrm>
    </dsp:sp>
    <dsp:sp modelId="{68CBD3D7-A61A-4C09-9F52-D0A75F10E140}">
      <dsp:nvSpPr>
        <dsp:cNvPr id="0" name=""/>
        <dsp:cNvSpPr/>
      </dsp:nvSpPr>
      <dsp:spPr>
        <a:xfrm>
          <a:off x="1483364" y="2581455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0859C-43F1-40DE-BFF9-5B1D69DD1B2B}">
      <dsp:nvSpPr>
        <dsp:cNvPr id="0" name=""/>
        <dsp:cNvSpPr/>
      </dsp:nvSpPr>
      <dsp:spPr>
        <a:xfrm>
          <a:off x="1594617" y="2601750"/>
          <a:ext cx="5822206" cy="4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2601750"/>
        <a:ext cx="5822206" cy="405913"/>
      </dsp:txXfrm>
    </dsp:sp>
    <dsp:sp modelId="{D997A396-6FA1-4B6E-8B6D-3376CE06DF2A}">
      <dsp:nvSpPr>
        <dsp:cNvPr id="0" name=""/>
        <dsp:cNvSpPr/>
      </dsp:nvSpPr>
      <dsp:spPr>
        <a:xfrm>
          <a:off x="1483364" y="3007664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458C3-550F-4B9D-B8F7-741F1B2D6A89}">
      <dsp:nvSpPr>
        <dsp:cNvPr id="0" name=""/>
        <dsp:cNvSpPr/>
      </dsp:nvSpPr>
      <dsp:spPr>
        <a:xfrm>
          <a:off x="1594617" y="3027960"/>
          <a:ext cx="5822206" cy="4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日计划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3027960"/>
        <a:ext cx="5822206" cy="405913"/>
      </dsp:txXfrm>
    </dsp:sp>
    <dsp:sp modelId="{4A2875E1-99AB-402D-AB6E-181B20023DCB}">
      <dsp:nvSpPr>
        <dsp:cNvPr id="0" name=""/>
        <dsp:cNvSpPr/>
      </dsp:nvSpPr>
      <dsp:spPr>
        <a:xfrm>
          <a:off x="1483364" y="3433874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FFE9-0A01-4EC9-9CF2-1691FA020A3F}">
      <dsp:nvSpPr>
        <dsp:cNvPr id="0" name=""/>
        <dsp:cNvSpPr/>
      </dsp:nvSpPr>
      <dsp:spPr>
        <a:xfrm>
          <a:off x="0" y="3455540"/>
          <a:ext cx="74168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270F5-97FE-4AF9-A103-84726CF534EE}">
      <dsp:nvSpPr>
        <dsp:cNvPr id="0" name=""/>
        <dsp:cNvSpPr/>
      </dsp:nvSpPr>
      <dsp:spPr>
        <a:xfrm>
          <a:off x="0" y="3455540"/>
          <a:ext cx="1483364" cy="1726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操作面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455540"/>
        <a:ext cx="1483364" cy="1726504"/>
      </dsp:txXfrm>
    </dsp:sp>
    <dsp:sp modelId="{402D65F8-67D6-457F-A181-306B4C3A7054}">
      <dsp:nvSpPr>
        <dsp:cNvPr id="0" name=""/>
        <dsp:cNvSpPr/>
      </dsp:nvSpPr>
      <dsp:spPr>
        <a:xfrm>
          <a:off x="1594617" y="3469133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3469133"/>
        <a:ext cx="5822206" cy="271873"/>
      </dsp:txXfrm>
    </dsp:sp>
    <dsp:sp modelId="{E45097CC-8EA4-4A05-AE6D-917827DCE07D}">
      <dsp:nvSpPr>
        <dsp:cNvPr id="0" name=""/>
        <dsp:cNvSpPr/>
      </dsp:nvSpPr>
      <dsp:spPr>
        <a:xfrm>
          <a:off x="1483364" y="3741007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F1FF4-37FA-4D79-8321-69C103E5796B}">
      <dsp:nvSpPr>
        <dsp:cNvPr id="0" name=""/>
        <dsp:cNvSpPr/>
      </dsp:nvSpPr>
      <dsp:spPr>
        <a:xfrm>
          <a:off x="1594617" y="3754601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3754601"/>
        <a:ext cx="5822206" cy="271873"/>
      </dsp:txXfrm>
    </dsp:sp>
    <dsp:sp modelId="{3BC93EF7-D197-49C4-A4C4-8F8F47883719}">
      <dsp:nvSpPr>
        <dsp:cNvPr id="0" name=""/>
        <dsp:cNvSpPr/>
      </dsp:nvSpPr>
      <dsp:spPr>
        <a:xfrm>
          <a:off x="1483364" y="4026475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2002D-421F-4B03-B74E-CB1802E9A1A2}">
      <dsp:nvSpPr>
        <dsp:cNvPr id="0" name=""/>
        <dsp:cNvSpPr/>
      </dsp:nvSpPr>
      <dsp:spPr>
        <a:xfrm>
          <a:off x="1594617" y="4040068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品质保证计划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4040068"/>
        <a:ext cx="5822206" cy="271873"/>
      </dsp:txXfrm>
    </dsp:sp>
    <dsp:sp modelId="{4D5968D9-15A8-49CB-BC37-C0C469FB9950}">
      <dsp:nvSpPr>
        <dsp:cNvPr id="0" name=""/>
        <dsp:cNvSpPr/>
      </dsp:nvSpPr>
      <dsp:spPr>
        <a:xfrm>
          <a:off x="1483364" y="4311942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AB215-45B3-423B-A413-1820DA1B76C2}">
      <dsp:nvSpPr>
        <dsp:cNvPr id="0" name=""/>
        <dsp:cNvSpPr/>
      </dsp:nvSpPr>
      <dsp:spPr>
        <a:xfrm>
          <a:off x="1594617" y="4325536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验证确认计划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4325536"/>
        <a:ext cx="5822206" cy="271873"/>
      </dsp:txXfrm>
    </dsp:sp>
    <dsp:sp modelId="{75F85ABB-CD17-4B2E-9446-788D74F65873}">
      <dsp:nvSpPr>
        <dsp:cNvPr id="0" name=""/>
        <dsp:cNvSpPr/>
      </dsp:nvSpPr>
      <dsp:spPr>
        <a:xfrm>
          <a:off x="1483364" y="4597410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F2AD1-4F64-4D8A-83EB-7339A350C26F}">
      <dsp:nvSpPr>
        <dsp:cNvPr id="0" name=""/>
        <dsp:cNvSpPr/>
      </dsp:nvSpPr>
      <dsp:spPr>
        <a:xfrm>
          <a:off x="1594617" y="4611004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配置管理计划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4611004"/>
        <a:ext cx="5822206" cy="271873"/>
      </dsp:txXfrm>
    </dsp:sp>
    <dsp:sp modelId="{D326FC73-E292-4244-96E8-816F956A5FE4}">
      <dsp:nvSpPr>
        <dsp:cNvPr id="0" name=""/>
        <dsp:cNvSpPr/>
      </dsp:nvSpPr>
      <dsp:spPr>
        <a:xfrm>
          <a:off x="1483364" y="4882877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0B8E8-F683-4451-A3EA-62DC88E8BC87}">
      <dsp:nvSpPr>
        <dsp:cNvPr id="0" name=""/>
        <dsp:cNvSpPr/>
      </dsp:nvSpPr>
      <dsp:spPr>
        <a:xfrm>
          <a:off x="1594617" y="4896471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文件计划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4896471"/>
        <a:ext cx="5822206" cy="271873"/>
      </dsp:txXfrm>
    </dsp:sp>
    <dsp:sp modelId="{0126D049-3EF8-40C4-8F08-48908957C479}">
      <dsp:nvSpPr>
        <dsp:cNvPr id="0" name=""/>
        <dsp:cNvSpPr/>
      </dsp:nvSpPr>
      <dsp:spPr>
        <a:xfrm>
          <a:off x="1483364" y="5168345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75B34-EF5D-41D2-8197-173CA49FD3BF}">
      <dsp:nvSpPr>
        <dsp:cNvPr id="0" name=""/>
        <dsp:cNvSpPr/>
      </dsp:nvSpPr>
      <dsp:spPr>
        <a:xfrm>
          <a:off x="328773" y="185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明确任务目标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273" y="36685"/>
        <a:ext cx="2004011" cy="1173206"/>
      </dsp:txXfrm>
    </dsp:sp>
    <dsp:sp modelId="{D2909DC1-9FBA-4B78-A92F-2E28DE93B96D}">
      <dsp:nvSpPr>
        <dsp:cNvPr id="0" name=""/>
        <dsp:cNvSpPr/>
      </dsp:nvSpPr>
      <dsp:spPr>
        <a:xfrm>
          <a:off x="2588561" y="365739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88561" y="468759"/>
        <a:ext cx="308228" cy="309058"/>
      </dsp:txXfrm>
    </dsp:sp>
    <dsp:sp modelId="{9C2CD269-62C9-42F2-92A1-8D0B5BB2EFCC}">
      <dsp:nvSpPr>
        <dsp:cNvPr id="0" name=""/>
        <dsp:cNvSpPr/>
      </dsp:nvSpPr>
      <dsp:spPr>
        <a:xfrm>
          <a:off x="3236588" y="185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637824"/>
            <a:satOff val="3843"/>
            <a:lumOff val="30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策划实施方案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088" y="36685"/>
        <a:ext cx="2004011" cy="1173206"/>
      </dsp:txXfrm>
    </dsp:sp>
    <dsp:sp modelId="{5BE4BBE9-F913-439E-BFF2-A4F3D9A10026}">
      <dsp:nvSpPr>
        <dsp:cNvPr id="0" name=""/>
        <dsp:cNvSpPr/>
      </dsp:nvSpPr>
      <dsp:spPr>
        <a:xfrm>
          <a:off x="5496376" y="365739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96376" y="468759"/>
        <a:ext cx="308228" cy="309058"/>
      </dsp:txXfrm>
    </dsp:sp>
    <dsp:sp modelId="{6BCF186E-DE69-4C6D-98E2-1A9574738F7E}">
      <dsp:nvSpPr>
        <dsp:cNvPr id="0" name=""/>
        <dsp:cNvSpPr/>
      </dsp:nvSpPr>
      <dsp:spPr>
        <a:xfrm>
          <a:off x="6144403" y="185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1275649"/>
            <a:satOff val="7685"/>
            <a:lumOff val="61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工作量评估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0903" y="36685"/>
        <a:ext cx="2004011" cy="1173206"/>
      </dsp:txXfrm>
    </dsp:sp>
    <dsp:sp modelId="{DEC62CA8-5832-4229-A5D8-CEDA4BC5716B}">
      <dsp:nvSpPr>
        <dsp:cNvPr id="0" name=""/>
        <dsp:cNvSpPr/>
      </dsp:nvSpPr>
      <dsp:spPr>
        <a:xfrm rot="5400000">
          <a:off x="6962746" y="1391783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7028380" y="1429169"/>
        <a:ext cx="309058" cy="308228"/>
      </dsp:txXfrm>
    </dsp:sp>
    <dsp:sp modelId="{D4E51F53-392C-4EA8-9425-988CBB4C4175}">
      <dsp:nvSpPr>
        <dsp:cNvPr id="0" name=""/>
        <dsp:cNvSpPr/>
      </dsp:nvSpPr>
      <dsp:spPr>
        <a:xfrm>
          <a:off x="6144403" y="2077196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1913473"/>
            <a:satOff val="11528"/>
            <a:lumOff val="92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确定组织结构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0903" y="2113696"/>
        <a:ext cx="2004011" cy="1173206"/>
      </dsp:txXfrm>
    </dsp:sp>
    <dsp:sp modelId="{0BBA093C-30C2-42E6-BF12-F1BC9ADDB8ED}">
      <dsp:nvSpPr>
        <dsp:cNvPr id="0" name=""/>
        <dsp:cNvSpPr/>
      </dsp:nvSpPr>
      <dsp:spPr>
        <a:xfrm rot="10800000">
          <a:off x="5521300" y="2442750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5653398" y="2545770"/>
        <a:ext cx="308228" cy="309058"/>
      </dsp:txXfrm>
    </dsp:sp>
    <dsp:sp modelId="{1BC263EA-71F5-4004-B7F4-8D81ABD10BB9}">
      <dsp:nvSpPr>
        <dsp:cNvPr id="0" name=""/>
        <dsp:cNvSpPr/>
      </dsp:nvSpPr>
      <dsp:spPr>
        <a:xfrm>
          <a:off x="3236588" y="2077196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2551297"/>
            <a:satOff val="15371"/>
            <a:lumOff val="123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人员能力评估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088" y="2113696"/>
        <a:ext cx="2004011" cy="1173206"/>
      </dsp:txXfrm>
    </dsp:sp>
    <dsp:sp modelId="{8128CFBD-A095-4BFB-BA8C-22CC6D47C19B}">
      <dsp:nvSpPr>
        <dsp:cNvPr id="0" name=""/>
        <dsp:cNvSpPr/>
      </dsp:nvSpPr>
      <dsp:spPr>
        <a:xfrm rot="10800000">
          <a:off x="2613485" y="2442750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745583" y="2545770"/>
        <a:ext cx="308228" cy="309058"/>
      </dsp:txXfrm>
    </dsp:sp>
    <dsp:sp modelId="{0351EE3D-D3B3-4AC2-A31C-33C328749CB3}">
      <dsp:nvSpPr>
        <dsp:cNvPr id="0" name=""/>
        <dsp:cNvSpPr/>
      </dsp:nvSpPr>
      <dsp:spPr>
        <a:xfrm>
          <a:off x="328773" y="2077196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3189121"/>
            <a:satOff val="19214"/>
            <a:lumOff val="154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任务分配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273" y="2113696"/>
        <a:ext cx="2004011" cy="1173206"/>
      </dsp:txXfrm>
    </dsp:sp>
    <dsp:sp modelId="{7D52B4A3-3BF1-4547-985A-20189EDAD23C}">
      <dsp:nvSpPr>
        <dsp:cNvPr id="0" name=""/>
        <dsp:cNvSpPr/>
      </dsp:nvSpPr>
      <dsp:spPr>
        <a:xfrm rot="5400000">
          <a:off x="1147115" y="3468794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212749" y="3506180"/>
        <a:ext cx="309058" cy="308228"/>
      </dsp:txXfrm>
    </dsp:sp>
    <dsp:sp modelId="{C5F6592C-B309-4BA1-B8D9-9851DF5EAF34}">
      <dsp:nvSpPr>
        <dsp:cNvPr id="0" name=""/>
        <dsp:cNvSpPr/>
      </dsp:nvSpPr>
      <dsp:spPr>
        <a:xfrm>
          <a:off x="328773" y="4154207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3826945"/>
            <a:satOff val="23056"/>
            <a:lumOff val="184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编制计划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273" y="4190707"/>
        <a:ext cx="2004011" cy="1173206"/>
      </dsp:txXfrm>
    </dsp:sp>
    <dsp:sp modelId="{82B57313-3D8B-40F7-83E6-5E63790957FF}">
      <dsp:nvSpPr>
        <dsp:cNvPr id="0" name=""/>
        <dsp:cNvSpPr/>
      </dsp:nvSpPr>
      <dsp:spPr>
        <a:xfrm>
          <a:off x="2588561" y="4519761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88561" y="4622781"/>
        <a:ext cx="308228" cy="309058"/>
      </dsp:txXfrm>
    </dsp:sp>
    <dsp:sp modelId="{691A4015-9C02-4BD8-A6B1-6E14EA824986}">
      <dsp:nvSpPr>
        <dsp:cNvPr id="0" name=""/>
        <dsp:cNvSpPr/>
      </dsp:nvSpPr>
      <dsp:spPr>
        <a:xfrm>
          <a:off x="3236588" y="4154207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计划评审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088" y="4190707"/>
        <a:ext cx="2004011" cy="1173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00671-63FA-4F64-A614-8E477440B8BB}">
      <dsp:nvSpPr>
        <dsp:cNvPr id="0" name=""/>
        <dsp:cNvSpPr/>
      </dsp:nvSpPr>
      <dsp:spPr>
        <a:xfrm>
          <a:off x="4140" y="214348"/>
          <a:ext cx="1391423" cy="6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做什么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17" y="234725"/>
        <a:ext cx="1350669" cy="654957"/>
      </dsp:txXfrm>
    </dsp:sp>
    <dsp:sp modelId="{E3B2D7E3-1916-4002-A80A-D9EFBBF73EF1}">
      <dsp:nvSpPr>
        <dsp:cNvPr id="0" name=""/>
        <dsp:cNvSpPr/>
      </dsp:nvSpPr>
      <dsp:spPr>
        <a:xfrm>
          <a:off x="143283" y="910060"/>
          <a:ext cx="139142" cy="5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3"/>
              </a:lnTo>
              <a:lnTo>
                <a:pt x="139142" y="52178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A4A13-5096-4B85-99DD-25ADFB7B9CD9}">
      <dsp:nvSpPr>
        <dsp:cNvPr id="0" name=""/>
        <dsp:cNvSpPr/>
      </dsp:nvSpPr>
      <dsp:spPr>
        <a:xfrm>
          <a:off x="282425" y="108398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解决什么问题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802" y="1104365"/>
        <a:ext cx="1337757" cy="654957"/>
      </dsp:txXfrm>
    </dsp:sp>
    <dsp:sp modelId="{FD7ED20C-B63E-438D-9345-FC5ABCCBE43D}">
      <dsp:nvSpPr>
        <dsp:cNvPr id="0" name=""/>
        <dsp:cNvSpPr/>
      </dsp:nvSpPr>
      <dsp:spPr>
        <a:xfrm>
          <a:off x="143283" y="910060"/>
          <a:ext cx="139142" cy="139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23"/>
              </a:lnTo>
              <a:lnTo>
                <a:pt x="139142" y="139142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8D9D2-4195-4FF1-978F-2889B428A54F}">
      <dsp:nvSpPr>
        <dsp:cNvPr id="0" name=""/>
        <dsp:cNvSpPr/>
      </dsp:nvSpPr>
      <dsp:spPr>
        <a:xfrm>
          <a:off x="282425" y="195362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8014"/>
              <a:satOff val="-258"/>
              <a:lumOff val="15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具体业务内容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802" y="1974005"/>
        <a:ext cx="1337757" cy="654957"/>
      </dsp:txXfrm>
    </dsp:sp>
    <dsp:sp modelId="{40A7931F-7FEC-49B8-8DF8-29E553930B50}">
      <dsp:nvSpPr>
        <dsp:cNvPr id="0" name=""/>
        <dsp:cNvSpPr/>
      </dsp:nvSpPr>
      <dsp:spPr>
        <a:xfrm>
          <a:off x="143283" y="910060"/>
          <a:ext cx="139142" cy="226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063"/>
              </a:lnTo>
              <a:lnTo>
                <a:pt x="139142" y="226106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B56F6-EDD1-4731-B31E-38EF90D02CCA}">
      <dsp:nvSpPr>
        <dsp:cNvPr id="0" name=""/>
        <dsp:cNvSpPr/>
      </dsp:nvSpPr>
      <dsp:spPr>
        <a:xfrm>
          <a:off x="282425" y="282326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36029"/>
              <a:satOff val="-517"/>
              <a:lumOff val="30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现有状况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802" y="2843644"/>
        <a:ext cx="1337757" cy="654957"/>
      </dsp:txXfrm>
    </dsp:sp>
    <dsp:sp modelId="{E687548A-E03D-4B65-BD88-12622C819FAF}">
      <dsp:nvSpPr>
        <dsp:cNvPr id="0" name=""/>
        <dsp:cNvSpPr/>
      </dsp:nvSpPr>
      <dsp:spPr>
        <a:xfrm>
          <a:off x="1743420" y="214348"/>
          <a:ext cx="1391423" cy="6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76561"/>
                <a:satOff val="-1098"/>
                <a:lumOff val="64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76561"/>
                <a:satOff val="-1098"/>
                <a:lumOff val="64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76561"/>
                <a:satOff val="-1098"/>
                <a:lumOff val="64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3797" y="234725"/>
        <a:ext cx="1350669" cy="654957"/>
      </dsp:txXfrm>
    </dsp:sp>
    <dsp:sp modelId="{1ED3256B-53A1-4DB5-AC66-8A7158027C52}">
      <dsp:nvSpPr>
        <dsp:cNvPr id="0" name=""/>
        <dsp:cNvSpPr/>
      </dsp:nvSpPr>
      <dsp:spPr>
        <a:xfrm>
          <a:off x="1882562" y="910060"/>
          <a:ext cx="139142" cy="5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3"/>
              </a:lnTo>
              <a:lnTo>
                <a:pt x="139142" y="52178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CBCAA-29A7-4451-A40A-FFFC24AF8B88}">
      <dsp:nvSpPr>
        <dsp:cNvPr id="0" name=""/>
        <dsp:cNvSpPr/>
      </dsp:nvSpPr>
      <dsp:spPr>
        <a:xfrm>
          <a:off x="2021705" y="108398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54043"/>
              <a:satOff val="-775"/>
              <a:lumOff val="45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有哪些用户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2082" y="1104365"/>
        <a:ext cx="1337757" cy="654957"/>
      </dsp:txXfrm>
    </dsp:sp>
    <dsp:sp modelId="{6A5EBE39-0F7C-4B8B-BE04-2F790649DCA3}">
      <dsp:nvSpPr>
        <dsp:cNvPr id="0" name=""/>
        <dsp:cNvSpPr/>
      </dsp:nvSpPr>
      <dsp:spPr>
        <a:xfrm>
          <a:off x="1882562" y="910060"/>
          <a:ext cx="139142" cy="139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23"/>
              </a:lnTo>
              <a:lnTo>
                <a:pt x="139142" y="139142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10D2C-7A5A-4462-BE51-A0A5DE6CA02C}">
      <dsp:nvSpPr>
        <dsp:cNvPr id="0" name=""/>
        <dsp:cNvSpPr/>
      </dsp:nvSpPr>
      <dsp:spPr>
        <a:xfrm>
          <a:off x="2021705" y="195362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72058"/>
              <a:satOff val="-1033"/>
              <a:lumOff val="60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不同用户的要求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2082" y="1974005"/>
        <a:ext cx="1337757" cy="654957"/>
      </dsp:txXfrm>
    </dsp:sp>
    <dsp:sp modelId="{33DBD883-AD11-4C00-851B-AD9F0CABA4D3}">
      <dsp:nvSpPr>
        <dsp:cNvPr id="0" name=""/>
        <dsp:cNvSpPr/>
      </dsp:nvSpPr>
      <dsp:spPr>
        <a:xfrm>
          <a:off x="1882562" y="910060"/>
          <a:ext cx="139142" cy="226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063"/>
              </a:lnTo>
              <a:lnTo>
                <a:pt x="139142" y="226106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BACF8-D5CF-4D58-967F-0C50407DEC21}">
      <dsp:nvSpPr>
        <dsp:cNvPr id="0" name=""/>
        <dsp:cNvSpPr/>
      </dsp:nvSpPr>
      <dsp:spPr>
        <a:xfrm>
          <a:off x="2021705" y="282326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90072"/>
              <a:satOff val="-1292"/>
              <a:lumOff val="75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不同用户的特点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2082" y="2843644"/>
        <a:ext cx="1337757" cy="654957"/>
      </dsp:txXfrm>
    </dsp:sp>
    <dsp:sp modelId="{86EB9844-FB78-4F8C-B143-20041FA0A93A}">
      <dsp:nvSpPr>
        <dsp:cNvPr id="0" name=""/>
        <dsp:cNvSpPr/>
      </dsp:nvSpPr>
      <dsp:spPr>
        <a:xfrm>
          <a:off x="1882562" y="910060"/>
          <a:ext cx="139142" cy="3130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0703"/>
              </a:lnTo>
              <a:lnTo>
                <a:pt x="139142" y="313070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40BA3-D594-434E-8187-836F01F2E1B9}">
      <dsp:nvSpPr>
        <dsp:cNvPr id="0" name=""/>
        <dsp:cNvSpPr/>
      </dsp:nvSpPr>
      <dsp:spPr>
        <a:xfrm>
          <a:off x="2021705" y="369290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08087"/>
              <a:satOff val="-1550"/>
              <a:lumOff val="90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客户间的关系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2082" y="3713284"/>
        <a:ext cx="1337757" cy="654957"/>
      </dsp:txXfrm>
    </dsp:sp>
    <dsp:sp modelId="{E3C913A0-6144-48F3-BC98-681A43CA0B69}">
      <dsp:nvSpPr>
        <dsp:cNvPr id="0" name=""/>
        <dsp:cNvSpPr/>
      </dsp:nvSpPr>
      <dsp:spPr>
        <a:xfrm>
          <a:off x="3482699" y="214348"/>
          <a:ext cx="1391423" cy="6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用途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3076" y="234725"/>
        <a:ext cx="1350669" cy="654957"/>
      </dsp:txXfrm>
    </dsp:sp>
    <dsp:sp modelId="{15E731FD-339B-49AE-8D23-65496D891746}">
      <dsp:nvSpPr>
        <dsp:cNvPr id="0" name=""/>
        <dsp:cNvSpPr/>
      </dsp:nvSpPr>
      <dsp:spPr>
        <a:xfrm>
          <a:off x="3621842" y="910060"/>
          <a:ext cx="139142" cy="5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3"/>
              </a:lnTo>
              <a:lnTo>
                <a:pt x="139142" y="52178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942FF-762F-423C-8232-C9FA26F4D0E3}">
      <dsp:nvSpPr>
        <dsp:cNvPr id="0" name=""/>
        <dsp:cNvSpPr/>
      </dsp:nvSpPr>
      <dsp:spPr>
        <a:xfrm>
          <a:off x="3760984" y="108398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26101"/>
              <a:satOff val="-1808"/>
              <a:lumOff val="105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用在哪里及什么行业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1361" y="1104365"/>
        <a:ext cx="1337757" cy="654957"/>
      </dsp:txXfrm>
    </dsp:sp>
    <dsp:sp modelId="{CE1ECCA3-E72B-4867-A21E-FB49E6FFA5C0}">
      <dsp:nvSpPr>
        <dsp:cNvPr id="0" name=""/>
        <dsp:cNvSpPr/>
      </dsp:nvSpPr>
      <dsp:spPr>
        <a:xfrm>
          <a:off x="3621842" y="910060"/>
          <a:ext cx="139142" cy="139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23"/>
              </a:lnTo>
              <a:lnTo>
                <a:pt x="139142" y="139142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EBBC5-2B44-4BA9-BA81-FB4E90834CE7}">
      <dsp:nvSpPr>
        <dsp:cNvPr id="0" name=""/>
        <dsp:cNvSpPr/>
      </dsp:nvSpPr>
      <dsp:spPr>
        <a:xfrm>
          <a:off x="3760984" y="195362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44116"/>
              <a:satOff val="-2067"/>
              <a:lumOff val="120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与那些系统有交互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1361" y="1974005"/>
        <a:ext cx="1337757" cy="654957"/>
      </dsp:txXfrm>
    </dsp:sp>
    <dsp:sp modelId="{9CF22D49-E82C-482C-B154-B934E91413F2}">
      <dsp:nvSpPr>
        <dsp:cNvPr id="0" name=""/>
        <dsp:cNvSpPr/>
      </dsp:nvSpPr>
      <dsp:spPr>
        <a:xfrm>
          <a:off x="3621842" y="910060"/>
          <a:ext cx="139142" cy="226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063"/>
              </a:lnTo>
              <a:lnTo>
                <a:pt x="139142" y="226106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3F527-D5DB-49B5-8CFE-10C41DD35135}">
      <dsp:nvSpPr>
        <dsp:cNvPr id="0" name=""/>
        <dsp:cNvSpPr/>
      </dsp:nvSpPr>
      <dsp:spPr>
        <a:xfrm>
          <a:off x="3760984" y="282326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62130"/>
              <a:satOff val="-2325"/>
              <a:lumOff val="135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有哪些约束和指标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1361" y="2843644"/>
        <a:ext cx="1337757" cy="654957"/>
      </dsp:txXfrm>
    </dsp:sp>
    <dsp:sp modelId="{164D367F-A1D6-4A0A-9574-C483682D84BF}">
      <dsp:nvSpPr>
        <dsp:cNvPr id="0" name=""/>
        <dsp:cNvSpPr/>
      </dsp:nvSpPr>
      <dsp:spPr>
        <a:xfrm>
          <a:off x="3621842" y="910060"/>
          <a:ext cx="139142" cy="3130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0703"/>
              </a:lnTo>
              <a:lnTo>
                <a:pt x="139142" y="313070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B9539-466D-4C96-9292-208390CAE9C9}">
      <dsp:nvSpPr>
        <dsp:cNvPr id="0" name=""/>
        <dsp:cNvSpPr/>
      </dsp:nvSpPr>
      <dsp:spPr>
        <a:xfrm>
          <a:off x="3760984" y="369290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80145"/>
              <a:satOff val="-2584"/>
              <a:lumOff val="150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软硬件环境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1361" y="3713284"/>
        <a:ext cx="1337757" cy="654957"/>
      </dsp:txXfrm>
    </dsp:sp>
    <dsp:sp modelId="{28B3C7B8-845D-4EAA-BB38-B7B4345E88A4}">
      <dsp:nvSpPr>
        <dsp:cNvPr id="0" name=""/>
        <dsp:cNvSpPr/>
      </dsp:nvSpPr>
      <dsp:spPr>
        <a:xfrm>
          <a:off x="3621842" y="910060"/>
          <a:ext cx="139142" cy="4000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0343"/>
              </a:lnTo>
              <a:lnTo>
                <a:pt x="139142" y="400034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8BEC6-3EA2-439A-92BE-AFC50B7804FE}">
      <dsp:nvSpPr>
        <dsp:cNvPr id="0" name=""/>
        <dsp:cNvSpPr/>
      </dsp:nvSpPr>
      <dsp:spPr>
        <a:xfrm>
          <a:off x="3760984" y="456254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98159"/>
              <a:satOff val="-2842"/>
              <a:lumOff val="165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安装环境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1361" y="4582924"/>
        <a:ext cx="1337757" cy="654957"/>
      </dsp:txXfrm>
    </dsp:sp>
    <dsp:sp modelId="{E1424EE9-8F32-4D71-A04C-168FA40683E0}">
      <dsp:nvSpPr>
        <dsp:cNvPr id="0" name=""/>
        <dsp:cNvSpPr/>
      </dsp:nvSpPr>
      <dsp:spPr>
        <a:xfrm>
          <a:off x="5221979" y="214348"/>
          <a:ext cx="1391423" cy="6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29684"/>
                <a:satOff val="-3294"/>
                <a:lumOff val="1921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29684"/>
                <a:satOff val="-3294"/>
                <a:lumOff val="1921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29684"/>
                <a:satOff val="-3294"/>
                <a:lumOff val="1921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356" y="234725"/>
        <a:ext cx="1350669" cy="654957"/>
      </dsp:txXfrm>
    </dsp:sp>
    <dsp:sp modelId="{AD2C66EA-87BE-4640-9347-E726222FA2C5}">
      <dsp:nvSpPr>
        <dsp:cNvPr id="0" name=""/>
        <dsp:cNvSpPr/>
      </dsp:nvSpPr>
      <dsp:spPr>
        <a:xfrm>
          <a:off x="5361121" y="910060"/>
          <a:ext cx="139142" cy="5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3"/>
              </a:lnTo>
              <a:lnTo>
                <a:pt x="139142" y="52178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C53FB-9297-4D27-919A-4595A8EBCBC0}">
      <dsp:nvSpPr>
        <dsp:cNvPr id="0" name=""/>
        <dsp:cNvSpPr/>
      </dsp:nvSpPr>
      <dsp:spPr>
        <a:xfrm>
          <a:off x="5500264" y="108398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216173"/>
              <a:satOff val="-3100"/>
              <a:lumOff val="180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周期要求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20641" y="1104365"/>
        <a:ext cx="1337757" cy="654957"/>
      </dsp:txXfrm>
    </dsp:sp>
    <dsp:sp modelId="{7B6D4B47-3613-4F43-9FF3-73FA0F61F5EC}">
      <dsp:nvSpPr>
        <dsp:cNvPr id="0" name=""/>
        <dsp:cNvSpPr/>
      </dsp:nvSpPr>
      <dsp:spPr>
        <a:xfrm>
          <a:off x="5361121" y="910060"/>
          <a:ext cx="139142" cy="139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23"/>
              </a:lnTo>
              <a:lnTo>
                <a:pt x="139142" y="139142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1C4A4-0F15-49EF-8F69-64DC3FA7531C}">
      <dsp:nvSpPr>
        <dsp:cNvPr id="0" name=""/>
        <dsp:cNvSpPr/>
      </dsp:nvSpPr>
      <dsp:spPr>
        <a:xfrm>
          <a:off x="5500264" y="195362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234188"/>
              <a:satOff val="-3359"/>
              <a:lumOff val="19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阶段要求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20641" y="1974005"/>
        <a:ext cx="1337757" cy="654957"/>
      </dsp:txXfrm>
    </dsp:sp>
    <dsp:sp modelId="{FFA1C5D6-1558-406F-BBE3-E4CD1B95AFD1}">
      <dsp:nvSpPr>
        <dsp:cNvPr id="0" name=""/>
        <dsp:cNvSpPr/>
      </dsp:nvSpPr>
      <dsp:spPr>
        <a:xfrm>
          <a:off x="5361121" y="910060"/>
          <a:ext cx="139142" cy="226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063"/>
              </a:lnTo>
              <a:lnTo>
                <a:pt x="139142" y="226106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C75C8-8D98-4935-B276-7C7070531B16}">
      <dsp:nvSpPr>
        <dsp:cNvPr id="0" name=""/>
        <dsp:cNvSpPr/>
      </dsp:nvSpPr>
      <dsp:spPr>
        <a:xfrm>
          <a:off x="5500264" y="282326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252202"/>
              <a:satOff val="-3617"/>
              <a:lumOff val="210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特殊时间点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20641" y="2843644"/>
        <a:ext cx="1337757" cy="654957"/>
      </dsp:txXfrm>
    </dsp:sp>
    <dsp:sp modelId="{8AEDF635-7A28-47F5-A609-A98A4FD94C87}">
      <dsp:nvSpPr>
        <dsp:cNvPr id="0" name=""/>
        <dsp:cNvSpPr/>
      </dsp:nvSpPr>
      <dsp:spPr>
        <a:xfrm>
          <a:off x="6961259" y="214348"/>
          <a:ext cx="1391423" cy="6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交付标准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81636" y="234725"/>
        <a:ext cx="1350669" cy="654957"/>
      </dsp:txXfrm>
    </dsp:sp>
    <dsp:sp modelId="{71B085DE-2E0E-4AD7-9450-F6CA5BFB9F36}">
      <dsp:nvSpPr>
        <dsp:cNvPr id="0" name=""/>
        <dsp:cNvSpPr/>
      </dsp:nvSpPr>
      <dsp:spPr>
        <a:xfrm>
          <a:off x="7100401" y="910060"/>
          <a:ext cx="139142" cy="5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3"/>
              </a:lnTo>
              <a:lnTo>
                <a:pt x="139142" y="52178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78DF5-F87D-443C-A6A6-D5778398B498}">
      <dsp:nvSpPr>
        <dsp:cNvPr id="0" name=""/>
        <dsp:cNvSpPr/>
      </dsp:nvSpPr>
      <dsp:spPr>
        <a:xfrm>
          <a:off x="7239544" y="108398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270217"/>
              <a:satOff val="-3875"/>
              <a:lumOff val="226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交付什么东西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59921" y="1104365"/>
        <a:ext cx="1337757" cy="654957"/>
      </dsp:txXfrm>
    </dsp:sp>
    <dsp:sp modelId="{557FFAE6-38D7-438A-9AD0-E4D33364E6FB}">
      <dsp:nvSpPr>
        <dsp:cNvPr id="0" name=""/>
        <dsp:cNvSpPr/>
      </dsp:nvSpPr>
      <dsp:spPr>
        <a:xfrm>
          <a:off x="7100401" y="910060"/>
          <a:ext cx="139142" cy="139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23"/>
              </a:lnTo>
              <a:lnTo>
                <a:pt x="139142" y="139142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C2EDC-16E6-4785-A83F-449C7F3C175C}">
      <dsp:nvSpPr>
        <dsp:cNvPr id="0" name=""/>
        <dsp:cNvSpPr/>
      </dsp:nvSpPr>
      <dsp:spPr>
        <a:xfrm>
          <a:off x="7239544" y="195362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288231"/>
              <a:satOff val="-4134"/>
              <a:lumOff val="241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要满足什么标准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59921" y="1974005"/>
        <a:ext cx="1337757" cy="654957"/>
      </dsp:txXfrm>
    </dsp:sp>
    <dsp:sp modelId="{220752B2-68BB-42F8-9B3B-060011810A64}">
      <dsp:nvSpPr>
        <dsp:cNvPr id="0" name=""/>
        <dsp:cNvSpPr/>
      </dsp:nvSpPr>
      <dsp:spPr>
        <a:xfrm>
          <a:off x="7100401" y="910060"/>
          <a:ext cx="139142" cy="226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063"/>
              </a:lnTo>
              <a:lnTo>
                <a:pt x="139142" y="226106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CCDB5-2F46-49EC-97B3-E36BC8F05023}">
      <dsp:nvSpPr>
        <dsp:cNvPr id="0" name=""/>
        <dsp:cNvSpPr/>
      </dsp:nvSpPr>
      <dsp:spPr>
        <a:xfrm>
          <a:off x="7239544" y="282326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是否需要第三方检查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59921" y="2843644"/>
        <a:ext cx="1337757" cy="6549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61013-19A2-4DE4-BB0A-09D836E73886}">
      <dsp:nvSpPr>
        <dsp:cNvPr id="0" name=""/>
        <dsp:cNvSpPr/>
      </dsp:nvSpPr>
      <dsp:spPr>
        <a:xfrm>
          <a:off x="1160321" y="1302967"/>
          <a:ext cx="991724" cy="991724"/>
        </a:xfrm>
        <a:prstGeom prst="ellipse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5556" y="1448202"/>
        <a:ext cx="701254" cy="701254"/>
      </dsp:txXfrm>
    </dsp:sp>
    <dsp:sp modelId="{094C0661-C7B8-458B-BA01-58805DDEFBBF}">
      <dsp:nvSpPr>
        <dsp:cNvPr id="0" name=""/>
        <dsp:cNvSpPr/>
      </dsp:nvSpPr>
      <dsp:spPr>
        <a:xfrm rot="16200000">
          <a:off x="1506714" y="1126552"/>
          <a:ext cx="298939" cy="53892"/>
        </a:xfrm>
        <a:custGeom>
          <a:avLst/>
          <a:gdLst/>
          <a:ahLst/>
          <a:cxnLst/>
          <a:rect l="0" t="0" r="0" b="0"/>
          <a:pathLst>
            <a:path>
              <a:moveTo>
                <a:pt x="0" y="26946"/>
              </a:moveTo>
              <a:lnTo>
                <a:pt x="298939" y="26946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8710" y="1146024"/>
        <a:ext cx="14946" cy="14946"/>
      </dsp:txXfrm>
    </dsp:sp>
    <dsp:sp modelId="{AE1188F0-21F5-4707-8016-C1FAF2EF7E4E}">
      <dsp:nvSpPr>
        <dsp:cNvPr id="0" name=""/>
        <dsp:cNvSpPr/>
      </dsp:nvSpPr>
      <dsp:spPr>
        <a:xfrm>
          <a:off x="1160321" y="12304"/>
          <a:ext cx="991724" cy="99172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分层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5556" y="157539"/>
        <a:ext cx="701254" cy="701254"/>
      </dsp:txXfrm>
    </dsp:sp>
    <dsp:sp modelId="{A26B755D-6966-4EC5-907B-E6FC3A158A83}">
      <dsp:nvSpPr>
        <dsp:cNvPr id="0" name=""/>
        <dsp:cNvSpPr/>
      </dsp:nvSpPr>
      <dsp:spPr>
        <a:xfrm rot="1800000">
          <a:off x="2065587" y="2094549"/>
          <a:ext cx="298939" cy="53892"/>
        </a:xfrm>
        <a:custGeom>
          <a:avLst/>
          <a:gdLst/>
          <a:ahLst/>
          <a:cxnLst/>
          <a:rect l="0" t="0" r="0" b="0"/>
          <a:pathLst>
            <a:path>
              <a:moveTo>
                <a:pt x="0" y="26946"/>
              </a:moveTo>
              <a:lnTo>
                <a:pt x="298939" y="26946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7584" y="2114022"/>
        <a:ext cx="14946" cy="14946"/>
      </dsp:txXfrm>
    </dsp:sp>
    <dsp:sp modelId="{EED9A442-DD8C-43B4-A7B8-A981D2979459}">
      <dsp:nvSpPr>
        <dsp:cNvPr id="0" name=""/>
        <dsp:cNvSpPr/>
      </dsp:nvSpPr>
      <dsp:spPr>
        <a:xfrm>
          <a:off x="2278069" y="1948299"/>
          <a:ext cx="991724" cy="99172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178370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0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0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逐步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求精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3304" y="2093534"/>
        <a:ext cx="701254" cy="701254"/>
      </dsp:txXfrm>
    </dsp:sp>
    <dsp:sp modelId="{42D88822-FD15-4895-8F47-61EA0ABC5F83}">
      <dsp:nvSpPr>
        <dsp:cNvPr id="0" name=""/>
        <dsp:cNvSpPr/>
      </dsp:nvSpPr>
      <dsp:spPr>
        <a:xfrm rot="9000000">
          <a:off x="947840" y="2094549"/>
          <a:ext cx="298939" cy="53892"/>
        </a:xfrm>
        <a:custGeom>
          <a:avLst/>
          <a:gdLst/>
          <a:ahLst/>
          <a:cxnLst/>
          <a:rect l="0" t="0" r="0" b="0"/>
          <a:pathLst>
            <a:path>
              <a:moveTo>
                <a:pt x="0" y="26946"/>
              </a:moveTo>
              <a:lnTo>
                <a:pt x="298939" y="26946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089836" y="2114022"/>
        <a:ext cx="14946" cy="14946"/>
      </dsp:txXfrm>
    </dsp:sp>
    <dsp:sp modelId="{767F0590-C0A2-4B95-AFE0-8BFEB2F734A8}">
      <dsp:nvSpPr>
        <dsp:cNvPr id="0" name=""/>
        <dsp:cNvSpPr/>
      </dsp:nvSpPr>
      <dsp:spPr>
        <a:xfrm>
          <a:off x="42574" y="1948299"/>
          <a:ext cx="991724" cy="99172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178370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0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0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分解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809" y="2093534"/>
        <a:ext cx="701254" cy="7012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61013-19A2-4DE4-BB0A-09D836E73886}">
      <dsp:nvSpPr>
        <dsp:cNvPr id="0" name=""/>
        <dsp:cNvSpPr/>
      </dsp:nvSpPr>
      <dsp:spPr>
        <a:xfrm>
          <a:off x="1586251" y="1288102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29715" y="1431566"/>
        <a:ext cx="692708" cy="692708"/>
      </dsp:txXfrm>
    </dsp:sp>
    <dsp:sp modelId="{42D88822-FD15-4895-8F47-61EA0ABC5F83}">
      <dsp:nvSpPr>
        <dsp:cNvPr id="0" name=""/>
        <dsp:cNvSpPr/>
      </dsp:nvSpPr>
      <dsp:spPr>
        <a:xfrm rot="16200000">
          <a:off x="1928468" y="1119266"/>
          <a:ext cx="295203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21234"/>
              </a:moveTo>
              <a:lnTo>
                <a:pt x="295203" y="21234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8689" y="1133120"/>
        <a:ext cx="14760" cy="14760"/>
      </dsp:txXfrm>
    </dsp:sp>
    <dsp:sp modelId="{767F0590-C0A2-4B95-AFE0-8BFEB2F734A8}">
      <dsp:nvSpPr>
        <dsp:cNvPr id="0" name=""/>
        <dsp:cNvSpPr/>
      </dsp:nvSpPr>
      <dsp:spPr>
        <a:xfrm>
          <a:off x="1586251" y="13263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主线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29715" y="156727"/>
        <a:ext cx="692708" cy="692708"/>
      </dsp:txXfrm>
    </dsp:sp>
    <dsp:sp modelId="{DECB849D-AF6D-4EAE-B345-542C7891CBE2}">
      <dsp:nvSpPr>
        <dsp:cNvPr id="0" name=""/>
        <dsp:cNvSpPr/>
      </dsp:nvSpPr>
      <dsp:spPr>
        <a:xfrm rot="20520000">
          <a:off x="2534690" y="1559712"/>
          <a:ext cx="295203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21234"/>
              </a:moveTo>
              <a:lnTo>
                <a:pt x="295203" y="21234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4912" y="1573566"/>
        <a:ext cx="14760" cy="14760"/>
      </dsp:txXfrm>
    </dsp:sp>
    <dsp:sp modelId="{303165C8-EABA-484E-A458-EAF4B60C195F}">
      <dsp:nvSpPr>
        <dsp:cNvPr id="0" name=""/>
        <dsp:cNvSpPr/>
      </dsp:nvSpPr>
      <dsp:spPr>
        <a:xfrm>
          <a:off x="2798696" y="894155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16594"/>
                <a:satOff val="-3364"/>
                <a:lumOff val="1850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16594"/>
                <a:satOff val="-3364"/>
                <a:lumOff val="1850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16594"/>
                <a:satOff val="-3364"/>
                <a:lumOff val="185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全员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参与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2160" y="1037619"/>
        <a:ext cx="692708" cy="692708"/>
      </dsp:txXfrm>
    </dsp:sp>
    <dsp:sp modelId="{33D85F68-F24F-472A-B514-3357BEB64AC7}">
      <dsp:nvSpPr>
        <dsp:cNvPr id="0" name=""/>
        <dsp:cNvSpPr/>
      </dsp:nvSpPr>
      <dsp:spPr>
        <a:xfrm rot="3240000">
          <a:off x="2303134" y="2272369"/>
          <a:ext cx="295203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21234"/>
              </a:moveTo>
              <a:lnTo>
                <a:pt x="295203" y="21234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43355" y="2286223"/>
        <a:ext cx="14760" cy="14760"/>
      </dsp:txXfrm>
    </dsp:sp>
    <dsp:sp modelId="{0D6CDA72-1833-48AA-97B1-D97BFB6D6D63}">
      <dsp:nvSpPr>
        <dsp:cNvPr id="0" name=""/>
        <dsp:cNvSpPr/>
      </dsp:nvSpPr>
      <dsp:spPr>
        <a:xfrm>
          <a:off x="2335583" y="2319468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3187"/>
                <a:satOff val="-6727"/>
                <a:lumOff val="37001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33187"/>
                <a:satOff val="-6727"/>
                <a:lumOff val="37001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33187"/>
                <a:satOff val="-6727"/>
                <a:lumOff val="37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责任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到人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9047" y="2462932"/>
        <a:ext cx="692708" cy="692708"/>
      </dsp:txXfrm>
    </dsp:sp>
    <dsp:sp modelId="{86CE7B86-F285-483B-B534-708FAF0E813E}">
      <dsp:nvSpPr>
        <dsp:cNvPr id="0" name=""/>
        <dsp:cNvSpPr/>
      </dsp:nvSpPr>
      <dsp:spPr>
        <a:xfrm rot="7560000">
          <a:off x="1553802" y="2272369"/>
          <a:ext cx="295203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21234"/>
              </a:moveTo>
              <a:lnTo>
                <a:pt x="295203" y="21234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94024" y="2286223"/>
        <a:ext cx="14760" cy="14760"/>
      </dsp:txXfrm>
    </dsp:sp>
    <dsp:sp modelId="{550A0AFA-BC64-4FCD-A3D0-8D9C1E047237}">
      <dsp:nvSpPr>
        <dsp:cNvPr id="0" name=""/>
        <dsp:cNvSpPr/>
      </dsp:nvSpPr>
      <dsp:spPr>
        <a:xfrm>
          <a:off x="836920" y="2319468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3187"/>
                <a:satOff val="-6727"/>
                <a:lumOff val="37001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33187"/>
                <a:satOff val="-6727"/>
                <a:lumOff val="37001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33187"/>
                <a:satOff val="-6727"/>
                <a:lumOff val="37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2-1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80384" y="2462932"/>
        <a:ext cx="692708" cy="692708"/>
      </dsp:txXfrm>
    </dsp:sp>
    <dsp:sp modelId="{E72DF259-6935-4C40-A9C4-1F7B818E3C9D}">
      <dsp:nvSpPr>
        <dsp:cNvPr id="0" name=""/>
        <dsp:cNvSpPr/>
      </dsp:nvSpPr>
      <dsp:spPr>
        <a:xfrm rot="11880000">
          <a:off x="1322246" y="1559712"/>
          <a:ext cx="295203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21234"/>
              </a:moveTo>
              <a:lnTo>
                <a:pt x="295203" y="21234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462467" y="1573566"/>
        <a:ext cx="14760" cy="14760"/>
      </dsp:txXfrm>
    </dsp:sp>
    <dsp:sp modelId="{CE5CA150-0A36-4D9D-8907-71AA2C8AFC3D}">
      <dsp:nvSpPr>
        <dsp:cNvPr id="0" name=""/>
        <dsp:cNvSpPr/>
      </dsp:nvSpPr>
      <dsp:spPr>
        <a:xfrm>
          <a:off x="373807" y="894155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16594"/>
                <a:satOff val="-3364"/>
                <a:lumOff val="1850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16594"/>
                <a:satOff val="-3364"/>
                <a:lumOff val="1850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16594"/>
                <a:satOff val="-3364"/>
                <a:lumOff val="185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单一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7271" y="1037619"/>
        <a:ext cx="692708" cy="692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2000">
              <a:schemeClr val="bg1">
                <a:lumMod val="95000"/>
              </a:schemeClr>
            </a:gs>
            <a:gs pos="100000">
              <a:schemeClr val="bg1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15.png"/><Relationship Id="rId7" Type="http://schemas.openxmlformats.org/officeDocument/2006/relationships/diagramLayout" Target="../diagrams/layout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2.xml"/><Relationship Id="rId11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microsoft.com/office/2007/relationships/diagramDrawing" Target="../diagrams/drawing12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813376"/>
            <a:ext cx="9144000" cy="72008"/>
          </a:xfrm>
          <a:prstGeom prst="rect">
            <a:avLst/>
          </a:prstGeom>
          <a:solidFill>
            <a:srgbClr val="0144A7"/>
          </a:solidFill>
          <a:ln>
            <a:solidFill>
              <a:srgbClr val="01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1530" y="1340768"/>
            <a:ext cx="8460940" cy="864096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4000" dirty="0" smtClean="0">
                <a:solidFill>
                  <a:srgbClr val="0144A7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sz="4000" dirty="0">
                <a:solidFill>
                  <a:srgbClr val="0144A7"/>
                </a:solidFill>
                <a:latin typeface="微软雅黑" pitchFamily="34" charset="-122"/>
                <a:ea typeface="微软雅黑" pitchFamily="34" charset="-122"/>
              </a:rPr>
              <a:t>相关理论</a:t>
            </a:r>
            <a:endParaRPr lang="en-US" altLang="zh-CN" sz="4000" dirty="0">
              <a:solidFill>
                <a:srgbClr val="0144A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1795" y="4879849"/>
            <a:ext cx="612068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14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研发二部 </a:t>
            </a:r>
            <a:r>
              <a:rPr lang="en-US" altLang="zh-CN" sz="2800" dirty="0" smtClean="0">
                <a:solidFill>
                  <a:srgbClr val="014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14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乔明</a:t>
            </a:r>
            <a:endParaRPr lang="en-US" altLang="zh-CN" sz="2800" dirty="0" smtClean="0">
              <a:solidFill>
                <a:srgbClr val="014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14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2016.2</a:t>
            </a:r>
            <a:endParaRPr lang="zh-CN" altLang="en-US" sz="2400" dirty="0">
              <a:solidFill>
                <a:srgbClr val="014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1"/>
          <a:stretch/>
        </p:blipFill>
        <p:spPr bwMode="auto">
          <a:xfrm>
            <a:off x="-16695" y="2220743"/>
            <a:ext cx="9160695" cy="2659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1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制定计划的原则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99592" y="1124744"/>
            <a:ext cx="734481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一、基本原则（</a:t>
            </a: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SMART</a:t>
            </a:r>
            <a:r>
              <a:rPr lang="zh-CN" altLang="en-US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明确性（</a:t>
            </a:r>
            <a:r>
              <a:rPr lang="en-US" altLang="zh-CN" dirty="0"/>
              <a:t>Specific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具体、清楚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可衡量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性（</a:t>
            </a:r>
            <a:r>
              <a:rPr lang="en-US" altLang="zh-CN" dirty="0"/>
              <a:t>Measurable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达成标准可考核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可实现性（</a:t>
            </a:r>
            <a:r>
              <a:rPr lang="en-US" altLang="zh-CN" dirty="0"/>
              <a:t>Attainable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可行、可操作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/>
              <a:t>Relevant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任务先后关系不矛盾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时限性（</a:t>
            </a:r>
            <a:r>
              <a:rPr lang="en-US" altLang="zh-CN" dirty="0"/>
              <a:t>Time-bound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明确的时间要求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3861048"/>
            <a:ext cx="734481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二、存在的问题</a:t>
            </a:r>
            <a:endParaRPr lang="en-US" altLang="zh-CN" sz="2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后墙不倒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盲目拍脑袋、凭感觉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好大喜功、不管能否实现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不区分对象、强制命令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胡子眉毛一把抓、没有层次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1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计划分类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98791093"/>
              </p:ext>
            </p:extLst>
          </p:nvPr>
        </p:nvGraphicFramePr>
        <p:xfrm>
          <a:off x="899592" y="980728"/>
          <a:ext cx="741682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6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实际计划说明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39552" y="908720"/>
            <a:ext cx="81369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以前项目中的计划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《ATP_C0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年度工作计划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xlsx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xlsx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ATP_C0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需求组计划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xlsx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编码阶段详细计划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3162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提问和讨论</a:t>
                </a: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39552" y="90872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讨论主题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前面介绍了计划的定义、要素以及一些原则，作为项目经理，你觉得应该怎么应用这些内容？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两分钟！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068960"/>
            <a:ext cx="8334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0114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坚持原则、</a:t>
            </a:r>
            <a:r>
              <a:rPr lang="zh-CN" altLang="en-US" sz="3200" dirty="0" smtClean="0">
                <a:solidFill>
                  <a:srgbClr val="0114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要素完整、分层规划、落实到位！</a:t>
            </a:r>
            <a:endParaRPr lang="zh-CN" altLang="en-US" sz="3200" dirty="0">
              <a:solidFill>
                <a:srgbClr val="0114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28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74539275"/>
              </p:ext>
            </p:extLst>
          </p:nvPr>
        </p:nvGraphicFramePr>
        <p:xfrm>
          <a:off x="270284" y="1052736"/>
          <a:ext cx="855018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70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明确任务目标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9626474"/>
              </p:ext>
            </p:extLst>
          </p:nvPr>
        </p:nvGraphicFramePr>
        <p:xfrm>
          <a:off x="270284" y="980728"/>
          <a:ext cx="862219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4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6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策划实施方案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693159273"/>
              </p:ext>
            </p:extLst>
          </p:nvPr>
        </p:nvGraphicFramePr>
        <p:xfrm>
          <a:off x="2663788" y="1916832"/>
          <a:ext cx="3312368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、策划实施方案的一些方法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8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策划实施方案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、策划实施方案的一些原则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148290634"/>
              </p:ext>
            </p:extLst>
          </p:nvPr>
        </p:nvGraphicFramePr>
        <p:xfrm>
          <a:off x="2267744" y="1844824"/>
          <a:ext cx="415214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8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2000">
              <a:schemeClr val="bg1">
                <a:lumMod val="95000"/>
              </a:schemeClr>
            </a:gs>
            <a:gs pos="100000">
              <a:schemeClr val="bg1">
                <a:lumMod val="9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策划实施方案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9592" y="1340768"/>
            <a:ext cx="756084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WBS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Work Breakdown Structure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的缩写，指工作分解结构。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4" name="Picture 2" descr="Image:工作分解结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43692"/>
            <a:ext cx="6696744" cy="316835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1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1271588"/>
            <a:ext cx="6648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策划实施方案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40568" y="2996952"/>
            <a:ext cx="79918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0568" y="3870340"/>
            <a:ext cx="79918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92280" y="25556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 </a:t>
            </a:r>
            <a:r>
              <a:rPr lang="zh-CN" altLang="en-US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面向产品</a:t>
            </a:r>
            <a:endParaRPr lang="zh-CN" altLang="en-US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63367" y="34290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Level2 </a:t>
            </a:r>
            <a:r>
              <a:rPr lang="zh-CN" altLang="en-US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面向阶段</a:t>
            </a:r>
            <a:endParaRPr lang="zh-CN" altLang="en-US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0272" y="42117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Level3 </a:t>
            </a:r>
            <a:r>
              <a:rPr lang="zh-CN" altLang="en-US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面向活动</a:t>
            </a:r>
            <a:endParaRPr lang="zh-CN" altLang="en-US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图示意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2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图表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76445"/>
              </p:ext>
            </p:extLst>
          </p:nvPr>
        </p:nvGraphicFramePr>
        <p:xfrm>
          <a:off x="1547664" y="1799818"/>
          <a:ext cx="6552728" cy="4159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开篇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23528" y="1630541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100%=26</a:t>
            </a:r>
            <a:r>
              <a:rPr lang="zh-CN" altLang="en-US" sz="1600" i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个问题</a:t>
            </a:r>
            <a:endParaRPr lang="en-US" altLang="zh-CN" sz="1600" i="1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284" y="980728"/>
            <a:ext cx="8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根据大家的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反馈，工作量评估和项目管理是最难的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61561" y="271376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工作量评估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8873" y="533605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7704" y="335257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计划制定方法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838" y="474937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1760" y="240114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计划变更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5856" y="191683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6021288"/>
            <a:ext cx="8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做好评估工作，管理好人我们的项目基本就成功了！？？？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39552" y="908720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经验公式法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以历史项目统计数据分析出经验公式，在后续项目中应用。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专家评估法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方法评估时找多位对该类型项目有经验的人员，采用投票、辩论和取平均的方式完成工作量的评估。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PERT（Program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/Project Evaluation and Review Technique）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基于估计乐观值、悲观值和可能值，然后取其加权平均得出评估值。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因子法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过去开发的相同类型的项目为蓝本，在其规模上乘以一个复杂度因子，从而得出评估值。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3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组织结构和人员能力评估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39552" y="908720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、建立组织结构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外部资源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组织结构图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决策机制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、人员能力评估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的擅长方向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的工作效率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的性格特点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5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6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任务分配中的技巧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645802084"/>
              </p:ext>
            </p:extLst>
          </p:nvPr>
        </p:nvGraphicFramePr>
        <p:xfrm>
          <a:off x="611560" y="1397000"/>
          <a:ext cx="7992888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5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编制计划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3512226142"/>
              </p:ext>
            </p:extLst>
          </p:nvPr>
        </p:nvGraphicFramePr>
        <p:xfrm>
          <a:off x="899592" y="1412776"/>
          <a:ext cx="7704856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编制计划的技巧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编制计划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73793"/>
              </p:ext>
            </p:extLst>
          </p:nvPr>
        </p:nvGraphicFramePr>
        <p:xfrm>
          <a:off x="1524000" y="227687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具体计划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较具体计划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粗略计划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9592" y="3284984"/>
            <a:ext cx="73448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各期计划更接近实际，实施性强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缩短了计划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周期，准确性和可操作性强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各期计划相互衔接，使工作目标明确，一致性强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能很好的适应未来的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变化，计划弹性强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制定计划的任务量较大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，人员要求较高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90872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编制计划的方法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、递进法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5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编制计划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187624" y="4347485"/>
            <a:ext cx="3429338" cy="1522621"/>
            <a:chOff x="4716016" y="1169438"/>
            <a:chExt cx="3429338" cy="1522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16017" y="1169438"/>
                  <a:ext cx="29850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7" y="1169438"/>
                  <a:ext cx="2985048" cy="461665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6016" y="1700808"/>
                  <a:ext cx="34079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400" dirty="0" smtClean="0"/>
                    <a:t> 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1700808"/>
                  <a:ext cx="3407984" cy="461665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16017" y="2230394"/>
                  <a:ext cx="34293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2400" dirty="0" smtClean="0"/>
                    <a:t> 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7" y="2230394"/>
                  <a:ext cx="3429337" cy="461665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2195736" y="1700808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三个月内你们小组将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XXX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开发完成，通过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XXX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认证。注意，现在公司成本很高，不要安排长时间加班！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 descr="http://comps.canstockphoto.com/can-stock-photo_csp37035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94" y="1861667"/>
            <a:ext cx="1029126" cy="109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779640760"/>
              </p:ext>
            </p:extLst>
          </p:nvPr>
        </p:nvGraphicFramePr>
        <p:xfrm>
          <a:off x="899592" y="3796153"/>
          <a:ext cx="7632848" cy="63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12160" y="4972527"/>
                <a:ext cx="12924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zh-CN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zh-CN" sz="24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972527"/>
                <a:ext cx="1292405" cy="830997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39552" y="908720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、线性规划法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7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编制计划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43025"/>
              </p:ext>
            </p:extLst>
          </p:nvPr>
        </p:nvGraphicFramePr>
        <p:xfrm>
          <a:off x="634112" y="1700808"/>
          <a:ext cx="768230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472"/>
                <a:gridCol w="1097472"/>
                <a:gridCol w="1097472"/>
                <a:gridCol w="1097472"/>
                <a:gridCol w="1097472"/>
                <a:gridCol w="1097472"/>
                <a:gridCol w="1097472"/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活动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 -&gt; B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 -&gt;</a:t>
                      </a:r>
                      <a:r>
                        <a:rPr lang="en-US" altLang="zh-CN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 -&gt; D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 -&gt; E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 -&gt; F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 -&gt; F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周期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天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2974"/>
            <a:ext cx="5436841" cy="181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9552" y="4124687"/>
            <a:ext cx="7344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明确了各活动的时间顺序和相互关系，并指出了完成任务的关键环节和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方便对时间、进度与资源进行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可事先评价达到目标的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可能性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识别了困难点及影响，准备好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应急措施，降低风险强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便于组织与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控制，易于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，适用范围广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908720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、网络进度法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4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风险管理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24917687"/>
              </p:ext>
            </p:extLst>
          </p:nvPr>
        </p:nvGraphicFramePr>
        <p:xfrm>
          <a:off x="749796" y="1124744"/>
          <a:ext cx="756662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0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课堂练习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39552" y="1292275"/>
            <a:ext cx="813690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互联网技术的蓬勃发展，特别是云计算和大数据解决方案的成熟，公司想在铁路行业建立起一个列车数据存储、管理和分析的平台，实现各类车载和地面数据的统一管理、格式转换、版本控制，以及基于这些数据的高级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如补偿电容分析、临线干扰分析、轨道电路分析等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期实现数据的保存、版本控制和管理功能，二期实现格式转换功能，三期实现数据分析功能。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作为这个项目的项目经理，你将如何开展工作，如何制定计划呢？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1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计划实施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进度管理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899592" y="1196752"/>
            <a:ext cx="72728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进度的定义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指项目当前实际推进状态和计划状态之间的关系。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、进度采集的方法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各自汇报、专职检查、自动统计。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进度关注点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784006"/>
              </p:ext>
            </p:extLst>
          </p:nvPr>
        </p:nvGraphicFramePr>
        <p:xfrm>
          <a:off x="1207009" y="3140968"/>
          <a:ext cx="6657973" cy="3086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83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前言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67544" y="105273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项目经理的抱怨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004053005"/>
              </p:ext>
            </p:extLst>
          </p:nvPr>
        </p:nvGraphicFramePr>
        <p:xfrm>
          <a:off x="1187624" y="1556792"/>
          <a:ext cx="720080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3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计划实施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进度管理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899592" y="1196752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进度管理的方式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进度统计、进度曲线、进度会议。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、进度滞后时的解决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任务重新分配、调换人员、调整计划。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保证进度的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问题及早发现；解决办法全员知晓；难点、框架、模板等提前建立并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计划变更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899592" y="1196752"/>
            <a:ext cx="72728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计划变更的时机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目标变化（需求变更）、资源变化、工作量变化、进度问题等。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计划变更的一些原则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晚变不如早变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关键任务的进度偏差须及时变更计划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计划变更必须重新进行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计划变更不能太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进度问题一定要分析原因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而不是简单的延长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适时调整担当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计划变更一定要受控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4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计划有效性评估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99592" y="1196752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计划所需要素是否完整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任务是否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明确、考核标准是否清晰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任务是否可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达成，是否存在较高技术风险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每项任务是否有明确的时间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任务之间的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先后关系是否正确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责任人是否唯一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工作量的评估是否可靠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存在一人同时推进多项任务的情况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任务的关键路径是否已被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计划是否全员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计划是否包含了时间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和质量两方面的内容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便于统计进度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3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口号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99592" y="242088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144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项目经理是整个团队的公仆</a:t>
            </a:r>
            <a:endParaRPr lang="en-US" altLang="zh-CN" sz="3600" dirty="0" smtClean="0">
              <a:solidFill>
                <a:srgbClr val="0144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144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服务是其第一要则</a:t>
            </a:r>
            <a:endParaRPr lang="zh-CN" altLang="en-US" sz="3600" dirty="0">
              <a:solidFill>
                <a:srgbClr val="0144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0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软件项目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-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开发阶段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035651277"/>
              </p:ext>
            </p:extLst>
          </p:nvPr>
        </p:nvGraphicFramePr>
        <p:xfrm>
          <a:off x="1331640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8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软件项目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-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开发活动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430"/>
              </p:ext>
            </p:extLst>
          </p:nvPr>
        </p:nvGraphicFramePr>
        <p:xfrm>
          <a:off x="660400" y="1238250"/>
          <a:ext cx="7823200" cy="5215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/>
                <a:gridCol w="2336800"/>
                <a:gridCol w="1574800"/>
                <a:gridCol w="2336800"/>
              </a:tblGrid>
              <a:tr h="34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产品策划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需求调研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设计实现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概要设计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产品策划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详细设计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4421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项目立项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立项评审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测试设计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项目策划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开发过程策划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设计评审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配置管理策划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设计阶段验证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质量保证策划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编码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测试活动策划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代码交叉检查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验证确认策划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代码静态测试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计划评审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代码评审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策划阶段验证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单元测试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UT)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需求分析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需求分析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功能测试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CT)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测试需求分析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疏通测试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系统设计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开发阶段验证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需求评审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测试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514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需求阶段验证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回归测试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2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实际计划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Review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4450"/>
              </p:ext>
            </p:extLst>
          </p:nvPr>
        </p:nvGraphicFramePr>
        <p:xfrm>
          <a:off x="467545" y="1124745"/>
          <a:ext cx="8208910" cy="2448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7"/>
                <a:gridCol w="1296144"/>
                <a:gridCol w="648072"/>
                <a:gridCol w="648072"/>
                <a:gridCol w="792088"/>
                <a:gridCol w="4392487"/>
              </a:tblGrid>
              <a:tr h="17982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XXX</a:t>
                      </a:r>
                      <a:r>
                        <a:rPr lang="zh-CN" altLang="en-US" sz="1200" u="none" strike="noStrike" dirty="0">
                          <a:effectLst/>
                        </a:rPr>
                        <a:t>详细开发计划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8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#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任务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担当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预计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风险评估及应对措施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9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开始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完成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6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根据北京反馈意见编制需求规范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12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：担当</a:t>
                      </a:r>
                      <a:r>
                        <a:rPr lang="zh-CN" altLang="en-US" sz="1200" u="none" strike="noStrike" dirty="0">
                          <a:effectLst/>
                        </a:rPr>
                        <a:t>人对原有系统不熟悉，所以新增功能的需求分析存在困难。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：留</a:t>
                      </a:r>
                      <a:r>
                        <a:rPr lang="zh-CN" altLang="en-US" sz="1200" u="none" strike="noStrike" dirty="0">
                          <a:effectLst/>
                        </a:rPr>
                        <a:t>一个月给担当人熟悉原有系统。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9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评审通信协议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203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对需求变更进行分析，并评审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r>
                        <a:rPr lang="zh-CN" altLang="en-US" sz="1200" u="none" strike="noStrike" dirty="0">
                          <a:effectLst/>
                        </a:rPr>
                        <a:t>月</a:t>
                      </a:r>
                      <a:r>
                        <a:rPr lang="en-US" altLang="zh-CN" sz="1200" u="none" strike="noStrike" dirty="0">
                          <a:effectLst/>
                        </a:rPr>
                        <a:t>21</a:t>
                      </a:r>
                      <a:r>
                        <a:rPr lang="zh-CN" altLang="en-US" sz="1200" u="none" strike="noStrike" dirty="0">
                          <a:effectLst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：担当</a:t>
                      </a:r>
                      <a:r>
                        <a:rPr lang="zh-CN" altLang="en-US" sz="1200" u="none" strike="noStrike" dirty="0">
                          <a:effectLst/>
                        </a:rPr>
                        <a:t>人对变更的功能点的影响没有深刻的认识。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：要求</a:t>
                      </a:r>
                      <a:r>
                        <a:rPr lang="zh-CN" altLang="en-US" sz="1200" u="none" strike="noStrike" dirty="0">
                          <a:effectLst/>
                        </a:rPr>
                        <a:t>责任人准备多次评审，深刻理解变更项。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520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编写测试用例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：测试用例</a:t>
                      </a:r>
                      <a:r>
                        <a:rPr lang="zh-CN" altLang="en-US" sz="1200" u="none" strike="noStrike" dirty="0">
                          <a:effectLst/>
                        </a:rPr>
                        <a:t>工作量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未知。</a:t>
                      </a:r>
                      <a:r>
                        <a:rPr lang="zh-CN" altLang="en-US" sz="1200" u="none" strike="noStrike" dirty="0">
                          <a:effectLst/>
                        </a:rPr>
                        <a:t/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：根据情况增加人。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544" y="3807731"/>
            <a:ext cx="74158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项目背景介绍：</a:t>
            </a:r>
          </a:p>
          <a:p>
            <a:pPr indent="457200">
              <a:lnSpc>
                <a:spcPct val="150000"/>
              </a:lnSpc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软件半年前已正式输出，经过一段时间的试用后，用户提出一些反馈意见和修改建议。现正式立项进行维护，但原项目组人员已加入其它项目组，临时抽调了两人组成开发团队。该计划是项目经理编制的维护工作详细计划中的一部分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9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实际计划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Review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57639"/>
              </p:ext>
            </p:extLst>
          </p:nvPr>
        </p:nvGraphicFramePr>
        <p:xfrm>
          <a:off x="467545" y="1124745"/>
          <a:ext cx="8208910" cy="2448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7"/>
                <a:gridCol w="1296144"/>
                <a:gridCol w="648072"/>
                <a:gridCol w="648072"/>
                <a:gridCol w="792088"/>
                <a:gridCol w="4392487"/>
              </a:tblGrid>
              <a:tr h="17982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XXX</a:t>
                      </a:r>
                      <a:r>
                        <a:rPr lang="zh-CN" altLang="en-US" sz="1200" u="none" strike="noStrike" dirty="0">
                          <a:effectLst/>
                        </a:rPr>
                        <a:t>详细开发计划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8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#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任务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担当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预计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风险评估及应对措施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9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开始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完成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6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根据北京反馈意见编制需求规范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12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：担当</a:t>
                      </a:r>
                      <a:r>
                        <a:rPr lang="zh-CN" altLang="en-US" sz="1200" u="none" strike="noStrike" dirty="0">
                          <a:effectLst/>
                        </a:rPr>
                        <a:t>人对原有系统不熟悉，所以新增功能的需求分析存在困难。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：留</a:t>
                      </a:r>
                      <a:r>
                        <a:rPr lang="zh-CN" altLang="en-US" sz="1200" u="none" strike="noStrike" dirty="0">
                          <a:effectLst/>
                        </a:rPr>
                        <a:t>一个月给担当人熟悉原有系统。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9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评审通信协议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203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对需求变更进行分析，并评审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r>
                        <a:rPr lang="zh-CN" altLang="en-US" sz="1200" u="none" strike="noStrike" dirty="0">
                          <a:effectLst/>
                        </a:rPr>
                        <a:t>月</a:t>
                      </a:r>
                      <a:r>
                        <a:rPr lang="en-US" altLang="zh-CN" sz="1200" u="none" strike="noStrike" dirty="0">
                          <a:effectLst/>
                        </a:rPr>
                        <a:t>21</a:t>
                      </a:r>
                      <a:r>
                        <a:rPr lang="zh-CN" altLang="en-US" sz="1200" u="none" strike="noStrike" dirty="0">
                          <a:effectLst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：担当</a:t>
                      </a:r>
                      <a:r>
                        <a:rPr lang="zh-CN" altLang="en-US" sz="1200" u="none" strike="noStrike" dirty="0">
                          <a:effectLst/>
                        </a:rPr>
                        <a:t>人对变更的功能点的影响没有深刻的认识。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：要求</a:t>
                      </a:r>
                      <a:r>
                        <a:rPr lang="zh-CN" altLang="en-US" sz="1200" u="none" strike="noStrike" dirty="0">
                          <a:effectLst/>
                        </a:rPr>
                        <a:t>责任人准备多次评审，深刻理解变更项。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520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编写测试用例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：测试用例</a:t>
                      </a:r>
                      <a:r>
                        <a:rPr lang="zh-CN" altLang="en-US" sz="1200" u="none" strike="noStrike" dirty="0">
                          <a:effectLst/>
                        </a:rPr>
                        <a:t>工作量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未知。</a:t>
                      </a:r>
                      <a:r>
                        <a:rPr lang="zh-CN" altLang="en-US" sz="1200" u="none" strike="noStrike" dirty="0">
                          <a:effectLst/>
                        </a:rPr>
                        <a:t/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：根据情况增加人。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544" y="3717032"/>
            <a:ext cx="50405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明确，达成标准欠缺，实际工作不可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先后顺序存在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和任务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间关系不明确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缺少完成时间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详细计划不够细，缺少对过程的策划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任务能否完成未知，可行、可操作性不足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124744"/>
            <a:ext cx="7848872" cy="2448272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计划的变更也许是</a:t>
            </a:r>
            <a:r>
              <a:rPr lang="zh-CN" alt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必然！！！</a:t>
            </a:r>
            <a:endParaRPr lang="zh-CN" alt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3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计划的重要性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-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警句名言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1570904"/>
              </p:ext>
            </p:extLst>
          </p:nvPr>
        </p:nvGraphicFramePr>
        <p:xfrm>
          <a:off x="899592" y="1124744"/>
          <a:ext cx="770485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概述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23704475"/>
              </p:ext>
            </p:extLst>
          </p:nvPr>
        </p:nvGraphicFramePr>
        <p:xfrm>
          <a:off x="755576" y="908720"/>
          <a:ext cx="7848872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5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2201</Words>
  <Application>Microsoft Office PowerPoint</Application>
  <PresentationFormat>全屏显示(4:3)</PresentationFormat>
  <Paragraphs>434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zhangwb</dc:creator>
  <cp:lastModifiedBy>qm</cp:lastModifiedBy>
  <cp:revision>420</cp:revision>
  <cp:lastPrinted>2016-04-21T01:48:30Z</cp:lastPrinted>
  <dcterms:created xsi:type="dcterms:W3CDTF">2015-05-07T02:26:07Z</dcterms:created>
  <dcterms:modified xsi:type="dcterms:W3CDTF">2016-04-23T15:01:54Z</dcterms:modified>
</cp:coreProperties>
</file>