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4080" y="2795270"/>
            <a:ext cx="5323840" cy="441960"/>
          </a:xfrm>
        </p:spPr>
        <p:txBody>
          <a:bodyPr>
            <a:noAutofit/>
          </a:bodyPr>
          <a:p>
            <a:r>
              <a:rPr lang="zh-CN" altLang="en-US"/>
              <a:t>实体识别任务实践(三)-Bert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8380" y="2479675"/>
            <a:ext cx="9107805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论文题目：BERT: Pre-training of Deep Bidirectional Transformers for Language Understanding</a:t>
            </a:r>
            <a:endParaRPr lang="zh-CN" altLang="en-US"/>
          </a:p>
          <a:p>
            <a:r>
              <a:rPr lang="zh-CN" altLang="en-US"/>
              <a:t>论文地址：https://arxiv.org/abs/1810.04805</a:t>
            </a:r>
            <a:endParaRPr lang="zh-CN" altLang="en-US"/>
          </a:p>
          <a:p>
            <a:r>
              <a:rPr lang="zh-CN" altLang="en-US"/>
              <a:t>论文源码：https://github.com/google-research/bert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8380" y="3981450"/>
            <a:ext cx="90424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BERT(Bidirectional Encoder Representation from Transformers)</a:t>
            </a:r>
            <a:r>
              <a:rPr lang="zh-CN" altLang="en-US"/>
              <a:t>是2018年10月由Google AI研究院提出的一种预训练模型，该模型在机器阅读理解顶级水平测试SQuAD1.1中表现出惊人的成绩: 全部两个衡量指标上全面超越人类，并且在11种不同NLP测试中创出SOTA表现，包括将GLUE基准推高至80.4% (绝对改进7.6%)，MultiNLI准确度达到86.7% (绝对改进5.6%)，成为NLP发展史上的里程碑式的模型成就。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940" y="299720"/>
            <a:ext cx="2847975" cy="1600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9455" y="260350"/>
            <a:ext cx="138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BERT</a:t>
            </a:r>
            <a:r>
              <a:rPr lang="zh-CN" altLang="en-US" b="1"/>
              <a:t>简介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90880" y="263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BERT框架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880" y="1104265"/>
            <a:ext cx="108299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BERT整体框架包含pre-train和fine-tune两个阶段。pre-train阶段模型是在无标注的标签数据上进行训练，fine-tune阶段，BERT模型首先是被pre-train模型参数初始化，然后所有的参数会用下游的有标注的数据进行训练。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46250" y="2498725"/>
            <a:ext cx="8304530" cy="315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17880" y="5719445"/>
            <a:ext cx="105759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BERT是用了Transformer的encoder侧的网络，encoder中的Self-attention机制在编码一个token的时候同时利用了其上下文的token，其中‘同时利用上下文’即为双向的体现，而并非像Bi-LSTM那样把句子倒序输入一遍。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90880" y="263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2-embed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879475"/>
            <a:ext cx="9173210" cy="2980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9260" y="4005580"/>
            <a:ext cx="92544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Token Embeddings是词向量，第一个单词是CLS标志，可以用于之后的分类任务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Segment Embeddings用来区别两种句子，因为预训练不光做LM还要做以两个句子为输入的分类任务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Position Embeddings和之前文章中的Transformer不一样，不是三角函数而是学习出来的</a:t>
            </a:r>
            <a:endParaRPr lang="zh-CN" altLang="en-US"/>
          </a:p>
          <a:p>
            <a:pPr marL="285750" indent="-285750"/>
            <a:endParaRPr lang="zh-CN" altLang="en-US"/>
          </a:p>
          <a:p>
            <a:r>
              <a:rPr lang="zh-CN" altLang="en-US"/>
              <a:t>其中[CLS]表示该特征用于分类模型，对非分类模型，该符号可以省去。[SEP]表示分句符号，用于断开输入语料中的两个句子。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0880" y="263525"/>
            <a:ext cx="3693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Illustrated Transformer</a:t>
            </a:r>
            <a:endParaRPr 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185545"/>
            <a:ext cx="7774305" cy="256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500" y="4808855"/>
            <a:ext cx="64477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https://jalammar.github.io/illustrated-transformer/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https://paddlepedia.readthedocs.io/en/latest/tutorials/pretrain_model/bert.html</a:t>
            </a:r>
            <a:endParaRPr lang="zh-CN" altLang="en-US"/>
          </a:p>
        </p:txBody>
      </p:sp>
      <p:pic>
        <p:nvPicPr>
          <p:cNvPr id="8" name="图片 7" descr="3-transformer_enco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090" y="2445385"/>
            <a:ext cx="4498975" cy="3518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-Figure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036445"/>
            <a:ext cx="10610850" cy="415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880" y="263525"/>
            <a:ext cx="3693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 For NER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WPS 演示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yanqiang</dc:creator>
  <cp:lastModifiedBy>致Great</cp:lastModifiedBy>
  <cp:revision>28</cp:revision>
  <dcterms:created xsi:type="dcterms:W3CDTF">2022-02-22T14:51:00Z</dcterms:created>
  <dcterms:modified xsi:type="dcterms:W3CDTF">2022-02-23T16:09:12Z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EC9B03AC7A7C4C7D853CD2A05FFCBE6F</vt:lpwstr>
  </property>
  <property fmtid="{D5CDD505-2E9C-101B-9397-08002B2CF9AE}" pid="3" name="KSOProductBuildVer">
    <vt:lpwstr>2052-11.1.0.11365</vt:lpwstr>
  </property>
</Properties>
</file>