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62" r:id="rId3"/>
  </p:sldMasterIdLst>
  <p:notesMasterIdLst>
    <p:notesMasterId r:id="rId6"/>
  </p:notesMasterIdLst>
  <p:sldIdLst>
    <p:sldId id="256" r:id="rId4"/>
    <p:sldId id="263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50565-F3A9-4EB6-9F28-FC8A1C3E3C0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439AE-8266-4D19-9F3B-0F3B86BC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0afe6751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0afe6751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263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9433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5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21528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09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2899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78660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864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01859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290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0755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8676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29945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9351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40419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13901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704447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6848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34008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856821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59766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30126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407088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72100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00906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27402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024920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124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5E613-D8F4-D874-484D-F6E7B9FB1BC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3EFBA-B7E4-76C2-0C34-CB94C8740D8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1162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4B90D-7E40-48F4-86BA-44C728F97B1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74C4E-B833-461D-B88D-16882ECB623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1162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79581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2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CB019B1-382A-4266-B25C-5B523AA43C14-1" descr="C:/Users/hx.yang/AppData/Local/Temp/wpp.XhXNiE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65" cy="6496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2"/>
          <p:cNvSpPr txBox="1">
            <a:spLocks noGrp="1"/>
          </p:cNvSpPr>
          <p:nvPr>
            <p:ph type="title"/>
          </p:nvPr>
        </p:nvSpPr>
        <p:spPr>
          <a:xfrm>
            <a:off x="436617" y="249500"/>
            <a:ext cx="2256887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TIMELINE</a:t>
            </a:r>
            <a:endParaRPr dirty="0"/>
          </a:p>
        </p:txBody>
      </p:sp>
      <p:sp>
        <p:nvSpPr>
          <p:cNvPr id="1001" name="Google Shape;1001;p42"/>
          <p:cNvSpPr txBox="1">
            <a:spLocks noGrp="1"/>
          </p:cNvSpPr>
          <p:nvPr>
            <p:ph type="title" idx="4294967295"/>
          </p:nvPr>
        </p:nvSpPr>
        <p:spPr>
          <a:xfrm>
            <a:off x="3660969" y="1221629"/>
            <a:ext cx="2527600" cy="59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200" i="1" dirty="0">
                <a:latin typeface="Saira SemiBold"/>
                <a:sym typeface="Saira SemiBold"/>
              </a:rPr>
              <a:t>02:</a:t>
            </a:r>
            <a:endParaRPr sz="3200" i="1" dirty="0">
              <a:latin typeface="Saira SemiBold"/>
              <a:sym typeface="Saira SemiBold"/>
            </a:endParaRPr>
          </a:p>
        </p:txBody>
      </p:sp>
      <p:sp>
        <p:nvSpPr>
          <p:cNvPr id="1002" name="Google Shape;1002;p42"/>
          <p:cNvSpPr txBox="1">
            <a:spLocks noGrp="1"/>
          </p:cNvSpPr>
          <p:nvPr>
            <p:ph type="subTitle" idx="4294967295"/>
          </p:nvPr>
        </p:nvSpPr>
        <p:spPr>
          <a:xfrm>
            <a:off x="4832200" y="888396"/>
            <a:ext cx="2527600" cy="8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678A"/>
              </a:buClr>
              <a:buSzPts val="1400"/>
              <a:buFont typeface="Nunito"/>
              <a:buNone/>
              <a:tabLst/>
              <a:defRPr/>
            </a:pPr>
            <a:r>
              <a:rPr lang="zh-CN" altLang="en-US" sz="3200" b="1" dirty="0">
                <a:solidFill>
                  <a:schemeClr val="lt1"/>
                </a:solidFill>
                <a:latin typeface="Saira SemiBold"/>
              </a:rPr>
              <a:t>批量测试</a:t>
            </a:r>
          </a:p>
          <a:p>
            <a:pPr marL="0" indent="0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003" name="Google Shape;1003;p42"/>
          <p:cNvSpPr txBox="1">
            <a:spLocks noGrp="1"/>
          </p:cNvSpPr>
          <p:nvPr>
            <p:ph type="title" idx="4294967295"/>
          </p:nvPr>
        </p:nvSpPr>
        <p:spPr>
          <a:xfrm>
            <a:off x="7900290" y="1218917"/>
            <a:ext cx="2527600" cy="59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i="1" dirty="0">
                <a:latin typeface="Saira SemiBold"/>
                <a:sym typeface="Saira SemiBold"/>
              </a:rPr>
              <a:t>03:</a:t>
            </a:r>
            <a:endParaRPr sz="3200" i="1" dirty="0">
              <a:latin typeface="Saira SemiBold"/>
              <a:sym typeface="Saira SemiBold"/>
            </a:endParaRPr>
          </a:p>
        </p:txBody>
      </p:sp>
      <p:sp>
        <p:nvSpPr>
          <p:cNvPr id="1004" name="Google Shape;1004;p42"/>
          <p:cNvSpPr txBox="1">
            <a:spLocks noGrp="1"/>
          </p:cNvSpPr>
          <p:nvPr>
            <p:ph type="subTitle" idx="4294967295"/>
          </p:nvPr>
        </p:nvSpPr>
        <p:spPr>
          <a:xfrm>
            <a:off x="9071521" y="877560"/>
            <a:ext cx="2527600" cy="8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2133"/>
              </a:spcBef>
              <a:spcAft>
                <a:spcPts val="2133"/>
              </a:spcAft>
              <a:buClr>
                <a:srgbClr val="33678A"/>
              </a:buClr>
              <a:buNone/>
              <a:defRPr/>
            </a:pPr>
            <a:r>
              <a:rPr lang="zh-CN" altLang="en-US" sz="3200" b="1" dirty="0">
                <a:solidFill>
                  <a:schemeClr val="lt1"/>
                </a:solidFill>
                <a:latin typeface="Saira SemiBold"/>
              </a:rPr>
              <a:t>批量订单</a:t>
            </a:r>
          </a:p>
        </p:txBody>
      </p:sp>
      <p:sp>
        <p:nvSpPr>
          <p:cNvPr id="1005" name="Google Shape;1005;p42"/>
          <p:cNvSpPr txBox="1">
            <a:spLocks noGrp="1"/>
          </p:cNvSpPr>
          <p:nvPr>
            <p:ph type="title" idx="4294967295"/>
          </p:nvPr>
        </p:nvSpPr>
        <p:spPr>
          <a:xfrm>
            <a:off x="-377862" y="1245865"/>
            <a:ext cx="2527600" cy="59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i="1" dirty="0">
                <a:latin typeface="Saira SemiBold"/>
                <a:ea typeface="Saira SemiBold"/>
                <a:cs typeface="Saira SemiBold"/>
                <a:sym typeface="Saira SemiBold"/>
              </a:rPr>
              <a:t>01</a:t>
            </a:r>
            <a:r>
              <a:rPr lang="en-US" sz="3200" i="1" dirty="0">
                <a:latin typeface="Saira SemiBold"/>
                <a:ea typeface="Saira SemiBold"/>
                <a:cs typeface="Saira SemiBold"/>
                <a:sym typeface="Saira SemiBold"/>
              </a:rPr>
              <a:t>:</a:t>
            </a:r>
            <a:endParaRPr sz="3200" i="1" dirty="0">
              <a:latin typeface="Saira SemiBold"/>
              <a:ea typeface="Saira SemiBold"/>
              <a:cs typeface="Saira SemiBold"/>
              <a:sym typeface="Saira SemiBold"/>
            </a:endParaRPr>
          </a:p>
        </p:txBody>
      </p:sp>
      <p:sp>
        <p:nvSpPr>
          <p:cNvPr id="1006" name="Google Shape;1006;p42"/>
          <p:cNvSpPr txBox="1">
            <a:spLocks noGrp="1"/>
          </p:cNvSpPr>
          <p:nvPr>
            <p:ph type="subTitle" idx="4294967295"/>
          </p:nvPr>
        </p:nvSpPr>
        <p:spPr>
          <a:xfrm>
            <a:off x="651811" y="906961"/>
            <a:ext cx="2527600" cy="8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zh-CN" altLang="en-US" sz="3200" b="1" dirty="0"/>
              <a:t> </a:t>
            </a:r>
            <a:r>
              <a:rPr lang="zh-CN" altLang="en-US" sz="3200" b="1" dirty="0">
                <a:solidFill>
                  <a:schemeClr val="lt1"/>
                </a:solidFill>
                <a:latin typeface="Saira SemiBold"/>
                <a:sym typeface="Saira"/>
              </a:rPr>
              <a:t>小批测试</a:t>
            </a:r>
          </a:p>
          <a:p>
            <a:pPr marL="0" indent="0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012" name="Google Shape;1012;p42"/>
          <p:cNvSpPr txBox="1">
            <a:spLocks noGrp="1"/>
          </p:cNvSpPr>
          <p:nvPr>
            <p:ph type="subTitle" idx="4294967295"/>
          </p:nvPr>
        </p:nvSpPr>
        <p:spPr>
          <a:xfrm>
            <a:off x="682711" y="1980326"/>
            <a:ext cx="3570461" cy="6443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r>
              <a:rPr lang="zh-CN" altLang="en-US" sz="1400" b="1" i="1" dirty="0"/>
              <a:t>首次下单 </a:t>
            </a:r>
            <a:r>
              <a:rPr lang="en-US" altLang="zh-CN" sz="1400" b="1" i="1" dirty="0"/>
              <a:t>1K</a:t>
            </a:r>
            <a:r>
              <a:rPr lang="zh-CN" altLang="en-US" sz="1400" b="1" i="1" dirty="0"/>
              <a:t>，单价</a:t>
            </a:r>
            <a:r>
              <a:rPr lang="en-US" altLang="zh-CN" sz="1400" b="1" i="1" dirty="0"/>
              <a:t>180</a:t>
            </a:r>
            <a:r>
              <a:rPr lang="zh-CN" altLang="en-US" sz="1400" b="1" i="1" dirty="0"/>
              <a:t>， 含税，磨具费</a:t>
            </a:r>
            <a:r>
              <a:rPr lang="en-US" altLang="zh-CN" sz="1400" b="1" i="1" dirty="0"/>
              <a:t>4</a:t>
            </a:r>
            <a:r>
              <a:rPr lang="zh-CN" altLang="en-US" sz="1400" b="1" i="1" dirty="0"/>
              <a:t>万</a:t>
            </a:r>
            <a:endParaRPr sz="1400" b="1" i="1" dirty="0"/>
          </a:p>
        </p:txBody>
      </p:sp>
      <p:grpSp>
        <p:nvGrpSpPr>
          <p:cNvPr id="1013" name="Google Shape;1013;p42"/>
          <p:cNvGrpSpPr/>
          <p:nvPr/>
        </p:nvGrpSpPr>
        <p:grpSpPr>
          <a:xfrm>
            <a:off x="715681" y="2199316"/>
            <a:ext cx="10502038" cy="587507"/>
            <a:chOff x="1542452" y="2626968"/>
            <a:chExt cx="5746570" cy="423642"/>
          </a:xfrm>
        </p:grpSpPr>
        <p:grpSp>
          <p:nvGrpSpPr>
            <p:cNvPr id="1015" name="Google Shape;1015;p42"/>
            <p:cNvGrpSpPr/>
            <p:nvPr/>
          </p:nvGrpSpPr>
          <p:grpSpPr>
            <a:xfrm>
              <a:off x="3787369" y="2626968"/>
              <a:ext cx="53113" cy="252184"/>
              <a:chOff x="713108" y="2563700"/>
              <a:chExt cx="92400" cy="411825"/>
            </a:xfrm>
          </p:grpSpPr>
          <p:cxnSp>
            <p:nvCxnSpPr>
              <p:cNvPr id="1016" name="Google Shape;1016;p42"/>
              <p:cNvCxnSpPr/>
              <p:nvPr/>
            </p:nvCxnSpPr>
            <p:spPr>
              <a:xfrm>
                <a:off x="759320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17" name="Google Shape;1017;p42"/>
              <p:cNvSpPr/>
              <p:nvPr/>
            </p:nvSpPr>
            <p:spPr>
              <a:xfrm>
                <a:off x="713108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8" name="Google Shape;1018;p42"/>
            <p:cNvGrpSpPr/>
            <p:nvPr/>
          </p:nvGrpSpPr>
          <p:grpSpPr>
            <a:xfrm>
              <a:off x="1542452" y="2626985"/>
              <a:ext cx="53110" cy="252184"/>
              <a:chOff x="732031" y="2563700"/>
              <a:chExt cx="92400" cy="411825"/>
            </a:xfrm>
          </p:grpSpPr>
          <p:cxnSp>
            <p:nvCxnSpPr>
              <p:cNvPr id="1019" name="Google Shape;1019;p42"/>
              <p:cNvCxnSpPr/>
              <p:nvPr/>
            </p:nvCxnSpPr>
            <p:spPr>
              <a:xfrm>
                <a:off x="77202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20" name="Google Shape;1020;p42"/>
              <p:cNvSpPr/>
              <p:nvPr/>
            </p:nvSpPr>
            <p:spPr>
              <a:xfrm>
                <a:off x="732031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2" name="Google Shape;1022;p42"/>
            <p:cNvGrpSpPr/>
            <p:nvPr/>
          </p:nvGrpSpPr>
          <p:grpSpPr>
            <a:xfrm rot="10800000">
              <a:off x="3396708" y="2798426"/>
              <a:ext cx="53109" cy="252184"/>
              <a:chOff x="922667" y="2563700"/>
              <a:chExt cx="92400" cy="411825"/>
            </a:xfrm>
          </p:grpSpPr>
          <p:cxnSp>
            <p:nvCxnSpPr>
              <p:cNvPr id="1023" name="Google Shape;1023;p42"/>
              <p:cNvCxnSpPr/>
              <p:nvPr/>
            </p:nvCxnSpPr>
            <p:spPr>
              <a:xfrm>
                <a:off x="968871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24" name="Google Shape;1024;p42"/>
              <p:cNvSpPr/>
              <p:nvPr/>
            </p:nvSpPr>
            <p:spPr>
              <a:xfrm>
                <a:off x="922667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5" name="Google Shape;1025;p42"/>
            <p:cNvSpPr/>
            <p:nvPr/>
          </p:nvSpPr>
          <p:spPr>
            <a:xfrm>
              <a:off x="2761422" y="2798253"/>
              <a:ext cx="1125559" cy="81765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26" name="Google Shape;1026;p42"/>
            <p:cNvGrpSpPr/>
            <p:nvPr/>
          </p:nvGrpSpPr>
          <p:grpSpPr>
            <a:xfrm rot="10800000">
              <a:off x="5474284" y="2798426"/>
              <a:ext cx="53109" cy="252184"/>
              <a:chOff x="1218522" y="2563700"/>
              <a:chExt cx="92400" cy="411825"/>
            </a:xfrm>
          </p:grpSpPr>
          <p:cxnSp>
            <p:nvCxnSpPr>
              <p:cNvPr id="1027" name="Google Shape;1027;p42"/>
              <p:cNvCxnSpPr/>
              <p:nvPr/>
            </p:nvCxnSpPr>
            <p:spPr>
              <a:xfrm>
                <a:off x="1283646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28" name="Google Shape;1028;p42"/>
              <p:cNvSpPr/>
              <p:nvPr/>
            </p:nvSpPr>
            <p:spPr>
              <a:xfrm>
                <a:off x="1218522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9" name="Google Shape;1029;p42"/>
            <p:cNvSpPr/>
            <p:nvPr/>
          </p:nvSpPr>
          <p:spPr>
            <a:xfrm>
              <a:off x="6138141" y="2798032"/>
              <a:ext cx="1125600" cy="81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30" name="Google Shape;1030;p42"/>
            <p:cNvGrpSpPr/>
            <p:nvPr/>
          </p:nvGrpSpPr>
          <p:grpSpPr>
            <a:xfrm>
              <a:off x="6114652" y="2627076"/>
              <a:ext cx="53112" cy="252202"/>
              <a:chOff x="845575" y="2563700"/>
              <a:chExt cx="92400" cy="411825"/>
            </a:xfrm>
          </p:grpSpPr>
          <p:cxnSp>
            <p:nvCxnSpPr>
              <p:cNvPr id="1031" name="Google Shape;1031;p42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2" name="Google Shape;1032;p42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3" name="Google Shape;1033;p42"/>
            <p:cNvSpPr/>
            <p:nvPr/>
          </p:nvSpPr>
          <p:spPr>
            <a:xfrm>
              <a:off x="5012572" y="2798253"/>
              <a:ext cx="1125600" cy="8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34" name="Google Shape;1034;p42"/>
            <p:cNvGrpSpPr/>
            <p:nvPr/>
          </p:nvGrpSpPr>
          <p:grpSpPr>
            <a:xfrm rot="10800000">
              <a:off x="7235910" y="2798301"/>
              <a:ext cx="53112" cy="252202"/>
              <a:chOff x="2070100" y="2563700"/>
              <a:chExt cx="92400" cy="411825"/>
            </a:xfrm>
          </p:grpSpPr>
          <p:cxnSp>
            <p:nvCxnSpPr>
              <p:cNvPr id="1035" name="Google Shape;1035;p42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6" name="Google Shape;1036;p42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1" name="Google Shape;1021;p42"/>
            <p:cNvSpPr/>
            <p:nvPr/>
          </p:nvSpPr>
          <p:spPr>
            <a:xfrm>
              <a:off x="1557093" y="2798253"/>
              <a:ext cx="1875347" cy="8810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3813933" y="2798032"/>
              <a:ext cx="1680926" cy="8112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1012;p42">
            <a:extLst>
              <a:ext uri="{FF2B5EF4-FFF2-40B4-BE49-F238E27FC236}">
                <a16:creationId xmlns:a16="http://schemas.microsoft.com/office/drawing/2014/main" id="{34855113-AF81-2404-8D4C-329D2E2A7AA3}"/>
              </a:ext>
            </a:extLst>
          </p:cNvPr>
          <p:cNvSpPr txBox="1">
            <a:spLocks/>
          </p:cNvSpPr>
          <p:nvPr/>
        </p:nvSpPr>
        <p:spPr>
          <a:xfrm>
            <a:off x="4871889" y="1960569"/>
            <a:ext cx="2876672" cy="63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33"/>
              </a:spcAft>
              <a:buFont typeface="Nunito"/>
              <a:buNone/>
            </a:pPr>
            <a:r>
              <a:rPr lang="zh-CN" altLang="en-US" sz="1600" b="1" i="1" kern="0" dirty="0"/>
              <a:t>批量下单 </a:t>
            </a:r>
            <a:r>
              <a:rPr lang="en-US" altLang="zh-CN" sz="1600" b="1" i="1" kern="0" dirty="0"/>
              <a:t>5K</a:t>
            </a:r>
            <a:endParaRPr lang="zh-CN" altLang="en-US" sz="1600" b="1" i="1" kern="0" dirty="0"/>
          </a:p>
        </p:txBody>
      </p:sp>
      <p:sp>
        <p:nvSpPr>
          <p:cNvPr id="5" name="Google Shape;1012;p42">
            <a:extLst>
              <a:ext uri="{FF2B5EF4-FFF2-40B4-BE49-F238E27FC236}">
                <a16:creationId xmlns:a16="http://schemas.microsoft.com/office/drawing/2014/main" id="{97927B42-C64F-D66C-A917-855BCAA52E60}"/>
              </a:ext>
            </a:extLst>
          </p:cNvPr>
          <p:cNvSpPr txBox="1">
            <a:spLocks/>
          </p:cNvSpPr>
          <p:nvPr/>
        </p:nvSpPr>
        <p:spPr>
          <a:xfrm>
            <a:off x="9127709" y="1940699"/>
            <a:ext cx="2588082" cy="64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33"/>
              </a:spcAft>
              <a:buFont typeface="Nunito"/>
              <a:buNone/>
            </a:pPr>
            <a:r>
              <a:rPr lang="zh-CN" altLang="en-US" sz="1600" b="1" i="1" kern="0" dirty="0"/>
              <a:t>批量下单 </a:t>
            </a:r>
            <a:r>
              <a:rPr lang="en-US" altLang="zh-CN" sz="1600" b="1" i="1" kern="0" dirty="0"/>
              <a:t>10K</a:t>
            </a:r>
            <a:endParaRPr lang="zh-CN" altLang="en-US" sz="1600" b="1" i="1" kern="0" dirty="0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FE94BECE-74EE-E3D6-AE4B-BBDAA89F3EE3}"/>
              </a:ext>
            </a:extLst>
          </p:cNvPr>
          <p:cNvGrpSpPr/>
          <p:nvPr/>
        </p:nvGrpSpPr>
        <p:grpSpPr>
          <a:xfrm>
            <a:off x="834939" y="2830448"/>
            <a:ext cx="8755247" cy="929749"/>
            <a:chOff x="825000" y="3039170"/>
            <a:chExt cx="8755247" cy="929749"/>
          </a:xfrm>
        </p:grpSpPr>
        <p:grpSp>
          <p:nvGrpSpPr>
            <p:cNvPr id="993" name="Google Shape;1462;p49">
              <a:extLst>
                <a:ext uri="{FF2B5EF4-FFF2-40B4-BE49-F238E27FC236}">
                  <a16:creationId xmlns:a16="http://schemas.microsoft.com/office/drawing/2014/main" id="{45B2CCBD-779F-B320-1DEC-113503A02D87}"/>
                </a:ext>
              </a:extLst>
            </p:cNvPr>
            <p:cNvGrpSpPr/>
            <p:nvPr/>
          </p:nvGrpSpPr>
          <p:grpSpPr>
            <a:xfrm>
              <a:off x="825000" y="3039170"/>
              <a:ext cx="8755247" cy="681216"/>
              <a:chOff x="6974158" y="2754686"/>
              <a:chExt cx="4305086" cy="298543"/>
            </a:xfrm>
          </p:grpSpPr>
          <p:sp>
            <p:nvSpPr>
              <p:cNvPr id="995" name="Google Shape;1464;p49">
                <a:extLst>
                  <a:ext uri="{FF2B5EF4-FFF2-40B4-BE49-F238E27FC236}">
                    <a16:creationId xmlns:a16="http://schemas.microsoft.com/office/drawing/2014/main" id="{C9F97362-2040-1D68-10DF-08CFAF11758A}"/>
                  </a:ext>
                </a:extLst>
              </p:cNvPr>
              <p:cNvSpPr/>
              <p:nvPr/>
            </p:nvSpPr>
            <p:spPr>
              <a:xfrm>
                <a:off x="7127662" y="2897282"/>
                <a:ext cx="9495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66" extrusionOk="0">
                    <a:moveTo>
                      <a:pt x="155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84" y="465"/>
                      <a:pt x="155" y="465"/>
                    </a:cubicBezTo>
                    <a:cubicBezTo>
                      <a:pt x="227" y="465"/>
                      <a:pt x="298" y="394"/>
                      <a:pt x="298" y="322"/>
                    </a:cubicBezTo>
                    <a:lnTo>
                      <a:pt x="298" y="155"/>
                    </a:lnTo>
                    <a:cubicBezTo>
                      <a:pt x="298" y="60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1466;p49">
                <a:extLst>
                  <a:ext uri="{FF2B5EF4-FFF2-40B4-BE49-F238E27FC236}">
                    <a16:creationId xmlns:a16="http://schemas.microsoft.com/office/drawing/2014/main" id="{1999349F-C228-E818-546A-24381E21AA1D}"/>
                  </a:ext>
                </a:extLst>
              </p:cNvPr>
              <p:cNvSpPr/>
              <p:nvPr/>
            </p:nvSpPr>
            <p:spPr>
              <a:xfrm>
                <a:off x="6974158" y="2789535"/>
                <a:ext cx="213711" cy="263694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0312" extrusionOk="0">
                    <a:moveTo>
                      <a:pt x="6228" y="2167"/>
                    </a:moveTo>
                    <a:lnTo>
                      <a:pt x="6132" y="3239"/>
                    </a:lnTo>
                    <a:lnTo>
                      <a:pt x="6121" y="3239"/>
                    </a:lnTo>
                    <a:cubicBezTo>
                      <a:pt x="6025" y="3239"/>
                      <a:pt x="5942" y="3156"/>
                      <a:pt x="5942" y="3060"/>
                    </a:cubicBezTo>
                    <a:lnTo>
                      <a:pt x="5942" y="2227"/>
                    </a:lnTo>
                    <a:cubicBezTo>
                      <a:pt x="6049" y="2227"/>
                      <a:pt x="6132" y="2191"/>
                      <a:pt x="6228" y="2167"/>
                    </a:cubicBezTo>
                    <a:close/>
                    <a:moveTo>
                      <a:pt x="5787" y="322"/>
                    </a:moveTo>
                    <a:cubicBezTo>
                      <a:pt x="6240" y="322"/>
                      <a:pt x="6609" y="691"/>
                      <a:pt x="6609" y="1131"/>
                    </a:cubicBezTo>
                    <a:cubicBezTo>
                      <a:pt x="6609" y="1584"/>
                      <a:pt x="6240" y="1953"/>
                      <a:pt x="5787" y="1953"/>
                    </a:cubicBezTo>
                    <a:cubicBezTo>
                      <a:pt x="5490" y="1953"/>
                      <a:pt x="5228" y="1786"/>
                      <a:pt x="5073" y="1536"/>
                    </a:cubicBezTo>
                    <a:cubicBezTo>
                      <a:pt x="5048" y="1487"/>
                      <a:pt x="4996" y="1455"/>
                      <a:pt x="4942" y="1455"/>
                    </a:cubicBezTo>
                    <a:cubicBezTo>
                      <a:pt x="4918" y="1455"/>
                      <a:pt x="4893" y="1462"/>
                      <a:pt x="4870" y="1477"/>
                    </a:cubicBezTo>
                    <a:cubicBezTo>
                      <a:pt x="4799" y="1524"/>
                      <a:pt x="4763" y="1608"/>
                      <a:pt x="4811" y="1691"/>
                    </a:cubicBezTo>
                    <a:cubicBezTo>
                      <a:pt x="4823" y="1703"/>
                      <a:pt x="4823" y="1715"/>
                      <a:pt x="4835" y="1727"/>
                    </a:cubicBezTo>
                    <a:cubicBezTo>
                      <a:pt x="4775" y="1763"/>
                      <a:pt x="4716" y="1786"/>
                      <a:pt x="4656" y="1786"/>
                    </a:cubicBezTo>
                    <a:cubicBezTo>
                      <a:pt x="4477" y="1786"/>
                      <a:pt x="4335" y="1643"/>
                      <a:pt x="4335" y="1465"/>
                    </a:cubicBezTo>
                    <a:cubicBezTo>
                      <a:pt x="4335" y="1370"/>
                      <a:pt x="4263" y="1310"/>
                      <a:pt x="4180" y="1310"/>
                    </a:cubicBezTo>
                    <a:cubicBezTo>
                      <a:pt x="4108" y="1310"/>
                      <a:pt x="4037" y="1393"/>
                      <a:pt x="4037" y="1465"/>
                    </a:cubicBezTo>
                    <a:cubicBezTo>
                      <a:pt x="4037" y="1810"/>
                      <a:pt x="4323" y="2108"/>
                      <a:pt x="4680" y="2108"/>
                    </a:cubicBezTo>
                    <a:cubicBezTo>
                      <a:pt x="4811" y="2108"/>
                      <a:pt x="4942" y="2060"/>
                      <a:pt x="5061" y="1965"/>
                    </a:cubicBezTo>
                    <a:cubicBezTo>
                      <a:pt x="5228" y="2120"/>
                      <a:pt x="5442" y="2227"/>
                      <a:pt x="5668" y="2251"/>
                    </a:cubicBezTo>
                    <a:lnTo>
                      <a:pt x="5668" y="3072"/>
                    </a:lnTo>
                    <a:cubicBezTo>
                      <a:pt x="5668" y="3334"/>
                      <a:pt x="5882" y="3548"/>
                      <a:pt x="6144" y="3548"/>
                    </a:cubicBezTo>
                    <a:lnTo>
                      <a:pt x="6382" y="3548"/>
                    </a:lnTo>
                    <a:cubicBezTo>
                      <a:pt x="6454" y="3548"/>
                      <a:pt x="6513" y="3572"/>
                      <a:pt x="6573" y="3632"/>
                    </a:cubicBezTo>
                    <a:cubicBezTo>
                      <a:pt x="6621" y="3691"/>
                      <a:pt x="6656" y="3751"/>
                      <a:pt x="6633" y="3834"/>
                    </a:cubicBezTo>
                    <a:cubicBezTo>
                      <a:pt x="6621" y="3953"/>
                      <a:pt x="6502" y="4049"/>
                      <a:pt x="6371" y="4049"/>
                    </a:cubicBezTo>
                    <a:lnTo>
                      <a:pt x="6299" y="4049"/>
                    </a:lnTo>
                    <a:lnTo>
                      <a:pt x="6299" y="4037"/>
                    </a:lnTo>
                    <a:cubicBezTo>
                      <a:pt x="6299" y="3953"/>
                      <a:pt x="6216" y="3894"/>
                      <a:pt x="6144" y="3894"/>
                    </a:cubicBezTo>
                    <a:cubicBezTo>
                      <a:pt x="6061" y="3894"/>
                      <a:pt x="6001" y="3965"/>
                      <a:pt x="6001" y="4037"/>
                    </a:cubicBezTo>
                    <a:cubicBezTo>
                      <a:pt x="6001" y="5108"/>
                      <a:pt x="5120" y="5977"/>
                      <a:pt x="4049" y="5977"/>
                    </a:cubicBezTo>
                    <a:cubicBezTo>
                      <a:pt x="2953" y="5977"/>
                      <a:pt x="2084" y="5096"/>
                      <a:pt x="2084" y="4025"/>
                    </a:cubicBezTo>
                    <a:cubicBezTo>
                      <a:pt x="2084" y="3929"/>
                      <a:pt x="2013" y="3870"/>
                      <a:pt x="1941" y="3870"/>
                    </a:cubicBezTo>
                    <a:cubicBezTo>
                      <a:pt x="1858" y="3870"/>
                      <a:pt x="1787" y="3953"/>
                      <a:pt x="1787" y="4025"/>
                    </a:cubicBezTo>
                    <a:lnTo>
                      <a:pt x="1787" y="4037"/>
                    </a:lnTo>
                    <a:lnTo>
                      <a:pt x="1703" y="4037"/>
                    </a:lnTo>
                    <a:cubicBezTo>
                      <a:pt x="1620" y="4037"/>
                      <a:pt x="1560" y="4013"/>
                      <a:pt x="1501" y="3953"/>
                    </a:cubicBezTo>
                    <a:cubicBezTo>
                      <a:pt x="1465" y="3894"/>
                      <a:pt x="1429" y="3834"/>
                      <a:pt x="1441" y="3751"/>
                    </a:cubicBezTo>
                    <a:cubicBezTo>
                      <a:pt x="1465" y="3632"/>
                      <a:pt x="1584" y="3537"/>
                      <a:pt x="1715" y="3537"/>
                    </a:cubicBezTo>
                    <a:lnTo>
                      <a:pt x="1941" y="3537"/>
                    </a:lnTo>
                    <a:cubicBezTo>
                      <a:pt x="2203" y="3537"/>
                      <a:pt x="2418" y="3322"/>
                      <a:pt x="2418" y="3060"/>
                    </a:cubicBezTo>
                    <a:lnTo>
                      <a:pt x="2418" y="2358"/>
                    </a:lnTo>
                    <a:cubicBezTo>
                      <a:pt x="2418" y="2084"/>
                      <a:pt x="2632" y="1870"/>
                      <a:pt x="2906" y="1870"/>
                    </a:cubicBezTo>
                    <a:lnTo>
                      <a:pt x="3525" y="1870"/>
                    </a:lnTo>
                    <a:cubicBezTo>
                      <a:pt x="3620" y="1870"/>
                      <a:pt x="3680" y="1786"/>
                      <a:pt x="3680" y="1715"/>
                    </a:cubicBezTo>
                    <a:cubicBezTo>
                      <a:pt x="3680" y="1632"/>
                      <a:pt x="3608" y="1572"/>
                      <a:pt x="3525" y="1572"/>
                    </a:cubicBezTo>
                    <a:lnTo>
                      <a:pt x="2906" y="1572"/>
                    </a:lnTo>
                    <a:cubicBezTo>
                      <a:pt x="2477" y="1572"/>
                      <a:pt x="2120" y="1929"/>
                      <a:pt x="2120" y="2358"/>
                    </a:cubicBezTo>
                    <a:lnTo>
                      <a:pt x="2120" y="3060"/>
                    </a:lnTo>
                    <a:cubicBezTo>
                      <a:pt x="2120" y="3144"/>
                      <a:pt x="2037" y="3239"/>
                      <a:pt x="1941" y="3239"/>
                    </a:cubicBezTo>
                    <a:lnTo>
                      <a:pt x="1906" y="3239"/>
                    </a:lnTo>
                    <a:lnTo>
                      <a:pt x="1739" y="1572"/>
                    </a:lnTo>
                    <a:cubicBezTo>
                      <a:pt x="1715" y="1251"/>
                      <a:pt x="1822" y="929"/>
                      <a:pt x="2025" y="691"/>
                    </a:cubicBezTo>
                    <a:cubicBezTo>
                      <a:pt x="2239" y="453"/>
                      <a:pt x="2549" y="322"/>
                      <a:pt x="2870" y="322"/>
                    </a:cubicBezTo>
                    <a:close/>
                    <a:moveTo>
                      <a:pt x="5013" y="6013"/>
                    </a:moveTo>
                    <a:lnTo>
                      <a:pt x="5013" y="6537"/>
                    </a:lnTo>
                    <a:cubicBezTo>
                      <a:pt x="5013" y="6823"/>
                      <a:pt x="5204" y="7073"/>
                      <a:pt x="5478" y="7144"/>
                    </a:cubicBezTo>
                    <a:lnTo>
                      <a:pt x="5740" y="7227"/>
                    </a:lnTo>
                    <a:cubicBezTo>
                      <a:pt x="5668" y="7478"/>
                      <a:pt x="5537" y="7716"/>
                      <a:pt x="5370" y="7906"/>
                    </a:cubicBezTo>
                    <a:cubicBezTo>
                      <a:pt x="5311" y="7966"/>
                      <a:pt x="5323" y="8073"/>
                      <a:pt x="5382" y="8120"/>
                    </a:cubicBezTo>
                    <a:cubicBezTo>
                      <a:pt x="5418" y="8144"/>
                      <a:pt x="5442" y="8156"/>
                      <a:pt x="5490" y="8156"/>
                    </a:cubicBezTo>
                    <a:cubicBezTo>
                      <a:pt x="5537" y="8156"/>
                      <a:pt x="5585" y="8144"/>
                      <a:pt x="5609" y="8120"/>
                    </a:cubicBezTo>
                    <a:cubicBezTo>
                      <a:pt x="5823" y="7882"/>
                      <a:pt x="5966" y="7608"/>
                      <a:pt x="6061" y="7311"/>
                    </a:cubicBezTo>
                    <a:lnTo>
                      <a:pt x="6382" y="7418"/>
                    </a:lnTo>
                    <a:cubicBezTo>
                      <a:pt x="6204" y="7906"/>
                      <a:pt x="5930" y="8335"/>
                      <a:pt x="5525" y="8668"/>
                    </a:cubicBezTo>
                    <a:cubicBezTo>
                      <a:pt x="5085" y="9013"/>
                      <a:pt x="4573" y="9204"/>
                      <a:pt x="4001" y="9204"/>
                    </a:cubicBezTo>
                    <a:cubicBezTo>
                      <a:pt x="3442" y="9204"/>
                      <a:pt x="2918" y="9025"/>
                      <a:pt x="2489" y="8668"/>
                    </a:cubicBezTo>
                    <a:cubicBezTo>
                      <a:pt x="2096" y="8359"/>
                      <a:pt x="1810" y="7918"/>
                      <a:pt x="1668" y="7442"/>
                    </a:cubicBezTo>
                    <a:lnTo>
                      <a:pt x="2001" y="7347"/>
                    </a:lnTo>
                    <a:cubicBezTo>
                      <a:pt x="2108" y="7739"/>
                      <a:pt x="2358" y="8097"/>
                      <a:pt x="2680" y="8370"/>
                    </a:cubicBezTo>
                    <a:cubicBezTo>
                      <a:pt x="3049" y="8668"/>
                      <a:pt x="3513" y="8847"/>
                      <a:pt x="4001" y="8847"/>
                    </a:cubicBezTo>
                    <a:cubicBezTo>
                      <a:pt x="4382" y="8847"/>
                      <a:pt x="4739" y="8751"/>
                      <a:pt x="5049" y="8561"/>
                    </a:cubicBezTo>
                    <a:cubicBezTo>
                      <a:pt x="5120" y="8513"/>
                      <a:pt x="5132" y="8430"/>
                      <a:pt x="5109" y="8359"/>
                    </a:cubicBezTo>
                    <a:cubicBezTo>
                      <a:pt x="5077" y="8304"/>
                      <a:pt x="5031" y="8280"/>
                      <a:pt x="4979" y="8280"/>
                    </a:cubicBezTo>
                    <a:cubicBezTo>
                      <a:pt x="4952" y="8280"/>
                      <a:pt x="4923" y="8287"/>
                      <a:pt x="4894" y="8299"/>
                    </a:cubicBezTo>
                    <a:cubicBezTo>
                      <a:pt x="4632" y="8442"/>
                      <a:pt x="4311" y="8537"/>
                      <a:pt x="4001" y="8537"/>
                    </a:cubicBezTo>
                    <a:cubicBezTo>
                      <a:pt x="3215" y="8537"/>
                      <a:pt x="2513" y="8001"/>
                      <a:pt x="2299" y="7239"/>
                    </a:cubicBezTo>
                    <a:lnTo>
                      <a:pt x="2596" y="7144"/>
                    </a:lnTo>
                    <a:cubicBezTo>
                      <a:pt x="2858" y="7073"/>
                      <a:pt x="3049" y="6823"/>
                      <a:pt x="3049" y="6537"/>
                    </a:cubicBezTo>
                    <a:lnTo>
                      <a:pt x="3049" y="6013"/>
                    </a:lnTo>
                    <a:cubicBezTo>
                      <a:pt x="3346" y="6168"/>
                      <a:pt x="3680" y="6239"/>
                      <a:pt x="4037" y="6239"/>
                    </a:cubicBezTo>
                    <a:cubicBezTo>
                      <a:pt x="4394" y="6239"/>
                      <a:pt x="4716" y="6168"/>
                      <a:pt x="5013" y="6013"/>
                    </a:cubicBezTo>
                    <a:close/>
                    <a:moveTo>
                      <a:pt x="2870" y="0"/>
                    </a:moveTo>
                    <a:cubicBezTo>
                      <a:pt x="2477" y="0"/>
                      <a:pt x="2084" y="179"/>
                      <a:pt x="1799" y="477"/>
                    </a:cubicBezTo>
                    <a:cubicBezTo>
                      <a:pt x="1537" y="774"/>
                      <a:pt x="1406" y="1179"/>
                      <a:pt x="1429" y="1596"/>
                    </a:cubicBezTo>
                    <a:lnTo>
                      <a:pt x="1596" y="3251"/>
                    </a:lnTo>
                    <a:cubicBezTo>
                      <a:pt x="1358" y="3298"/>
                      <a:pt x="1144" y="3489"/>
                      <a:pt x="1132" y="3739"/>
                    </a:cubicBezTo>
                    <a:cubicBezTo>
                      <a:pt x="1120" y="3894"/>
                      <a:pt x="1168" y="4049"/>
                      <a:pt x="1263" y="4168"/>
                    </a:cubicBezTo>
                    <a:cubicBezTo>
                      <a:pt x="1370" y="4287"/>
                      <a:pt x="1525" y="4346"/>
                      <a:pt x="1680" y="4346"/>
                    </a:cubicBezTo>
                    <a:lnTo>
                      <a:pt x="1799" y="4346"/>
                    </a:lnTo>
                    <a:cubicBezTo>
                      <a:pt x="1894" y="4989"/>
                      <a:pt x="2251" y="5525"/>
                      <a:pt x="2739" y="5882"/>
                    </a:cubicBezTo>
                    <a:lnTo>
                      <a:pt x="2739" y="6585"/>
                    </a:lnTo>
                    <a:cubicBezTo>
                      <a:pt x="2739" y="6727"/>
                      <a:pt x="2632" y="6870"/>
                      <a:pt x="2501" y="6894"/>
                    </a:cubicBezTo>
                    <a:lnTo>
                      <a:pt x="810" y="7406"/>
                    </a:lnTo>
                    <a:cubicBezTo>
                      <a:pt x="322" y="7537"/>
                      <a:pt x="1" y="7978"/>
                      <a:pt x="1" y="8478"/>
                    </a:cubicBezTo>
                    <a:lnTo>
                      <a:pt x="1" y="10168"/>
                    </a:lnTo>
                    <a:cubicBezTo>
                      <a:pt x="1" y="10252"/>
                      <a:pt x="72" y="10311"/>
                      <a:pt x="144" y="10311"/>
                    </a:cubicBezTo>
                    <a:cubicBezTo>
                      <a:pt x="227" y="10311"/>
                      <a:pt x="298" y="10240"/>
                      <a:pt x="298" y="10168"/>
                    </a:cubicBezTo>
                    <a:lnTo>
                      <a:pt x="298" y="8466"/>
                    </a:lnTo>
                    <a:cubicBezTo>
                      <a:pt x="298" y="8109"/>
                      <a:pt x="537" y="7787"/>
                      <a:pt x="882" y="7680"/>
                    </a:cubicBezTo>
                    <a:lnTo>
                      <a:pt x="1370" y="7537"/>
                    </a:lnTo>
                    <a:cubicBezTo>
                      <a:pt x="1513" y="8073"/>
                      <a:pt x="1846" y="8549"/>
                      <a:pt x="2275" y="8906"/>
                    </a:cubicBezTo>
                    <a:cubicBezTo>
                      <a:pt x="2751" y="9287"/>
                      <a:pt x="3358" y="9502"/>
                      <a:pt x="3989" y="9502"/>
                    </a:cubicBezTo>
                    <a:cubicBezTo>
                      <a:pt x="4608" y="9502"/>
                      <a:pt x="5204" y="9287"/>
                      <a:pt x="5704" y="8906"/>
                    </a:cubicBezTo>
                    <a:cubicBezTo>
                      <a:pt x="6144" y="8549"/>
                      <a:pt x="6454" y="8073"/>
                      <a:pt x="6621" y="7537"/>
                    </a:cubicBezTo>
                    <a:lnTo>
                      <a:pt x="7144" y="7680"/>
                    </a:lnTo>
                    <a:cubicBezTo>
                      <a:pt x="7490" y="7787"/>
                      <a:pt x="7728" y="8097"/>
                      <a:pt x="7728" y="8466"/>
                    </a:cubicBezTo>
                    <a:lnTo>
                      <a:pt x="7728" y="10168"/>
                    </a:lnTo>
                    <a:cubicBezTo>
                      <a:pt x="7728" y="10252"/>
                      <a:pt x="7799" y="10311"/>
                      <a:pt x="7871" y="10311"/>
                    </a:cubicBezTo>
                    <a:cubicBezTo>
                      <a:pt x="7966" y="10311"/>
                      <a:pt x="8026" y="10240"/>
                      <a:pt x="8026" y="10168"/>
                    </a:cubicBezTo>
                    <a:lnTo>
                      <a:pt x="8026" y="8466"/>
                    </a:lnTo>
                    <a:cubicBezTo>
                      <a:pt x="8037" y="7966"/>
                      <a:pt x="7716" y="7525"/>
                      <a:pt x="7240" y="7382"/>
                    </a:cubicBezTo>
                    <a:lnTo>
                      <a:pt x="5537" y="6882"/>
                    </a:lnTo>
                    <a:cubicBezTo>
                      <a:pt x="5406" y="6835"/>
                      <a:pt x="5299" y="6704"/>
                      <a:pt x="5299" y="6573"/>
                    </a:cubicBezTo>
                    <a:lnTo>
                      <a:pt x="5299" y="5870"/>
                    </a:lnTo>
                    <a:cubicBezTo>
                      <a:pt x="5811" y="5525"/>
                      <a:pt x="6168" y="4977"/>
                      <a:pt x="6240" y="4334"/>
                    </a:cubicBezTo>
                    <a:lnTo>
                      <a:pt x="6323" y="4334"/>
                    </a:lnTo>
                    <a:cubicBezTo>
                      <a:pt x="6621" y="4334"/>
                      <a:pt x="6871" y="4108"/>
                      <a:pt x="6906" y="3846"/>
                    </a:cubicBezTo>
                    <a:cubicBezTo>
                      <a:pt x="6918" y="3691"/>
                      <a:pt x="6871" y="3525"/>
                      <a:pt x="6775" y="3417"/>
                    </a:cubicBezTo>
                    <a:cubicBezTo>
                      <a:pt x="6680" y="3322"/>
                      <a:pt x="6561" y="3251"/>
                      <a:pt x="6442" y="3239"/>
                    </a:cubicBezTo>
                    <a:lnTo>
                      <a:pt x="6549" y="1941"/>
                    </a:lnTo>
                    <a:cubicBezTo>
                      <a:pt x="6775" y="1727"/>
                      <a:pt x="6906" y="1453"/>
                      <a:pt x="6906" y="1120"/>
                    </a:cubicBezTo>
                    <a:cubicBezTo>
                      <a:pt x="6906" y="512"/>
                      <a:pt x="6394" y="0"/>
                      <a:pt x="57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1468;p49">
                <a:extLst>
                  <a:ext uri="{FF2B5EF4-FFF2-40B4-BE49-F238E27FC236}">
                    <a16:creationId xmlns:a16="http://schemas.microsoft.com/office/drawing/2014/main" id="{9B3B2A42-EDFF-0815-96E2-EF6FE6A86926}"/>
                  </a:ext>
                </a:extLst>
              </p:cNvPr>
              <p:cNvSpPr/>
              <p:nvPr/>
            </p:nvSpPr>
            <p:spPr>
              <a:xfrm>
                <a:off x="7122740" y="2881785"/>
                <a:ext cx="19688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99" extrusionOk="0">
                    <a:moveTo>
                      <a:pt x="144" y="1"/>
                    </a:moveTo>
                    <a:cubicBezTo>
                      <a:pt x="60" y="1"/>
                      <a:pt x="1" y="72"/>
                      <a:pt x="1" y="155"/>
                    </a:cubicBezTo>
                    <a:cubicBezTo>
                      <a:pt x="1" y="227"/>
                      <a:pt x="72" y="298"/>
                      <a:pt x="144" y="298"/>
                    </a:cubicBezTo>
                    <a:lnTo>
                      <a:pt x="477" y="298"/>
                    </a:lnTo>
                    <a:cubicBezTo>
                      <a:pt x="560" y="298"/>
                      <a:pt x="620" y="227"/>
                      <a:pt x="620" y="155"/>
                    </a:cubicBezTo>
                    <a:cubicBezTo>
                      <a:pt x="620" y="72"/>
                      <a:pt x="560" y="1"/>
                      <a:pt x="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466;p49">
                <a:extLst>
                  <a:ext uri="{FF2B5EF4-FFF2-40B4-BE49-F238E27FC236}">
                    <a16:creationId xmlns:a16="http://schemas.microsoft.com/office/drawing/2014/main" id="{DDCA05B7-927C-2A58-759E-E7709668B47A}"/>
                  </a:ext>
                </a:extLst>
              </p:cNvPr>
              <p:cNvSpPr/>
              <p:nvPr/>
            </p:nvSpPr>
            <p:spPr>
              <a:xfrm>
                <a:off x="9010751" y="2768785"/>
                <a:ext cx="213711" cy="263694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0312" extrusionOk="0">
                    <a:moveTo>
                      <a:pt x="6228" y="2167"/>
                    </a:moveTo>
                    <a:lnTo>
                      <a:pt x="6132" y="3239"/>
                    </a:lnTo>
                    <a:lnTo>
                      <a:pt x="6121" y="3239"/>
                    </a:lnTo>
                    <a:cubicBezTo>
                      <a:pt x="6025" y="3239"/>
                      <a:pt x="5942" y="3156"/>
                      <a:pt x="5942" y="3060"/>
                    </a:cubicBezTo>
                    <a:lnTo>
                      <a:pt x="5942" y="2227"/>
                    </a:lnTo>
                    <a:cubicBezTo>
                      <a:pt x="6049" y="2227"/>
                      <a:pt x="6132" y="2191"/>
                      <a:pt x="6228" y="2167"/>
                    </a:cubicBezTo>
                    <a:close/>
                    <a:moveTo>
                      <a:pt x="5787" y="322"/>
                    </a:moveTo>
                    <a:cubicBezTo>
                      <a:pt x="6240" y="322"/>
                      <a:pt x="6609" y="691"/>
                      <a:pt x="6609" y="1131"/>
                    </a:cubicBezTo>
                    <a:cubicBezTo>
                      <a:pt x="6609" y="1584"/>
                      <a:pt x="6240" y="1953"/>
                      <a:pt x="5787" y="1953"/>
                    </a:cubicBezTo>
                    <a:cubicBezTo>
                      <a:pt x="5490" y="1953"/>
                      <a:pt x="5228" y="1786"/>
                      <a:pt x="5073" y="1536"/>
                    </a:cubicBezTo>
                    <a:cubicBezTo>
                      <a:pt x="5048" y="1487"/>
                      <a:pt x="4996" y="1455"/>
                      <a:pt x="4942" y="1455"/>
                    </a:cubicBezTo>
                    <a:cubicBezTo>
                      <a:pt x="4918" y="1455"/>
                      <a:pt x="4893" y="1462"/>
                      <a:pt x="4870" y="1477"/>
                    </a:cubicBezTo>
                    <a:cubicBezTo>
                      <a:pt x="4799" y="1524"/>
                      <a:pt x="4763" y="1608"/>
                      <a:pt x="4811" y="1691"/>
                    </a:cubicBezTo>
                    <a:cubicBezTo>
                      <a:pt x="4823" y="1703"/>
                      <a:pt x="4823" y="1715"/>
                      <a:pt x="4835" y="1727"/>
                    </a:cubicBezTo>
                    <a:cubicBezTo>
                      <a:pt x="4775" y="1763"/>
                      <a:pt x="4716" y="1786"/>
                      <a:pt x="4656" y="1786"/>
                    </a:cubicBezTo>
                    <a:cubicBezTo>
                      <a:pt x="4477" y="1786"/>
                      <a:pt x="4335" y="1643"/>
                      <a:pt x="4335" y="1465"/>
                    </a:cubicBezTo>
                    <a:cubicBezTo>
                      <a:pt x="4335" y="1370"/>
                      <a:pt x="4263" y="1310"/>
                      <a:pt x="4180" y="1310"/>
                    </a:cubicBezTo>
                    <a:cubicBezTo>
                      <a:pt x="4108" y="1310"/>
                      <a:pt x="4037" y="1393"/>
                      <a:pt x="4037" y="1465"/>
                    </a:cubicBezTo>
                    <a:cubicBezTo>
                      <a:pt x="4037" y="1810"/>
                      <a:pt x="4323" y="2108"/>
                      <a:pt x="4680" y="2108"/>
                    </a:cubicBezTo>
                    <a:cubicBezTo>
                      <a:pt x="4811" y="2108"/>
                      <a:pt x="4942" y="2060"/>
                      <a:pt x="5061" y="1965"/>
                    </a:cubicBezTo>
                    <a:cubicBezTo>
                      <a:pt x="5228" y="2120"/>
                      <a:pt x="5442" y="2227"/>
                      <a:pt x="5668" y="2251"/>
                    </a:cubicBezTo>
                    <a:lnTo>
                      <a:pt x="5668" y="3072"/>
                    </a:lnTo>
                    <a:cubicBezTo>
                      <a:pt x="5668" y="3334"/>
                      <a:pt x="5882" y="3548"/>
                      <a:pt x="6144" y="3548"/>
                    </a:cubicBezTo>
                    <a:lnTo>
                      <a:pt x="6382" y="3548"/>
                    </a:lnTo>
                    <a:cubicBezTo>
                      <a:pt x="6454" y="3548"/>
                      <a:pt x="6513" y="3572"/>
                      <a:pt x="6573" y="3632"/>
                    </a:cubicBezTo>
                    <a:cubicBezTo>
                      <a:pt x="6621" y="3691"/>
                      <a:pt x="6656" y="3751"/>
                      <a:pt x="6633" y="3834"/>
                    </a:cubicBezTo>
                    <a:cubicBezTo>
                      <a:pt x="6621" y="3953"/>
                      <a:pt x="6502" y="4049"/>
                      <a:pt x="6371" y="4049"/>
                    </a:cubicBezTo>
                    <a:lnTo>
                      <a:pt x="6299" y="4049"/>
                    </a:lnTo>
                    <a:lnTo>
                      <a:pt x="6299" y="4037"/>
                    </a:lnTo>
                    <a:cubicBezTo>
                      <a:pt x="6299" y="3953"/>
                      <a:pt x="6216" y="3894"/>
                      <a:pt x="6144" y="3894"/>
                    </a:cubicBezTo>
                    <a:cubicBezTo>
                      <a:pt x="6061" y="3894"/>
                      <a:pt x="6001" y="3965"/>
                      <a:pt x="6001" y="4037"/>
                    </a:cubicBezTo>
                    <a:cubicBezTo>
                      <a:pt x="6001" y="5108"/>
                      <a:pt x="5120" y="5977"/>
                      <a:pt x="4049" y="5977"/>
                    </a:cubicBezTo>
                    <a:cubicBezTo>
                      <a:pt x="2953" y="5977"/>
                      <a:pt x="2084" y="5096"/>
                      <a:pt x="2084" y="4025"/>
                    </a:cubicBezTo>
                    <a:cubicBezTo>
                      <a:pt x="2084" y="3929"/>
                      <a:pt x="2013" y="3870"/>
                      <a:pt x="1941" y="3870"/>
                    </a:cubicBezTo>
                    <a:cubicBezTo>
                      <a:pt x="1858" y="3870"/>
                      <a:pt x="1787" y="3953"/>
                      <a:pt x="1787" y="4025"/>
                    </a:cubicBezTo>
                    <a:lnTo>
                      <a:pt x="1787" y="4037"/>
                    </a:lnTo>
                    <a:lnTo>
                      <a:pt x="1703" y="4037"/>
                    </a:lnTo>
                    <a:cubicBezTo>
                      <a:pt x="1620" y="4037"/>
                      <a:pt x="1560" y="4013"/>
                      <a:pt x="1501" y="3953"/>
                    </a:cubicBezTo>
                    <a:cubicBezTo>
                      <a:pt x="1465" y="3894"/>
                      <a:pt x="1429" y="3834"/>
                      <a:pt x="1441" y="3751"/>
                    </a:cubicBezTo>
                    <a:cubicBezTo>
                      <a:pt x="1465" y="3632"/>
                      <a:pt x="1584" y="3537"/>
                      <a:pt x="1715" y="3537"/>
                    </a:cubicBezTo>
                    <a:lnTo>
                      <a:pt x="1941" y="3537"/>
                    </a:lnTo>
                    <a:cubicBezTo>
                      <a:pt x="2203" y="3537"/>
                      <a:pt x="2418" y="3322"/>
                      <a:pt x="2418" y="3060"/>
                    </a:cubicBezTo>
                    <a:lnTo>
                      <a:pt x="2418" y="2358"/>
                    </a:lnTo>
                    <a:cubicBezTo>
                      <a:pt x="2418" y="2084"/>
                      <a:pt x="2632" y="1870"/>
                      <a:pt x="2906" y="1870"/>
                    </a:cubicBezTo>
                    <a:lnTo>
                      <a:pt x="3525" y="1870"/>
                    </a:lnTo>
                    <a:cubicBezTo>
                      <a:pt x="3620" y="1870"/>
                      <a:pt x="3680" y="1786"/>
                      <a:pt x="3680" y="1715"/>
                    </a:cubicBezTo>
                    <a:cubicBezTo>
                      <a:pt x="3680" y="1632"/>
                      <a:pt x="3608" y="1572"/>
                      <a:pt x="3525" y="1572"/>
                    </a:cubicBezTo>
                    <a:lnTo>
                      <a:pt x="2906" y="1572"/>
                    </a:lnTo>
                    <a:cubicBezTo>
                      <a:pt x="2477" y="1572"/>
                      <a:pt x="2120" y="1929"/>
                      <a:pt x="2120" y="2358"/>
                    </a:cubicBezTo>
                    <a:lnTo>
                      <a:pt x="2120" y="3060"/>
                    </a:lnTo>
                    <a:cubicBezTo>
                      <a:pt x="2120" y="3144"/>
                      <a:pt x="2037" y="3239"/>
                      <a:pt x="1941" y="3239"/>
                    </a:cubicBezTo>
                    <a:lnTo>
                      <a:pt x="1906" y="3239"/>
                    </a:lnTo>
                    <a:lnTo>
                      <a:pt x="1739" y="1572"/>
                    </a:lnTo>
                    <a:cubicBezTo>
                      <a:pt x="1715" y="1251"/>
                      <a:pt x="1822" y="929"/>
                      <a:pt x="2025" y="691"/>
                    </a:cubicBezTo>
                    <a:cubicBezTo>
                      <a:pt x="2239" y="453"/>
                      <a:pt x="2549" y="322"/>
                      <a:pt x="2870" y="322"/>
                    </a:cubicBezTo>
                    <a:close/>
                    <a:moveTo>
                      <a:pt x="5013" y="6013"/>
                    </a:moveTo>
                    <a:lnTo>
                      <a:pt x="5013" y="6537"/>
                    </a:lnTo>
                    <a:cubicBezTo>
                      <a:pt x="5013" y="6823"/>
                      <a:pt x="5204" y="7073"/>
                      <a:pt x="5478" y="7144"/>
                    </a:cubicBezTo>
                    <a:lnTo>
                      <a:pt x="5740" y="7227"/>
                    </a:lnTo>
                    <a:cubicBezTo>
                      <a:pt x="5668" y="7478"/>
                      <a:pt x="5537" y="7716"/>
                      <a:pt x="5370" y="7906"/>
                    </a:cubicBezTo>
                    <a:cubicBezTo>
                      <a:pt x="5311" y="7966"/>
                      <a:pt x="5323" y="8073"/>
                      <a:pt x="5382" y="8120"/>
                    </a:cubicBezTo>
                    <a:cubicBezTo>
                      <a:pt x="5418" y="8144"/>
                      <a:pt x="5442" y="8156"/>
                      <a:pt x="5490" y="8156"/>
                    </a:cubicBezTo>
                    <a:cubicBezTo>
                      <a:pt x="5537" y="8156"/>
                      <a:pt x="5585" y="8144"/>
                      <a:pt x="5609" y="8120"/>
                    </a:cubicBezTo>
                    <a:cubicBezTo>
                      <a:pt x="5823" y="7882"/>
                      <a:pt x="5966" y="7608"/>
                      <a:pt x="6061" y="7311"/>
                    </a:cubicBezTo>
                    <a:lnTo>
                      <a:pt x="6382" y="7418"/>
                    </a:lnTo>
                    <a:cubicBezTo>
                      <a:pt x="6204" y="7906"/>
                      <a:pt x="5930" y="8335"/>
                      <a:pt x="5525" y="8668"/>
                    </a:cubicBezTo>
                    <a:cubicBezTo>
                      <a:pt x="5085" y="9013"/>
                      <a:pt x="4573" y="9204"/>
                      <a:pt x="4001" y="9204"/>
                    </a:cubicBezTo>
                    <a:cubicBezTo>
                      <a:pt x="3442" y="9204"/>
                      <a:pt x="2918" y="9025"/>
                      <a:pt x="2489" y="8668"/>
                    </a:cubicBezTo>
                    <a:cubicBezTo>
                      <a:pt x="2096" y="8359"/>
                      <a:pt x="1810" y="7918"/>
                      <a:pt x="1668" y="7442"/>
                    </a:cubicBezTo>
                    <a:lnTo>
                      <a:pt x="2001" y="7347"/>
                    </a:lnTo>
                    <a:cubicBezTo>
                      <a:pt x="2108" y="7739"/>
                      <a:pt x="2358" y="8097"/>
                      <a:pt x="2680" y="8370"/>
                    </a:cubicBezTo>
                    <a:cubicBezTo>
                      <a:pt x="3049" y="8668"/>
                      <a:pt x="3513" y="8847"/>
                      <a:pt x="4001" y="8847"/>
                    </a:cubicBezTo>
                    <a:cubicBezTo>
                      <a:pt x="4382" y="8847"/>
                      <a:pt x="4739" y="8751"/>
                      <a:pt x="5049" y="8561"/>
                    </a:cubicBezTo>
                    <a:cubicBezTo>
                      <a:pt x="5120" y="8513"/>
                      <a:pt x="5132" y="8430"/>
                      <a:pt x="5109" y="8359"/>
                    </a:cubicBezTo>
                    <a:cubicBezTo>
                      <a:pt x="5077" y="8304"/>
                      <a:pt x="5031" y="8280"/>
                      <a:pt x="4979" y="8280"/>
                    </a:cubicBezTo>
                    <a:cubicBezTo>
                      <a:pt x="4952" y="8280"/>
                      <a:pt x="4923" y="8287"/>
                      <a:pt x="4894" y="8299"/>
                    </a:cubicBezTo>
                    <a:cubicBezTo>
                      <a:pt x="4632" y="8442"/>
                      <a:pt x="4311" y="8537"/>
                      <a:pt x="4001" y="8537"/>
                    </a:cubicBezTo>
                    <a:cubicBezTo>
                      <a:pt x="3215" y="8537"/>
                      <a:pt x="2513" y="8001"/>
                      <a:pt x="2299" y="7239"/>
                    </a:cubicBezTo>
                    <a:lnTo>
                      <a:pt x="2596" y="7144"/>
                    </a:lnTo>
                    <a:cubicBezTo>
                      <a:pt x="2858" y="7073"/>
                      <a:pt x="3049" y="6823"/>
                      <a:pt x="3049" y="6537"/>
                    </a:cubicBezTo>
                    <a:lnTo>
                      <a:pt x="3049" y="6013"/>
                    </a:lnTo>
                    <a:cubicBezTo>
                      <a:pt x="3346" y="6168"/>
                      <a:pt x="3680" y="6239"/>
                      <a:pt x="4037" y="6239"/>
                    </a:cubicBezTo>
                    <a:cubicBezTo>
                      <a:pt x="4394" y="6239"/>
                      <a:pt x="4716" y="6168"/>
                      <a:pt x="5013" y="6013"/>
                    </a:cubicBezTo>
                    <a:close/>
                    <a:moveTo>
                      <a:pt x="2870" y="0"/>
                    </a:moveTo>
                    <a:cubicBezTo>
                      <a:pt x="2477" y="0"/>
                      <a:pt x="2084" y="179"/>
                      <a:pt x="1799" y="477"/>
                    </a:cubicBezTo>
                    <a:cubicBezTo>
                      <a:pt x="1537" y="774"/>
                      <a:pt x="1406" y="1179"/>
                      <a:pt x="1429" y="1596"/>
                    </a:cubicBezTo>
                    <a:lnTo>
                      <a:pt x="1596" y="3251"/>
                    </a:lnTo>
                    <a:cubicBezTo>
                      <a:pt x="1358" y="3298"/>
                      <a:pt x="1144" y="3489"/>
                      <a:pt x="1132" y="3739"/>
                    </a:cubicBezTo>
                    <a:cubicBezTo>
                      <a:pt x="1120" y="3894"/>
                      <a:pt x="1168" y="4049"/>
                      <a:pt x="1263" y="4168"/>
                    </a:cubicBezTo>
                    <a:cubicBezTo>
                      <a:pt x="1370" y="4287"/>
                      <a:pt x="1525" y="4346"/>
                      <a:pt x="1680" y="4346"/>
                    </a:cubicBezTo>
                    <a:lnTo>
                      <a:pt x="1799" y="4346"/>
                    </a:lnTo>
                    <a:cubicBezTo>
                      <a:pt x="1894" y="4989"/>
                      <a:pt x="2251" y="5525"/>
                      <a:pt x="2739" y="5882"/>
                    </a:cubicBezTo>
                    <a:lnTo>
                      <a:pt x="2739" y="6585"/>
                    </a:lnTo>
                    <a:cubicBezTo>
                      <a:pt x="2739" y="6727"/>
                      <a:pt x="2632" y="6870"/>
                      <a:pt x="2501" y="6894"/>
                    </a:cubicBezTo>
                    <a:lnTo>
                      <a:pt x="810" y="7406"/>
                    </a:lnTo>
                    <a:cubicBezTo>
                      <a:pt x="322" y="7537"/>
                      <a:pt x="1" y="7978"/>
                      <a:pt x="1" y="8478"/>
                    </a:cubicBezTo>
                    <a:lnTo>
                      <a:pt x="1" y="10168"/>
                    </a:lnTo>
                    <a:cubicBezTo>
                      <a:pt x="1" y="10252"/>
                      <a:pt x="72" y="10311"/>
                      <a:pt x="144" y="10311"/>
                    </a:cubicBezTo>
                    <a:cubicBezTo>
                      <a:pt x="227" y="10311"/>
                      <a:pt x="298" y="10240"/>
                      <a:pt x="298" y="10168"/>
                    </a:cubicBezTo>
                    <a:lnTo>
                      <a:pt x="298" y="8466"/>
                    </a:lnTo>
                    <a:cubicBezTo>
                      <a:pt x="298" y="8109"/>
                      <a:pt x="537" y="7787"/>
                      <a:pt x="882" y="7680"/>
                    </a:cubicBezTo>
                    <a:lnTo>
                      <a:pt x="1370" y="7537"/>
                    </a:lnTo>
                    <a:cubicBezTo>
                      <a:pt x="1513" y="8073"/>
                      <a:pt x="1846" y="8549"/>
                      <a:pt x="2275" y="8906"/>
                    </a:cubicBezTo>
                    <a:cubicBezTo>
                      <a:pt x="2751" y="9287"/>
                      <a:pt x="3358" y="9502"/>
                      <a:pt x="3989" y="9502"/>
                    </a:cubicBezTo>
                    <a:cubicBezTo>
                      <a:pt x="4608" y="9502"/>
                      <a:pt x="5204" y="9287"/>
                      <a:pt x="5704" y="8906"/>
                    </a:cubicBezTo>
                    <a:cubicBezTo>
                      <a:pt x="6144" y="8549"/>
                      <a:pt x="6454" y="8073"/>
                      <a:pt x="6621" y="7537"/>
                    </a:cubicBezTo>
                    <a:lnTo>
                      <a:pt x="7144" y="7680"/>
                    </a:lnTo>
                    <a:cubicBezTo>
                      <a:pt x="7490" y="7787"/>
                      <a:pt x="7728" y="8097"/>
                      <a:pt x="7728" y="8466"/>
                    </a:cubicBezTo>
                    <a:lnTo>
                      <a:pt x="7728" y="10168"/>
                    </a:lnTo>
                    <a:cubicBezTo>
                      <a:pt x="7728" y="10252"/>
                      <a:pt x="7799" y="10311"/>
                      <a:pt x="7871" y="10311"/>
                    </a:cubicBezTo>
                    <a:cubicBezTo>
                      <a:pt x="7966" y="10311"/>
                      <a:pt x="8026" y="10240"/>
                      <a:pt x="8026" y="10168"/>
                    </a:cubicBezTo>
                    <a:lnTo>
                      <a:pt x="8026" y="8466"/>
                    </a:lnTo>
                    <a:cubicBezTo>
                      <a:pt x="8037" y="7966"/>
                      <a:pt x="7716" y="7525"/>
                      <a:pt x="7240" y="7382"/>
                    </a:cubicBezTo>
                    <a:lnTo>
                      <a:pt x="5537" y="6882"/>
                    </a:lnTo>
                    <a:cubicBezTo>
                      <a:pt x="5406" y="6835"/>
                      <a:pt x="5299" y="6704"/>
                      <a:pt x="5299" y="6573"/>
                    </a:cubicBezTo>
                    <a:lnTo>
                      <a:pt x="5299" y="5870"/>
                    </a:lnTo>
                    <a:cubicBezTo>
                      <a:pt x="5811" y="5525"/>
                      <a:pt x="6168" y="4977"/>
                      <a:pt x="6240" y="4334"/>
                    </a:cubicBezTo>
                    <a:lnTo>
                      <a:pt x="6323" y="4334"/>
                    </a:lnTo>
                    <a:cubicBezTo>
                      <a:pt x="6621" y="4334"/>
                      <a:pt x="6871" y="4108"/>
                      <a:pt x="6906" y="3846"/>
                    </a:cubicBezTo>
                    <a:cubicBezTo>
                      <a:pt x="6918" y="3691"/>
                      <a:pt x="6871" y="3525"/>
                      <a:pt x="6775" y="3417"/>
                    </a:cubicBezTo>
                    <a:cubicBezTo>
                      <a:pt x="6680" y="3322"/>
                      <a:pt x="6561" y="3251"/>
                      <a:pt x="6442" y="3239"/>
                    </a:cubicBezTo>
                    <a:lnTo>
                      <a:pt x="6549" y="1941"/>
                    </a:lnTo>
                    <a:cubicBezTo>
                      <a:pt x="6775" y="1727"/>
                      <a:pt x="6906" y="1453"/>
                      <a:pt x="6906" y="1120"/>
                    </a:cubicBezTo>
                    <a:cubicBezTo>
                      <a:pt x="6906" y="512"/>
                      <a:pt x="6394" y="0"/>
                      <a:pt x="57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466;p49">
                <a:extLst>
                  <a:ext uri="{FF2B5EF4-FFF2-40B4-BE49-F238E27FC236}">
                    <a16:creationId xmlns:a16="http://schemas.microsoft.com/office/drawing/2014/main" id="{5926FEC1-7D9C-2012-B401-94BE61E6738A}"/>
                  </a:ext>
                </a:extLst>
              </p:cNvPr>
              <p:cNvSpPr/>
              <p:nvPr/>
            </p:nvSpPr>
            <p:spPr>
              <a:xfrm>
                <a:off x="11065533" y="2754686"/>
                <a:ext cx="213711" cy="263694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0312" extrusionOk="0">
                    <a:moveTo>
                      <a:pt x="6228" y="2167"/>
                    </a:moveTo>
                    <a:lnTo>
                      <a:pt x="6132" y="3239"/>
                    </a:lnTo>
                    <a:lnTo>
                      <a:pt x="6121" y="3239"/>
                    </a:lnTo>
                    <a:cubicBezTo>
                      <a:pt x="6025" y="3239"/>
                      <a:pt x="5942" y="3156"/>
                      <a:pt x="5942" y="3060"/>
                    </a:cubicBezTo>
                    <a:lnTo>
                      <a:pt x="5942" y="2227"/>
                    </a:lnTo>
                    <a:cubicBezTo>
                      <a:pt x="6049" y="2227"/>
                      <a:pt x="6132" y="2191"/>
                      <a:pt x="6228" y="2167"/>
                    </a:cubicBezTo>
                    <a:close/>
                    <a:moveTo>
                      <a:pt x="5787" y="322"/>
                    </a:moveTo>
                    <a:cubicBezTo>
                      <a:pt x="6240" y="322"/>
                      <a:pt x="6609" y="691"/>
                      <a:pt x="6609" y="1131"/>
                    </a:cubicBezTo>
                    <a:cubicBezTo>
                      <a:pt x="6609" y="1584"/>
                      <a:pt x="6240" y="1953"/>
                      <a:pt x="5787" y="1953"/>
                    </a:cubicBezTo>
                    <a:cubicBezTo>
                      <a:pt x="5490" y="1953"/>
                      <a:pt x="5228" y="1786"/>
                      <a:pt x="5073" y="1536"/>
                    </a:cubicBezTo>
                    <a:cubicBezTo>
                      <a:pt x="5048" y="1487"/>
                      <a:pt x="4996" y="1455"/>
                      <a:pt x="4942" y="1455"/>
                    </a:cubicBezTo>
                    <a:cubicBezTo>
                      <a:pt x="4918" y="1455"/>
                      <a:pt x="4893" y="1462"/>
                      <a:pt x="4870" y="1477"/>
                    </a:cubicBezTo>
                    <a:cubicBezTo>
                      <a:pt x="4799" y="1524"/>
                      <a:pt x="4763" y="1608"/>
                      <a:pt x="4811" y="1691"/>
                    </a:cubicBezTo>
                    <a:cubicBezTo>
                      <a:pt x="4823" y="1703"/>
                      <a:pt x="4823" y="1715"/>
                      <a:pt x="4835" y="1727"/>
                    </a:cubicBezTo>
                    <a:cubicBezTo>
                      <a:pt x="4775" y="1763"/>
                      <a:pt x="4716" y="1786"/>
                      <a:pt x="4656" y="1786"/>
                    </a:cubicBezTo>
                    <a:cubicBezTo>
                      <a:pt x="4477" y="1786"/>
                      <a:pt x="4335" y="1643"/>
                      <a:pt x="4335" y="1465"/>
                    </a:cubicBezTo>
                    <a:cubicBezTo>
                      <a:pt x="4335" y="1370"/>
                      <a:pt x="4263" y="1310"/>
                      <a:pt x="4180" y="1310"/>
                    </a:cubicBezTo>
                    <a:cubicBezTo>
                      <a:pt x="4108" y="1310"/>
                      <a:pt x="4037" y="1393"/>
                      <a:pt x="4037" y="1465"/>
                    </a:cubicBezTo>
                    <a:cubicBezTo>
                      <a:pt x="4037" y="1810"/>
                      <a:pt x="4323" y="2108"/>
                      <a:pt x="4680" y="2108"/>
                    </a:cubicBezTo>
                    <a:cubicBezTo>
                      <a:pt x="4811" y="2108"/>
                      <a:pt x="4942" y="2060"/>
                      <a:pt x="5061" y="1965"/>
                    </a:cubicBezTo>
                    <a:cubicBezTo>
                      <a:pt x="5228" y="2120"/>
                      <a:pt x="5442" y="2227"/>
                      <a:pt x="5668" y="2251"/>
                    </a:cubicBezTo>
                    <a:lnTo>
                      <a:pt x="5668" y="3072"/>
                    </a:lnTo>
                    <a:cubicBezTo>
                      <a:pt x="5668" y="3334"/>
                      <a:pt x="5882" y="3548"/>
                      <a:pt x="6144" y="3548"/>
                    </a:cubicBezTo>
                    <a:lnTo>
                      <a:pt x="6382" y="3548"/>
                    </a:lnTo>
                    <a:cubicBezTo>
                      <a:pt x="6454" y="3548"/>
                      <a:pt x="6513" y="3572"/>
                      <a:pt x="6573" y="3632"/>
                    </a:cubicBezTo>
                    <a:cubicBezTo>
                      <a:pt x="6621" y="3691"/>
                      <a:pt x="6656" y="3751"/>
                      <a:pt x="6633" y="3834"/>
                    </a:cubicBezTo>
                    <a:cubicBezTo>
                      <a:pt x="6621" y="3953"/>
                      <a:pt x="6502" y="4049"/>
                      <a:pt x="6371" y="4049"/>
                    </a:cubicBezTo>
                    <a:lnTo>
                      <a:pt x="6299" y="4049"/>
                    </a:lnTo>
                    <a:lnTo>
                      <a:pt x="6299" y="4037"/>
                    </a:lnTo>
                    <a:cubicBezTo>
                      <a:pt x="6299" y="3953"/>
                      <a:pt x="6216" y="3894"/>
                      <a:pt x="6144" y="3894"/>
                    </a:cubicBezTo>
                    <a:cubicBezTo>
                      <a:pt x="6061" y="3894"/>
                      <a:pt x="6001" y="3965"/>
                      <a:pt x="6001" y="4037"/>
                    </a:cubicBezTo>
                    <a:cubicBezTo>
                      <a:pt x="6001" y="5108"/>
                      <a:pt x="5120" y="5977"/>
                      <a:pt x="4049" y="5977"/>
                    </a:cubicBezTo>
                    <a:cubicBezTo>
                      <a:pt x="2953" y="5977"/>
                      <a:pt x="2084" y="5096"/>
                      <a:pt x="2084" y="4025"/>
                    </a:cubicBezTo>
                    <a:cubicBezTo>
                      <a:pt x="2084" y="3929"/>
                      <a:pt x="2013" y="3870"/>
                      <a:pt x="1941" y="3870"/>
                    </a:cubicBezTo>
                    <a:cubicBezTo>
                      <a:pt x="1858" y="3870"/>
                      <a:pt x="1787" y="3953"/>
                      <a:pt x="1787" y="4025"/>
                    </a:cubicBezTo>
                    <a:lnTo>
                      <a:pt x="1787" y="4037"/>
                    </a:lnTo>
                    <a:lnTo>
                      <a:pt x="1703" y="4037"/>
                    </a:lnTo>
                    <a:cubicBezTo>
                      <a:pt x="1620" y="4037"/>
                      <a:pt x="1560" y="4013"/>
                      <a:pt x="1501" y="3953"/>
                    </a:cubicBezTo>
                    <a:cubicBezTo>
                      <a:pt x="1465" y="3894"/>
                      <a:pt x="1429" y="3834"/>
                      <a:pt x="1441" y="3751"/>
                    </a:cubicBezTo>
                    <a:cubicBezTo>
                      <a:pt x="1465" y="3632"/>
                      <a:pt x="1584" y="3537"/>
                      <a:pt x="1715" y="3537"/>
                    </a:cubicBezTo>
                    <a:lnTo>
                      <a:pt x="1941" y="3537"/>
                    </a:lnTo>
                    <a:cubicBezTo>
                      <a:pt x="2203" y="3537"/>
                      <a:pt x="2418" y="3322"/>
                      <a:pt x="2418" y="3060"/>
                    </a:cubicBezTo>
                    <a:lnTo>
                      <a:pt x="2418" y="2358"/>
                    </a:lnTo>
                    <a:cubicBezTo>
                      <a:pt x="2418" y="2084"/>
                      <a:pt x="2632" y="1870"/>
                      <a:pt x="2906" y="1870"/>
                    </a:cubicBezTo>
                    <a:lnTo>
                      <a:pt x="3525" y="1870"/>
                    </a:lnTo>
                    <a:cubicBezTo>
                      <a:pt x="3620" y="1870"/>
                      <a:pt x="3680" y="1786"/>
                      <a:pt x="3680" y="1715"/>
                    </a:cubicBezTo>
                    <a:cubicBezTo>
                      <a:pt x="3680" y="1632"/>
                      <a:pt x="3608" y="1572"/>
                      <a:pt x="3525" y="1572"/>
                    </a:cubicBezTo>
                    <a:lnTo>
                      <a:pt x="2906" y="1572"/>
                    </a:lnTo>
                    <a:cubicBezTo>
                      <a:pt x="2477" y="1572"/>
                      <a:pt x="2120" y="1929"/>
                      <a:pt x="2120" y="2358"/>
                    </a:cubicBezTo>
                    <a:lnTo>
                      <a:pt x="2120" y="3060"/>
                    </a:lnTo>
                    <a:cubicBezTo>
                      <a:pt x="2120" y="3144"/>
                      <a:pt x="2037" y="3239"/>
                      <a:pt x="1941" y="3239"/>
                    </a:cubicBezTo>
                    <a:lnTo>
                      <a:pt x="1906" y="3239"/>
                    </a:lnTo>
                    <a:lnTo>
                      <a:pt x="1739" y="1572"/>
                    </a:lnTo>
                    <a:cubicBezTo>
                      <a:pt x="1715" y="1251"/>
                      <a:pt x="1822" y="929"/>
                      <a:pt x="2025" y="691"/>
                    </a:cubicBezTo>
                    <a:cubicBezTo>
                      <a:pt x="2239" y="453"/>
                      <a:pt x="2549" y="322"/>
                      <a:pt x="2870" y="322"/>
                    </a:cubicBezTo>
                    <a:close/>
                    <a:moveTo>
                      <a:pt x="5013" y="6013"/>
                    </a:moveTo>
                    <a:lnTo>
                      <a:pt x="5013" y="6537"/>
                    </a:lnTo>
                    <a:cubicBezTo>
                      <a:pt x="5013" y="6823"/>
                      <a:pt x="5204" y="7073"/>
                      <a:pt x="5478" y="7144"/>
                    </a:cubicBezTo>
                    <a:lnTo>
                      <a:pt x="5740" y="7227"/>
                    </a:lnTo>
                    <a:cubicBezTo>
                      <a:pt x="5668" y="7478"/>
                      <a:pt x="5537" y="7716"/>
                      <a:pt x="5370" y="7906"/>
                    </a:cubicBezTo>
                    <a:cubicBezTo>
                      <a:pt x="5311" y="7966"/>
                      <a:pt x="5323" y="8073"/>
                      <a:pt x="5382" y="8120"/>
                    </a:cubicBezTo>
                    <a:cubicBezTo>
                      <a:pt x="5418" y="8144"/>
                      <a:pt x="5442" y="8156"/>
                      <a:pt x="5490" y="8156"/>
                    </a:cubicBezTo>
                    <a:cubicBezTo>
                      <a:pt x="5537" y="8156"/>
                      <a:pt x="5585" y="8144"/>
                      <a:pt x="5609" y="8120"/>
                    </a:cubicBezTo>
                    <a:cubicBezTo>
                      <a:pt x="5823" y="7882"/>
                      <a:pt x="5966" y="7608"/>
                      <a:pt x="6061" y="7311"/>
                    </a:cubicBezTo>
                    <a:lnTo>
                      <a:pt x="6382" y="7418"/>
                    </a:lnTo>
                    <a:cubicBezTo>
                      <a:pt x="6204" y="7906"/>
                      <a:pt x="5930" y="8335"/>
                      <a:pt x="5525" y="8668"/>
                    </a:cubicBezTo>
                    <a:cubicBezTo>
                      <a:pt x="5085" y="9013"/>
                      <a:pt x="4573" y="9204"/>
                      <a:pt x="4001" y="9204"/>
                    </a:cubicBezTo>
                    <a:cubicBezTo>
                      <a:pt x="3442" y="9204"/>
                      <a:pt x="2918" y="9025"/>
                      <a:pt x="2489" y="8668"/>
                    </a:cubicBezTo>
                    <a:cubicBezTo>
                      <a:pt x="2096" y="8359"/>
                      <a:pt x="1810" y="7918"/>
                      <a:pt x="1668" y="7442"/>
                    </a:cubicBezTo>
                    <a:lnTo>
                      <a:pt x="2001" y="7347"/>
                    </a:lnTo>
                    <a:cubicBezTo>
                      <a:pt x="2108" y="7739"/>
                      <a:pt x="2358" y="8097"/>
                      <a:pt x="2680" y="8370"/>
                    </a:cubicBezTo>
                    <a:cubicBezTo>
                      <a:pt x="3049" y="8668"/>
                      <a:pt x="3513" y="8847"/>
                      <a:pt x="4001" y="8847"/>
                    </a:cubicBezTo>
                    <a:cubicBezTo>
                      <a:pt x="4382" y="8847"/>
                      <a:pt x="4739" y="8751"/>
                      <a:pt x="5049" y="8561"/>
                    </a:cubicBezTo>
                    <a:cubicBezTo>
                      <a:pt x="5120" y="8513"/>
                      <a:pt x="5132" y="8430"/>
                      <a:pt x="5109" y="8359"/>
                    </a:cubicBezTo>
                    <a:cubicBezTo>
                      <a:pt x="5077" y="8304"/>
                      <a:pt x="5031" y="8280"/>
                      <a:pt x="4979" y="8280"/>
                    </a:cubicBezTo>
                    <a:cubicBezTo>
                      <a:pt x="4952" y="8280"/>
                      <a:pt x="4923" y="8287"/>
                      <a:pt x="4894" y="8299"/>
                    </a:cubicBezTo>
                    <a:cubicBezTo>
                      <a:pt x="4632" y="8442"/>
                      <a:pt x="4311" y="8537"/>
                      <a:pt x="4001" y="8537"/>
                    </a:cubicBezTo>
                    <a:cubicBezTo>
                      <a:pt x="3215" y="8537"/>
                      <a:pt x="2513" y="8001"/>
                      <a:pt x="2299" y="7239"/>
                    </a:cubicBezTo>
                    <a:lnTo>
                      <a:pt x="2596" y="7144"/>
                    </a:lnTo>
                    <a:cubicBezTo>
                      <a:pt x="2858" y="7073"/>
                      <a:pt x="3049" y="6823"/>
                      <a:pt x="3049" y="6537"/>
                    </a:cubicBezTo>
                    <a:lnTo>
                      <a:pt x="3049" y="6013"/>
                    </a:lnTo>
                    <a:cubicBezTo>
                      <a:pt x="3346" y="6168"/>
                      <a:pt x="3680" y="6239"/>
                      <a:pt x="4037" y="6239"/>
                    </a:cubicBezTo>
                    <a:cubicBezTo>
                      <a:pt x="4394" y="6239"/>
                      <a:pt x="4716" y="6168"/>
                      <a:pt x="5013" y="6013"/>
                    </a:cubicBezTo>
                    <a:close/>
                    <a:moveTo>
                      <a:pt x="2870" y="0"/>
                    </a:moveTo>
                    <a:cubicBezTo>
                      <a:pt x="2477" y="0"/>
                      <a:pt x="2084" y="179"/>
                      <a:pt x="1799" y="477"/>
                    </a:cubicBezTo>
                    <a:cubicBezTo>
                      <a:pt x="1537" y="774"/>
                      <a:pt x="1406" y="1179"/>
                      <a:pt x="1429" y="1596"/>
                    </a:cubicBezTo>
                    <a:lnTo>
                      <a:pt x="1596" y="3251"/>
                    </a:lnTo>
                    <a:cubicBezTo>
                      <a:pt x="1358" y="3298"/>
                      <a:pt x="1144" y="3489"/>
                      <a:pt x="1132" y="3739"/>
                    </a:cubicBezTo>
                    <a:cubicBezTo>
                      <a:pt x="1120" y="3894"/>
                      <a:pt x="1168" y="4049"/>
                      <a:pt x="1263" y="4168"/>
                    </a:cubicBezTo>
                    <a:cubicBezTo>
                      <a:pt x="1370" y="4287"/>
                      <a:pt x="1525" y="4346"/>
                      <a:pt x="1680" y="4346"/>
                    </a:cubicBezTo>
                    <a:lnTo>
                      <a:pt x="1799" y="4346"/>
                    </a:lnTo>
                    <a:cubicBezTo>
                      <a:pt x="1894" y="4989"/>
                      <a:pt x="2251" y="5525"/>
                      <a:pt x="2739" y="5882"/>
                    </a:cubicBezTo>
                    <a:lnTo>
                      <a:pt x="2739" y="6585"/>
                    </a:lnTo>
                    <a:cubicBezTo>
                      <a:pt x="2739" y="6727"/>
                      <a:pt x="2632" y="6870"/>
                      <a:pt x="2501" y="6894"/>
                    </a:cubicBezTo>
                    <a:lnTo>
                      <a:pt x="810" y="7406"/>
                    </a:lnTo>
                    <a:cubicBezTo>
                      <a:pt x="322" y="7537"/>
                      <a:pt x="1" y="7978"/>
                      <a:pt x="1" y="8478"/>
                    </a:cubicBezTo>
                    <a:lnTo>
                      <a:pt x="1" y="10168"/>
                    </a:lnTo>
                    <a:cubicBezTo>
                      <a:pt x="1" y="10252"/>
                      <a:pt x="72" y="10311"/>
                      <a:pt x="144" y="10311"/>
                    </a:cubicBezTo>
                    <a:cubicBezTo>
                      <a:pt x="227" y="10311"/>
                      <a:pt x="298" y="10240"/>
                      <a:pt x="298" y="10168"/>
                    </a:cubicBezTo>
                    <a:lnTo>
                      <a:pt x="298" y="8466"/>
                    </a:lnTo>
                    <a:cubicBezTo>
                      <a:pt x="298" y="8109"/>
                      <a:pt x="537" y="7787"/>
                      <a:pt x="882" y="7680"/>
                    </a:cubicBezTo>
                    <a:lnTo>
                      <a:pt x="1370" y="7537"/>
                    </a:lnTo>
                    <a:cubicBezTo>
                      <a:pt x="1513" y="8073"/>
                      <a:pt x="1846" y="8549"/>
                      <a:pt x="2275" y="8906"/>
                    </a:cubicBezTo>
                    <a:cubicBezTo>
                      <a:pt x="2751" y="9287"/>
                      <a:pt x="3358" y="9502"/>
                      <a:pt x="3989" y="9502"/>
                    </a:cubicBezTo>
                    <a:cubicBezTo>
                      <a:pt x="4608" y="9502"/>
                      <a:pt x="5204" y="9287"/>
                      <a:pt x="5704" y="8906"/>
                    </a:cubicBezTo>
                    <a:cubicBezTo>
                      <a:pt x="6144" y="8549"/>
                      <a:pt x="6454" y="8073"/>
                      <a:pt x="6621" y="7537"/>
                    </a:cubicBezTo>
                    <a:lnTo>
                      <a:pt x="7144" y="7680"/>
                    </a:lnTo>
                    <a:cubicBezTo>
                      <a:pt x="7490" y="7787"/>
                      <a:pt x="7728" y="8097"/>
                      <a:pt x="7728" y="8466"/>
                    </a:cubicBezTo>
                    <a:lnTo>
                      <a:pt x="7728" y="10168"/>
                    </a:lnTo>
                    <a:cubicBezTo>
                      <a:pt x="7728" y="10252"/>
                      <a:pt x="7799" y="10311"/>
                      <a:pt x="7871" y="10311"/>
                    </a:cubicBezTo>
                    <a:cubicBezTo>
                      <a:pt x="7966" y="10311"/>
                      <a:pt x="8026" y="10240"/>
                      <a:pt x="8026" y="10168"/>
                    </a:cubicBezTo>
                    <a:lnTo>
                      <a:pt x="8026" y="8466"/>
                    </a:lnTo>
                    <a:cubicBezTo>
                      <a:pt x="8037" y="7966"/>
                      <a:pt x="7716" y="7525"/>
                      <a:pt x="7240" y="7382"/>
                    </a:cubicBezTo>
                    <a:lnTo>
                      <a:pt x="5537" y="6882"/>
                    </a:lnTo>
                    <a:cubicBezTo>
                      <a:pt x="5406" y="6835"/>
                      <a:pt x="5299" y="6704"/>
                      <a:pt x="5299" y="6573"/>
                    </a:cubicBezTo>
                    <a:lnTo>
                      <a:pt x="5299" y="5870"/>
                    </a:lnTo>
                    <a:cubicBezTo>
                      <a:pt x="5811" y="5525"/>
                      <a:pt x="6168" y="4977"/>
                      <a:pt x="6240" y="4334"/>
                    </a:cubicBezTo>
                    <a:lnTo>
                      <a:pt x="6323" y="4334"/>
                    </a:lnTo>
                    <a:cubicBezTo>
                      <a:pt x="6621" y="4334"/>
                      <a:pt x="6871" y="4108"/>
                      <a:pt x="6906" y="3846"/>
                    </a:cubicBezTo>
                    <a:cubicBezTo>
                      <a:pt x="6918" y="3691"/>
                      <a:pt x="6871" y="3525"/>
                      <a:pt x="6775" y="3417"/>
                    </a:cubicBezTo>
                    <a:cubicBezTo>
                      <a:pt x="6680" y="3322"/>
                      <a:pt x="6561" y="3251"/>
                      <a:pt x="6442" y="3239"/>
                    </a:cubicBezTo>
                    <a:lnTo>
                      <a:pt x="6549" y="1941"/>
                    </a:lnTo>
                    <a:cubicBezTo>
                      <a:pt x="6775" y="1727"/>
                      <a:pt x="6906" y="1453"/>
                      <a:pt x="6906" y="1120"/>
                    </a:cubicBezTo>
                    <a:cubicBezTo>
                      <a:pt x="6906" y="512"/>
                      <a:pt x="6394" y="0"/>
                      <a:pt x="57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77309BCA-67DA-3915-A9AB-4C0F6D9A452E}"/>
                </a:ext>
              </a:extLst>
            </p:cNvPr>
            <p:cNvSpPr txBox="1"/>
            <p:nvPr/>
          </p:nvSpPr>
          <p:spPr>
            <a:xfrm>
              <a:off x="1344114" y="3538032"/>
              <a:ext cx="276572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i="1" u="sng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预付</a:t>
              </a:r>
              <a:r>
                <a:rPr lang="en-US" altLang="zh-CN" sz="1100" b="1" i="1" u="sng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15</a:t>
              </a:r>
              <a:r>
                <a:rPr lang="zh-CN" altLang="en-US" sz="1100" b="1" i="1" u="sng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万，样本测试后，付尾款，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i="1" u="sng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小批量良率再确认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E391F5A4-A104-D8EF-0AB4-56136AA01560}"/>
                </a:ext>
              </a:extLst>
            </p:cNvPr>
            <p:cNvSpPr txBox="1"/>
            <p:nvPr/>
          </p:nvSpPr>
          <p:spPr>
            <a:xfrm>
              <a:off x="1344114" y="3133238"/>
              <a:ext cx="1691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i="1" dirty="0"/>
                <a:t>胡总：</a:t>
              </a:r>
              <a:endParaRPr lang="en-US" sz="2000" b="1" i="1" dirty="0"/>
            </a:p>
          </p:txBody>
        </p: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6CD4D3A7-3607-7060-E1CE-397829E80ED4}"/>
              </a:ext>
            </a:extLst>
          </p:cNvPr>
          <p:cNvSpPr txBox="1"/>
          <p:nvPr/>
        </p:nvSpPr>
        <p:spPr>
          <a:xfrm>
            <a:off x="1350301" y="4129611"/>
            <a:ext cx="16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崔海洋：</a:t>
            </a:r>
            <a:endParaRPr lang="en-US" b="1" i="1" dirty="0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751A4024-65B7-007C-38E0-E9AFBF2AD942}"/>
              </a:ext>
            </a:extLst>
          </p:cNvPr>
          <p:cNvGrpSpPr/>
          <p:nvPr/>
        </p:nvGrpSpPr>
        <p:grpSpPr>
          <a:xfrm>
            <a:off x="5476545" y="2868351"/>
            <a:ext cx="2765723" cy="666404"/>
            <a:chOff x="1344114" y="3182933"/>
            <a:chExt cx="2765723" cy="666404"/>
          </a:xfrm>
        </p:grpSpPr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EFBF1805-D186-8ED7-65C4-991CE995A56E}"/>
                </a:ext>
              </a:extLst>
            </p:cNvPr>
            <p:cNvSpPr txBox="1"/>
            <p:nvPr/>
          </p:nvSpPr>
          <p:spPr>
            <a:xfrm>
              <a:off x="1344114" y="3587727"/>
              <a:ext cx="276572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i="1" u="sng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预付 </a:t>
              </a:r>
              <a:r>
                <a:rPr lang="en-US" altLang="zh-CN" sz="1100" b="1" i="1" u="sng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50%</a:t>
              </a:r>
              <a:r>
                <a:rPr lang="zh-CN" altLang="en-US" sz="1100" b="1" i="1" u="sng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，出货前付尾款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76DE0D63-F301-3824-1495-0F3F0F9B701C}"/>
                </a:ext>
              </a:extLst>
            </p:cNvPr>
            <p:cNvSpPr txBox="1"/>
            <p:nvPr/>
          </p:nvSpPr>
          <p:spPr>
            <a:xfrm>
              <a:off x="1344114" y="3182933"/>
              <a:ext cx="1691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i="1" dirty="0"/>
                <a:t>胡总：</a:t>
              </a:r>
              <a:endParaRPr lang="en-US" sz="2000" b="1" i="1" dirty="0"/>
            </a:p>
          </p:txBody>
        </p: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923B7ED7-0143-EF91-263E-62DABCEECA1F}"/>
              </a:ext>
            </a:extLst>
          </p:cNvPr>
          <p:cNvGrpSpPr/>
          <p:nvPr/>
        </p:nvGrpSpPr>
        <p:grpSpPr>
          <a:xfrm>
            <a:off x="9633545" y="2779020"/>
            <a:ext cx="2765723" cy="666404"/>
            <a:chOff x="1344114" y="3133238"/>
            <a:chExt cx="2765723" cy="666404"/>
          </a:xfrm>
        </p:grpSpPr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8C97379A-A813-F811-3C6C-BF29C82F85DE}"/>
                </a:ext>
              </a:extLst>
            </p:cNvPr>
            <p:cNvSpPr txBox="1"/>
            <p:nvPr/>
          </p:nvSpPr>
          <p:spPr>
            <a:xfrm>
              <a:off x="1344114" y="3538032"/>
              <a:ext cx="276572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i="1" u="sng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预付 </a:t>
              </a:r>
              <a:r>
                <a:rPr lang="en-US" altLang="zh-CN" sz="1100" b="1" i="1" u="sng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50%</a:t>
              </a:r>
              <a:r>
                <a:rPr lang="zh-CN" altLang="en-US" sz="1100" b="1" i="1" u="sng" dirty="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，出货前付尾款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0E6A552F-308F-CE7B-C0DA-6C7A71BB90AB}"/>
                </a:ext>
              </a:extLst>
            </p:cNvPr>
            <p:cNvSpPr txBox="1"/>
            <p:nvPr/>
          </p:nvSpPr>
          <p:spPr>
            <a:xfrm>
              <a:off x="1344114" y="3133238"/>
              <a:ext cx="1691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i="1" dirty="0"/>
                <a:t>胡总：</a:t>
              </a:r>
              <a:endParaRPr lang="en-US" sz="2000" b="1" i="1" dirty="0"/>
            </a:p>
          </p:txBody>
        </p:sp>
      </p:grpSp>
      <p:sp>
        <p:nvSpPr>
          <p:cNvPr id="1079" name="TextBox 1078">
            <a:extLst>
              <a:ext uri="{FF2B5EF4-FFF2-40B4-BE49-F238E27FC236}">
                <a16:creationId xmlns:a16="http://schemas.microsoft.com/office/drawing/2014/main" id="{CB94CB5D-0A0F-E085-51D9-E4A6F106FFE2}"/>
              </a:ext>
            </a:extLst>
          </p:cNvPr>
          <p:cNvSpPr txBox="1"/>
          <p:nvPr/>
        </p:nvSpPr>
        <p:spPr>
          <a:xfrm>
            <a:off x="1377321" y="4545786"/>
            <a:ext cx="28858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背光开模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4</a:t>
            </a: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万，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2</a:t>
            </a: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周</a:t>
            </a:r>
            <a:endParaRPr lang="en-US" altLang="zh-CN" sz="1100" b="1" i="1" dirty="0">
              <a:solidFill>
                <a:schemeClr val="dk1"/>
              </a:solidFill>
              <a:latin typeface="Nunito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首批原装模组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10</a:t>
            </a: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万，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1</a:t>
            </a: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周内</a:t>
            </a:r>
            <a:endParaRPr lang="en-US" altLang="zh-CN" sz="1100" b="1" i="1" dirty="0">
              <a:solidFill>
                <a:schemeClr val="dk1"/>
              </a:solidFill>
              <a:latin typeface="Nunito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人工费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1</a:t>
            </a: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万，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1</a:t>
            </a: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周</a:t>
            </a:r>
            <a:endParaRPr lang="en-US" altLang="zh-CN" sz="1100" b="1" i="1" dirty="0">
              <a:solidFill>
                <a:schemeClr val="dk1"/>
              </a:solidFill>
              <a:latin typeface="Nunito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盖板及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sensor </a:t>
            </a: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开模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1-3k</a:t>
            </a: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，采购，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2</a:t>
            </a: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周</a:t>
            </a:r>
            <a:endParaRPr lang="en-US" altLang="zh-CN" sz="1100" b="1" i="1" dirty="0">
              <a:solidFill>
                <a:schemeClr val="dk1"/>
              </a:solidFill>
              <a:latin typeface="Nunito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并行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—— 3</a:t>
            </a: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周完成样品</a:t>
            </a:r>
            <a:endParaRPr lang="en-US" altLang="zh-CN" sz="1100" b="1" i="1" dirty="0">
              <a:solidFill>
                <a:schemeClr val="dk1"/>
              </a:solidFill>
              <a:latin typeface="Nunito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样品测试完成后，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3</a:t>
            </a:r>
            <a:r>
              <a:rPr lang="zh-CN" altLang="en-US" sz="1100" b="1" i="1" dirty="0">
                <a:solidFill>
                  <a:schemeClr val="dk1"/>
                </a:solidFill>
                <a:latin typeface="Nunito"/>
              </a:rPr>
              <a:t>周出后</a:t>
            </a:r>
            <a:r>
              <a:rPr lang="en-US" altLang="zh-CN" sz="1100" b="1" i="1" dirty="0">
                <a:solidFill>
                  <a:schemeClr val="dk1"/>
                </a:solidFill>
                <a:latin typeface="Nunito"/>
              </a:rPr>
              <a:t>1K</a:t>
            </a:r>
            <a:endParaRPr lang="en-US" sz="1100" b="1" i="1" dirty="0">
              <a:solidFill>
                <a:schemeClr val="dk1"/>
              </a:solidFill>
              <a:latin typeface="Nunito"/>
            </a:endParaRPr>
          </a:p>
        </p:txBody>
      </p: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28AC5D71-BF91-8962-FC94-BBE4989EA968}"/>
              </a:ext>
            </a:extLst>
          </p:cNvPr>
          <p:cNvGrpSpPr/>
          <p:nvPr/>
        </p:nvGrpSpPr>
        <p:grpSpPr>
          <a:xfrm>
            <a:off x="804836" y="3819110"/>
            <a:ext cx="11755063" cy="1418032"/>
            <a:chOff x="804836" y="3819110"/>
            <a:chExt cx="11755063" cy="1418032"/>
          </a:xfrm>
        </p:grpSpPr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938EF049-EA29-39C5-D3C9-7742F04818F7}"/>
                </a:ext>
              </a:extLst>
            </p:cNvPr>
            <p:cNvGrpSpPr/>
            <p:nvPr/>
          </p:nvGrpSpPr>
          <p:grpSpPr>
            <a:xfrm>
              <a:off x="804836" y="3819110"/>
              <a:ext cx="8761027" cy="726677"/>
              <a:chOff x="-3331347" y="4231682"/>
              <a:chExt cx="8761027" cy="726677"/>
            </a:xfrm>
          </p:grpSpPr>
          <p:grpSp>
            <p:nvGrpSpPr>
              <p:cNvPr id="1063" name="Google Shape;12611;p80">
                <a:extLst>
                  <a:ext uri="{FF2B5EF4-FFF2-40B4-BE49-F238E27FC236}">
                    <a16:creationId xmlns:a16="http://schemas.microsoft.com/office/drawing/2014/main" id="{5C6358A2-0652-78C9-833B-02DF3AC8AF49}"/>
                  </a:ext>
                </a:extLst>
              </p:cNvPr>
              <p:cNvGrpSpPr/>
              <p:nvPr/>
            </p:nvGrpSpPr>
            <p:grpSpPr>
              <a:xfrm>
                <a:off x="-3331347" y="4231682"/>
                <a:ext cx="8761027" cy="726677"/>
                <a:chOff x="5914145" y="1466240"/>
                <a:chExt cx="4497182" cy="345505"/>
              </a:xfrm>
            </p:grpSpPr>
            <p:sp>
              <p:nvSpPr>
                <p:cNvPr id="1068" name="Google Shape;12615;p80">
                  <a:extLst>
                    <a:ext uri="{FF2B5EF4-FFF2-40B4-BE49-F238E27FC236}">
                      <a16:creationId xmlns:a16="http://schemas.microsoft.com/office/drawing/2014/main" id="{4701A81C-5842-DC39-46D1-9764D24C0761}"/>
                    </a:ext>
                  </a:extLst>
                </p:cNvPr>
                <p:cNvSpPr/>
                <p:nvPr/>
              </p:nvSpPr>
              <p:spPr>
                <a:xfrm>
                  <a:off x="8058424" y="1485369"/>
                  <a:ext cx="239321" cy="304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8" h="11214" extrusionOk="0">
                      <a:moveTo>
                        <a:pt x="5358" y="344"/>
                      </a:moveTo>
                      <a:lnTo>
                        <a:pt x="5823" y="808"/>
                      </a:lnTo>
                      <a:cubicBezTo>
                        <a:pt x="5858" y="844"/>
                        <a:pt x="5894" y="856"/>
                        <a:pt x="5942" y="856"/>
                      </a:cubicBezTo>
                      <a:lnTo>
                        <a:pt x="6751" y="856"/>
                      </a:lnTo>
                      <a:lnTo>
                        <a:pt x="6477" y="1510"/>
                      </a:lnTo>
                      <a:cubicBezTo>
                        <a:pt x="6465" y="1558"/>
                        <a:pt x="6465" y="1618"/>
                        <a:pt x="6489" y="1653"/>
                      </a:cubicBezTo>
                      <a:cubicBezTo>
                        <a:pt x="6525" y="1701"/>
                        <a:pt x="6573" y="1737"/>
                        <a:pt x="6632" y="1737"/>
                      </a:cubicBezTo>
                      <a:lnTo>
                        <a:pt x="7287" y="1737"/>
                      </a:lnTo>
                      <a:lnTo>
                        <a:pt x="7001" y="2570"/>
                      </a:lnTo>
                      <a:cubicBezTo>
                        <a:pt x="6989" y="2630"/>
                        <a:pt x="7001" y="2689"/>
                        <a:pt x="7049" y="2725"/>
                      </a:cubicBezTo>
                      <a:lnTo>
                        <a:pt x="7311" y="2999"/>
                      </a:lnTo>
                      <a:lnTo>
                        <a:pt x="7025" y="3677"/>
                      </a:lnTo>
                      <a:cubicBezTo>
                        <a:pt x="6989" y="3665"/>
                        <a:pt x="6942" y="3665"/>
                        <a:pt x="6882" y="3665"/>
                      </a:cubicBezTo>
                      <a:lnTo>
                        <a:pt x="6608" y="3665"/>
                      </a:lnTo>
                      <a:cubicBezTo>
                        <a:pt x="6513" y="3665"/>
                        <a:pt x="6418" y="3582"/>
                        <a:pt x="6418" y="3475"/>
                      </a:cubicBezTo>
                      <a:lnTo>
                        <a:pt x="6418" y="3118"/>
                      </a:lnTo>
                      <a:cubicBezTo>
                        <a:pt x="6418" y="3058"/>
                        <a:pt x="6394" y="3011"/>
                        <a:pt x="6346" y="2987"/>
                      </a:cubicBezTo>
                      <a:lnTo>
                        <a:pt x="5287" y="2284"/>
                      </a:lnTo>
                      <a:cubicBezTo>
                        <a:pt x="5261" y="2265"/>
                        <a:pt x="5227" y="2256"/>
                        <a:pt x="5194" y="2256"/>
                      </a:cubicBezTo>
                      <a:cubicBezTo>
                        <a:pt x="5168" y="2256"/>
                        <a:pt x="5141" y="2262"/>
                        <a:pt x="5120" y="2272"/>
                      </a:cubicBezTo>
                      <a:cubicBezTo>
                        <a:pt x="5061" y="2296"/>
                        <a:pt x="5037" y="2356"/>
                        <a:pt x="5037" y="2415"/>
                      </a:cubicBezTo>
                      <a:lnTo>
                        <a:pt x="5037" y="2832"/>
                      </a:lnTo>
                      <a:lnTo>
                        <a:pt x="4049" y="2272"/>
                      </a:lnTo>
                      <a:cubicBezTo>
                        <a:pt x="4022" y="2255"/>
                        <a:pt x="3994" y="2247"/>
                        <a:pt x="3967" y="2247"/>
                      </a:cubicBezTo>
                      <a:cubicBezTo>
                        <a:pt x="3919" y="2247"/>
                        <a:pt x="3872" y="2270"/>
                        <a:pt x="3834" y="2308"/>
                      </a:cubicBezTo>
                      <a:lnTo>
                        <a:pt x="3560" y="2725"/>
                      </a:lnTo>
                      <a:lnTo>
                        <a:pt x="3156" y="2534"/>
                      </a:lnTo>
                      <a:cubicBezTo>
                        <a:pt x="3132" y="2521"/>
                        <a:pt x="3108" y="2515"/>
                        <a:pt x="3084" y="2515"/>
                      </a:cubicBezTo>
                      <a:cubicBezTo>
                        <a:pt x="3024" y="2515"/>
                        <a:pt x="2967" y="2554"/>
                        <a:pt x="2941" y="2606"/>
                      </a:cubicBezTo>
                      <a:cubicBezTo>
                        <a:pt x="2894" y="2701"/>
                        <a:pt x="2941" y="2784"/>
                        <a:pt x="3013" y="2832"/>
                      </a:cubicBezTo>
                      <a:lnTo>
                        <a:pt x="3537" y="3082"/>
                      </a:lnTo>
                      <a:cubicBezTo>
                        <a:pt x="3561" y="3094"/>
                        <a:pt x="3587" y="3101"/>
                        <a:pt x="3613" y="3101"/>
                      </a:cubicBezTo>
                      <a:cubicBezTo>
                        <a:pt x="3661" y="3101"/>
                        <a:pt x="3708" y="3077"/>
                        <a:pt x="3739" y="3022"/>
                      </a:cubicBezTo>
                      <a:lnTo>
                        <a:pt x="4013" y="2630"/>
                      </a:lnTo>
                      <a:lnTo>
                        <a:pt x="5108" y="3249"/>
                      </a:lnTo>
                      <a:cubicBezTo>
                        <a:pt x="5132" y="3267"/>
                        <a:pt x="5162" y="3275"/>
                        <a:pt x="5192" y="3275"/>
                      </a:cubicBezTo>
                      <a:cubicBezTo>
                        <a:pt x="5221" y="3275"/>
                        <a:pt x="5251" y="3267"/>
                        <a:pt x="5275" y="3249"/>
                      </a:cubicBezTo>
                      <a:cubicBezTo>
                        <a:pt x="5322" y="3225"/>
                        <a:pt x="5346" y="3165"/>
                        <a:pt x="5346" y="3106"/>
                      </a:cubicBezTo>
                      <a:lnTo>
                        <a:pt x="5346" y="2701"/>
                      </a:lnTo>
                      <a:lnTo>
                        <a:pt x="6073" y="3177"/>
                      </a:lnTo>
                      <a:lnTo>
                        <a:pt x="6073" y="3439"/>
                      </a:lnTo>
                      <a:cubicBezTo>
                        <a:pt x="6073" y="3725"/>
                        <a:pt x="6311" y="3963"/>
                        <a:pt x="6596" y="3963"/>
                      </a:cubicBezTo>
                      <a:lnTo>
                        <a:pt x="6870" y="3963"/>
                      </a:lnTo>
                      <a:cubicBezTo>
                        <a:pt x="6942" y="3963"/>
                        <a:pt x="7013" y="3999"/>
                        <a:pt x="7073" y="4058"/>
                      </a:cubicBezTo>
                      <a:cubicBezTo>
                        <a:pt x="7132" y="4118"/>
                        <a:pt x="7144" y="4189"/>
                        <a:pt x="7144" y="4261"/>
                      </a:cubicBezTo>
                      <a:cubicBezTo>
                        <a:pt x="7132" y="4392"/>
                        <a:pt x="7001" y="4511"/>
                        <a:pt x="6846" y="4511"/>
                      </a:cubicBezTo>
                      <a:lnTo>
                        <a:pt x="6775" y="4511"/>
                      </a:lnTo>
                      <a:lnTo>
                        <a:pt x="6775" y="4499"/>
                      </a:lnTo>
                      <a:cubicBezTo>
                        <a:pt x="6775" y="4416"/>
                        <a:pt x="6704" y="4332"/>
                        <a:pt x="6608" y="4332"/>
                      </a:cubicBezTo>
                      <a:cubicBezTo>
                        <a:pt x="6525" y="4332"/>
                        <a:pt x="6454" y="4416"/>
                        <a:pt x="6454" y="4499"/>
                      </a:cubicBezTo>
                      <a:cubicBezTo>
                        <a:pt x="6454" y="5666"/>
                        <a:pt x="5501" y="6618"/>
                        <a:pt x="4334" y="6618"/>
                      </a:cubicBezTo>
                      <a:cubicBezTo>
                        <a:pt x="4320" y="6618"/>
                        <a:pt x="4306" y="6619"/>
                        <a:pt x="4292" y="6619"/>
                      </a:cubicBezTo>
                      <a:cubicBezTo>
                        <a:pt x="3180" y="6619"/>
                        <a:pt x="2263" y="5687"/>
                        <a:pt x="2263" y="4535"/>
                      </a:cubicBezTo>
                      <a:cubicBezTo>
                        <a:pt x="2263" y="4439"/>
                        <a:pt x="2191" y="4368"/>
                        <a:pt x="2108" y="4368"/>
                      </a:cubicBezTo>
                      <a:cubicBezTo>
                        <a:pt x="2013" y="4368"/>
                        <a:pt x="1941" y="4439"/>
                        <a:pt x="1941" y="4535"/>
                      </a:cubicBezTo>
                      <a:lnTo>
                        <a:pt x="1941" y="4546"/>
                      </a:lnTo>
                      <a:lnTo>
                        <a:pt x="1834" y="4546"/>
                      </a:lnTo>
                      <a:cubicBezTo>
                        <a:pt x="1763" y="4546"/>
                        <a:pt x="1691" y="4511"/>
                        <a:pt x="1632" y="4451"/>
                      </a:cubicBezTo>
                      <a:cubicBezTo>
                        <a:pt x="1572" y="4392"/>
                        <a:pt x="1548" y="4320"/>
                        <a:pt x="1548" y="4249"/>
                      </a:cubicBezTo>
                      <a:cubicBezTo>
                        <a:pt x="1572" y="4118"/>
                        <a:pt x="1703" y="3999"/>
                        <a:pt x="1846" y="3999"/>
                      </a:cubicBezTo>
                      <a:lnTo>
                        <a:pt x="2084" y="3999"/>
                      </a:lnTo>
                      <a:cubicBezTo>
                        <a:pt x="2370" y="3999"/>
                        <a:pt x="2608" y="3761"/>
                        <a:pt x="2608" y="3475"/>
                      </a:cubicBezTo>
                      <a:lnTo>
                        <a:pt x="2608" y="2415"/>
                      </a:lnTo>
                      <a:cubicBezTo>
                        <a:pt x="2608" y="2332"/>
                        <a:pt x="2536" y="2249"/>
                        <a:pt x="2441" y="2249"/>
                      </a:cubicBezTo>
                      <a:cubicBezTo>
                        <a:pt x="2358" y="2249"/>
                        <a:pt x="2286" y="2332"/>
                        <a:pt x="2286" y="2415"/>
                      </a:cubicBezTo>
                      <a:lnTo>
                        <a:pt x="2286" y="3475"/>
                      </a:lnTo>
                      <a:cubicBezTo>
                        <a:pt x="2286" y="3582"/>
                        <a:pt x="2191" y="3665"/>
                        <a:pt x="2084" y="3665"/>
                      </a:cubicBezTo>
                      <a:lnTo>
                        <a:pt x="1846" y="3665"/>
                      </a:lnTo>
                      <a:cubicBezTo>
                        <a:pt x="1786" y="3665"/>
                        <a:pt x="1727" y="3677"/>
                        <a:pt x="1691" y="3701"/>
                      </a:cubicBezTo>
                      <a:lnTo>
                        <a:pt x="1405" y="2999"/>
                      </a:lnTo>
                      <a:lnTo>
                        <a:pt x="1667" y="2725"/>
                      </a:lnTo>
                      <a:cubicBezTo>
                        <a:pt x="1715" y="2689"/>
                        <a:pt x="1727" y="2630"/>
                        <a:pt x="1715" y="2570"/>
                      </a:cubicBezTo>
                      <a:lnTo>
                        <a:pt x="1429" y="1737"/>
                      </a:lnTo>
                      <a:lnTo>
                        <a:pt x="1905" y="1737"/>
                      </a:lnTo>
                      <a:cubicBezTo>
                        <a:pt x="2001" y="1737"/>
                        <a:pt x="2072" y="1653"/>
                        <a:pt x="2072" y="1570"/>
                      </a:cubicBezTo>
                      <a:lnTo>
                        <a:pt x="2072" y="856"/>
                      </a:lnTo>
                      <a:lnTo>
                        <a:pt x="2786" y="856"/>
                      </a:lnTo>
                      <a:cubicBezTo>
                        <a:pt x="2822" y="856"/>
                        <a:pt x="2858" y="832"/>
                        <a:pt x="2894" y="820"/>
                      </a:cubicBezTo>
                      <a:lnTo>
                        <a:pt x="3537" y="344"/>
                      </a:lnTo>
                      <a:lnTo>
                        <a:pt x="4156" y="510"/>
                      </a:lnTo>
                      <a:lnTo>
                        <a:pt x="4215" y="510"/>
                      </a:lnTo>
                      <a:lnTo>
                        <a:pt x="5358" y="344"/>
                      </a:lnTo>
                      <a:close/>
                      <a:moveTo>
                        <a:pt x="2882" y="7225"/>
                      </a:moveTo>
                      <a:lnTo>
                        <a:pt x="4096" y="7892"/>
                      </a:lnTo>
                      <a:lnTo>
                        <a:pt x="3203" y="8654"/>
                      </a:lnTo>
                      <a:lnTo>
                        <a:pt x="3191" y="8654"/>
                      </a:lnTo>
                      <a:lnTo>
                        <a:pt x="2644" y="7690"/>
                      </a:lnTo>
                      <a:lnTo>
                        <a:pt x="2858" y="7225"/>
                      </a:lnTo>
                      <a:close/>
                      <a:moveTo>
                        <a:pt x="5442" y="6737"/>
                      </a:moveTo>
                      <a:lnTo>
                        <a:pt x="5442" y="7094"/>
                      </a:lnTo>
                      <a:lnTo>
                        <a:pt x="5239" y="7190"/>
                      </a:lnTo>
                      <a:cubicBezTo>
                        <a:pt x="5168" y="7237"/>
                        <a:pt x="5144" y="7344"/>
                        <a:pt x="5180" y="7416"/>
                      </a:cubicBezTo>
                      <a:cubicBezTo>
                        <a:pt x="5212" y="7465"/>
                        <a:pt x="5273" y="7497"/>
                        <a:pt x="5331" y="7497"/>
                      </a:cubicBezTo>
                      <a:cubicBezTo>
                        <a:pt x="5357" y="7497"/>
                        <a:pt x="5383" y="7490"/>
                        <a:pt x="5406" y="7475"/>
                      </a:cubicBezTo>
                      <a:lnTo>
                        <a:pt x="5882" y="7213"/>
                      </a:lnTo>
                      <a:lnTo>
                        <a:pt x="5894" y="7213"/>
                      </a:lnTo>
                      <a:lnTo>
                        <a:pt x="6120" y="7666"/>
                      </a:lnTo>
                      <a:lnTo>
                        <a:pt x="5573" y="8654"/>
                      </a:lnTo>
                      <a:lnTo>
                        <a:pt x="5561" y="8654"/>
                      </a:lnTo>
                      <a:lnTo>
                        <a:pt x="4668" y="7892"/>
                      </a:lnTo>
                      <a:lnTo>
                        <a:pt x="4811" y="7821"/>
                      </a:lnTo>
                      <a:cubicBezTo>
                        <a:pt x="4882" y="7773"/>
                        <a:pt x="4918" y="7666"/>
                        <a:pt x="4870" y="7594"/>
                      </a:cubicBezTo>
                      <a:cubicBezTo>
                        <a:pt x="4837" y="7545"/>
                        <a:pt x="4782" y="7513"/>
                        <a:pt x="4724" y="7513"/>
                      </a:cubicBezTo>
                      <a:cubicBezTo>
                        <a:pt x="4697" y="7513"/>
                        <a:pt x="4670" y="7520"/>
                        <a:pt x="4644" y="7535"/>
                      </a:cubicBezTo>
                      <a:lnTo>
                        <a:pt x="4382" y="7690"/>
                      </a:lnTo>
                      <a:lnTo>
                        <a:pt x="3310" y="7094"/>
                      </a:lnTo>
                      <a:lnTo>
                        <a:pt x="3310" y="6737"/>
                      </a:lnTo>
                      <a:cubicBezTo>
                        <a:pt x="3632" y="6892"/>
                        <a:pt x="3989" y="6975"/>
                        <a:pt x="4382" y="6975"/>
                      </a:cubicBezTo>
                      <a:cubicBezTo>
                        <a:pt x="4763" y="6975"/>
                        <a:pt x="5120" y="6880"/>
                        <a:pt x="5442" y="6737"/>
                      </a:cubicBezTo>
                      <a:close/>
                      <a:moveTo>
                        <a:pt x="4382" y="8071"/>
                      </a:moveTo>
                      <a:lnTo>
                        <a:pt x="4572" y="8237"/>
                      </a:lnTo>
                      <a:lnTo>
                        <a:pt x="4560" y="9630"/>
                      </a:lnTo>
                      <a:lnTo>
                        <a:pt x="4203" y="9630"/>
                      </a:lnTo>
                      <a:cubicBezTo>
                        <a:pt x="4203" y="9630"/>
                        <a:pt x="4191" y="9630"/>
                        <a:pt x="4191" y="9619"/>
                      </a:cubicBezTo>
                      <a:lnTo>
                        <a:pt x="4191" y="8237"/>
                      </a:lnTo>
                      <a:lnTo>
                        <a:pt x="4382" y="8071"/>
                      </a:lnTo>
                      <a:close/>
                      <a:moveTo>
                        <a:pt x="453" y="8726"/>
                      </a:moveTo>
                      <a:lnTo>
                        <a:pt x="1393" y="9535"/>
                      </a:lnTo>
                      <a:cubicBezTo>
                        <a:pt x="1512" y="9630"/>
                        <a:pt x="1584" y="9785"/>
                        <a:pt x="1584" y="9928"/>
                      </a:cubicBezTo>
                      <a:lnTo>
                        <a:pt x="1584" y="10107"/>
                      </a:lnTo>
                      <a:lnTo>
                        <a:pt x="334" y="9833"/>
                      </a:lnTo>
                      <a:lnTo>
                        <a:pt x="334" y="9178"/>
                      </a:lnTo>
                      <a:cubicBezTo>
                        <a:pt x="334" y="9011"/>
                        <a:pt x="369" y="8857"/>
                        <a:pt x="453" y="8726"/>
                      </a:cubicBezTo>
                      <a:close/>
                      <a:moveTo>
                        <a:pt x="3504" y="0"/>
                      </a:moveTo>
                      <a:cubicBezTo>
                        <a:pt x="3468" y="0"/>
                        <a:pt x="3431" y="17"/>
                        <a:pt x="3406" y="34"/>
                      </a:cubicBezTo>
                      <a:lnTo>
                        <a:pt x="2751" y="522"/>
                      </a:lnTo>
                      <a:lnTo>
                        <a:pt x="1941" y="522"/>
                      </a:lnTo>
                      <a:cubicBezTo>
                        <a:pt x="1846" y="522"/>
                        <a:pt x="1774" y="606"/>
                        <a:pt x="1774" y="689"/>
                      </a:cubicBezTo>
                      <a:lnTo>
                        <a:pt x="1774" y="1403"/>
                      </a:lnTo>
                      <a:lnTo>
                        <a:pt x="1239" y="1403"/>
                      </a:lnTo>
                      <a:cubicBezTo>
                        <a:pt x="1179" y="1403"/>
                        <a:pt x="1131" y="1439"/>
                        <a:pt x="1108" y="1475"/>
                      </a:cubicBezTo>
                      <a:cubicBezTo>
                        <a:pt x="1072" y="1522"/>
                        <a:pt x="1060" y="1582"/>
                        <a:pt x="1072" y="1629"/>
                      </a:cubicBezTo>
                      <a:lnTo>
                        <a:pt x="1382" y="2582"/>
                      </a:lnTo>
                      <a:lnTo>
                        <a:pt x="1108" y="2868"/>
                      </a:lnTo>
                      <a:cubicBezTo>
                        <a:pt x="1060" y="2903"/>
                        <a:pt x="1048" y="2987"/>
                        <a:pt x="1072" y="3046"/>
                      </a:cubicBezTo>
                      <a:lnTo>
                        <a:pt x="1417" y="3892"/>
                      </a:lnTo>
                      <a:cubicBezTo>
                        <a:pt x="1322" y="3975"/>
                        <a:pt x="1262" y="4106"/>
                        <a:pt x="1251" y="4249"/>
                      </a:cubicBezTo>
                      <a:cubicBezTo>
                        <a:pt x="1239" y="4404"/>
                        <a:pt x="1298" y="4582"/>
                        <a:pt x="1405" y="4701"/>
                      </a:cubicBezTo>
                      <a:cubicBezTo>
                        <a:pt x="1524" y="4832"/>
                        <a:pt x="1679" y="4904"/>
                        <a:pt x="1846" y="4904"/>
                      </a:cubicBezTo>
                      <a:lnTo>
                        <a:pt x="1965" y="4904"/>
                      </a:lnTo>
                      <a:cubicBezTo>
                        <a:pt x="2060" y="5582"/>
                        <a:pt x="2441" y="6190"/>
                        <a:pt x="2989" y="6571"/>
                      </a:cubicBezTo>
                      <a:lnTo>
                        <a:pt x="2989" y="6940"/>
                      </a:lnTo>
                      <a:cubicBezTo>
                        <a:pt x="2953" y="6928"/>
                        <a:pt x="2917" y="6922"/>
                        <a:pt x="2883" y="6922"/>
                      </a:cubicBezTo>
                      <a:cubicBezTo>
                        <a:pt x="2849" y="6922"/>
                        <a:pt x="2816" y="6928"/>
                        <a:pt x="2786" y="6940"/>
                      </a:cubicBezTo>
                      <a:cubicBezTo>
                        <a:pt x="2691" y="6963"/>
                        <a:pt x="2620" y="7035"/>
                        <a:pt x="2572" y="7118"/>
                      </a:cubicBezTo>
                      <a:lnTo>
                        <a:pt x="2322" y="7618"/>
                      </a:lnTo>
                      <a:lnTo>
                        <a:pt x="881" y="8035"/>
                      </a:lnTo>
                      <a:cubicBezTo>
                        <a:pt x="358" y="8190"/>
                        <a:pt x="0" y="8666"/>
                        <a:pt x="0" y="9202"/>
                      </a:cubicBezTo>
                      <a:lnTo>
                        <a:pt x="0" y="11047"/>
                      </a:lnTo>
                      <a:cubicBezTo>
                        <a:pt x="0" y="11131"/>
                        <a:pt x="72" y="11214"/>
                        <a:pt x="167" y="11214"/>
                      </a:cubicBezTo>
                      <a:cubicBezTo>
                        <a:pt x="250" y="11214"/>
                        <a:pt x="334" y="11131"/>
                        <a:pt x="334" y="11047"/>
                      </a:cubicBezTo>
                      <a:lnTo>
                        <a:pt x="334" y="10202"/>
                      </a:lnTo>
                      <a:lnTo>
                        <a:pt x="1584" y="10476"/>
                      </a:lnTo>
                      <a:lnTo>
                        <a:pt x="1584" y="11047"/>
                      </a:lnTo>
                      <a:cubicBezTo>
                        <a:pt x="1584" y="11131"/>
                        <a:pt x="1655" y="11214"/>
                        <a:pt x="1739" y="11214"/>
                      </a:cubicBezTo>
                      <a:cubicBezTo>
                        <a:pt x="1834" y="11214"/>
                        <a:pt x="1905" y="11131"/>
                        <a:pt x="1905" y="11047"/>
                      </a:cubicBezTo>
                      <a:lnTo>
                        <a:pt x="1905" y="9952"/>
                      </a:lnTo>
                      <a:cubicBezTo>
                        <a:pt x="1905" y="9690"/>
                        <a:pt x="1798" y="9452"/>
                        <a:pt x="1608" y="9297"/>
                      </a:cubicBezTo>
                      <a:lnTo>
                        <a:pt x="667" y="8487"/>
                      </a:lnTo>
                      <a:cubicBezTo>
                        <a:pt x="762" y="8416"/>
                        <a:pt x="870" y="8368"/>
                        <a:pt x="965" y="8345"/>
                      </a:cubicBezTo>
                      <a:lnTo>
                        <a:pt x="2382" y="7928"/>
                      </a:lnTo>
                      <a:lnTo>
                        <a:pt x="2906" y="8833"/>
                      </a:lnTo>
                      <a:cubicBezTo>
                        <a:pt x="2953" y="8916"/>
                        <a:pt x="3036" y="8976"/>
                        <a:pt x="3144" y="8999"/>
                      </a:cubicBezTo>
                      <a:lnTo>
                        <a:pt x="3203" y="8999"/>
                      </a:lnTo>
                      <a:cubicBezTo>
                        <a:pt x="3275" y="8999"/>
                        <a:pt x="3370" y="8964"/>
                        <a:pt x="3429" y="8916"/>
                      </a:cubicBezTo>
                      <a:lnTo>
                        <a:pt x="3870" y="8535"/>
                      </a:lnTo>
                      <a:lnTo>
                        <a:pt x="3870" y="9630"/>
                      </a:lnTo>
                      <a:cubicBezTo>
                        <a:pt x="3870" y="9833"/>
                        <a:pt x="4025" y="9976"/>
                        <a:pt x="4215" y="9976"/>
                      </a:cubicBezTo>
                      <a:lnTo>
                        <a:pt x="4572" y="9976"/>
                      </a:lnTo>
                      <a:cubicBezTo>
                        <a:pt x="4763" y="9976"/>
                        <a:pt x="4918" y="9833"/>
                        <a:pt x="4918" y="9630"/>
                      </a:cubicBezTo>
                      <a:lnTo>
                        <a:pt x="4918" y="8535"/>
                      </a:lnTo>
                      <a:lnTo>
                        <a:pt x="5358" y="8916"/>
                      </a:lnTo>
                      <a:cubicBezTo>
                        <a:pt x="5418" y="8976"/>
                        <a:pt x="5489" y="8999"/>
                        <a:pt x="5584" y="8999"/>
                      </a:cubicBezTo>
                      <a:lnTo>
                        <a:pt x="5644" y="8999"/>
                      </a:lnTo>
                      <a:cubicBezTo>
                        <a:pt x="5751" y="8976"/>
                        <a:pt x="5834" y="8916"/>
                        <a:pt x="5882" y="8833"/>
                      </a:cubicBezTo>
                      <a:lnTo>
                        <a:pt x="6406" y="7928"/>
                      </a:lnTo>
                      <a:lnTo>
                        <a:pt x="7811" y="8345"/>
                      </a:lnTo>
                      <a:cubicBezTo>
                        <a:pt x="7918" y="8368"/>
                        <a:pt x="8025" y="8428"/>
                        <a:pt x="8109" y="8487"/>
                      </a:cubicBezTo>
                      <a:lnTo>
                        <a:pt x="7180" y="9297"/>
                      </a:lnTo>
                      <a:cubicBezTo>
                        <a:pt x="6977" y="9452"/>
                        <a:pt x="6882" y="9690"/>
                        <a:pt x="6882" y="9952"/>
                      </a:cubicBezTo>
                      <a:lnTo>
                        <a:pt x="6882" y="11035"/>
                      </a:lnTo>
                      <a:cubicBezTo>
                        <a:pt x="6882" y="11119"/>
                        <a:pt x="6954" y="11202"/>
                        <a:pt x="7037" y="11202"/>
                      </a:cubicBezTo>
                      <a:cubicBezTo>
                        <a:pt x="7132" y="11202"/>
                        <a:pt x="7204" y="11119"/>
                        <a:pt x="7204" y="11035"/>
                      </a:cubicBezTo>
                      <a:lnTo>
                        <a:pt x="7204" y="10464"/>
                      </a:lnTo>
                      <a:lnTo>
                        <a:pt x="7430" y="10428"/>
                      </a:lnTo>
                      <a:cubicBezTo>
                        <a:pt x="7513" y="10404"/>
                        <a:pt x="7573" y="10321"/>
                        <a:pt x="7549" y="10226"/>
                      </a:cubicBezTo>
                      <a:cubicBezTo>
                        <a:pt x="7539" y="10155"/>
                        <a:pt x="7469" y="10101"/>
                        <a:pt x="7397" y="10101"/>
                      </a:cubicBezTo>
                      <a:cubicBezTo>
                        <a:pt x="7384" y="10101"/>
                        <a:pt x="7371" y="10103"/>
                        <a:pt x="7358" y="10107"/>
                      </a:cubicBezTo>
                      <a:lnTo>
                        <a:pt x="7204" y="10142"/>
                      </a:lnTo>
                      <a:lnTo>
                        <a:pt x="7204" y="9952"/>
                      </a:lnTo>
                      <a:cubicBezTo>
                        <a:pt x="7204" y="9785"/>
                        <a:pt x="7275" y="9630"/>
                        <a:pt x="7394" y="9547"/>
                      </a:cubicBezTo>
                      <a:lnTo>
                        <a:pt x="8335" y="8737"/>
                      </a:lnTo>
                      <a:cubicBezTo>
                        <a:pt x="8406" y="8880"/>
                        <a:pt x="8454" y="9023"/>
                        <a:pt x="8454" y="9190"/>
                      </a:cubicBezTo>
                      <a:lnTo>
                        <a:pt x="8454" y="9845"/>
                      </a:lnTo>
                      <a:lnTo>
                        <a:pt x="8049" y="9928"/>
                      </a:lnTo>
                      <a:cubicBezTo>
                        <a:pt x="7966" y="9952"/>
                        <a:pt x="7906" y="10035"/>
                        <a:pt x="7930" y="10131"/>
                      </a:cubicBezTo>
                      <a:cubicBezTo>
                        <a:pt x="7954" y="10202"/>
                        <a:pt x="8025" y="10261"/>
                        <a:pt x="8097" y="10261"/>
                      </a:cubicBezTo>
                      <a:lnTo>
                        <a:pt x="8132" y="10261"/>
                      </a:lnTo>
                      <a:lnTo>
                        <a:pt x="8454" y="10190"/>
                      </a:lnTo>
                      <a:lnTo>
                        <a:pt x="8454" y="11035"/>
                      </a:lnTo>
                      <a:cubicBezTo>
                        <a:pt x="8454" y="11119"/>
                        <a:pt x="8525" y="11202"/>
                        <a:pt x="8621" y="11202"/>
                      </a:cubicBezTo>
                      <a:cubicBezTo>
                        <a:pt x="8704" y="11202"/>
                        <a:pt x="8787" y="11119"/>
                        <a:pt x="8787" y="11035"/>
                      </a:cubicBezTo>
                      <a:lnTo>
                        <a:pt x="8751" y="9190"/>
                      </a:lnTo>
                      <a:cubicBezTo>
                        <a:pt x="8751" y="8654"/>
                        <a:pt x="8394" y="8178"/>
                        <a:pt x="7870" y="8023"/>
                      </a:cubicBezTo>
                      <a:lnTo>
                        <a:pt x="6430" y="7606"/>
                      </a:lnTo>
                      <a:lnTo>
                        <a:pt x="6180" y="7106"/>
                      </a:lnTo>
                      <a:cubicBezTo>
                        <a:pt x="6132" y="7011"/>
                        <a:pt x="6061" y="6952"/>
                        <a:pt x="5965" y="6928"/>
                      </a:cubicBezTo>
                      <a:cubicBezTo>
                        <a:pt x="5930" y="6922"/>
                        <a:pt x="5894" y="6919"/>
                        <a:pt x="5860" y="6919"/>
                      </a:cubicBezTo>
                      <a:cubicBezTo>
                        <a:pt x="5826" y="6919"/>
                        <a:pt x="5793" y="6922"/>
                        <a:pt x="5763" y="6928"/>
                      </a:cubicBezTo>
                      <a:lnTo>
                        <a:pt x="5763" y="6559"/>
                      </a:lnTo>
                      <a:cubicBezTo>
                        <a:pt x="6311" y="6166"/>
                        <a:pt x="6704" y="5570"/>
                        <a:pt x="6787" y="4892"/>
                      </a:cubicBezTo>
                      <a:lnTo>
                        <a:pt x="6894" y="4892"/>
                      </a:lnTo>
                      <a:cubicBezTo>
                        <a:pt x="7216" y="4892"/>
                        <a:pt x="7489" y="4654"/>
                        <a:pt x="7513" y="4356"/>
                      </a:cubicBezTo>
                      <a:cubicBezTo>
                        <a:pt x="7537" y="4189"/>
                        <a:pt x="7478" y="4011"/>
                        <a:pt x="7370" y="3892"/>
                      </a:cubicBezTo>
                      <a:lnTo>
                        <a:pt x="7358" y="3868"/>
                      </a:lnTo>
                      <a:lnTo>
                        <a:pt x="7680" y="3034"/>
                      </a:lnTo>
                      <a:cubicBezTo>
                        <a:pt x="7716" y="2975"/>
                        <a:pt x="7692" y="2903"/>
                        <a:pt x="7656" y="2856"/>
                      </a:cubicBezTo>
                      <a:lnTo>
                        <a:pt x="7370" y="2582"/>
                      </a:lnTo>
                      <a:lnTo>
                        <a:pt x="7680" y="1629"/>
                      </a:lnTo>
                      <a:cubicBezTo>
                        <a:pt x="7692" y="1582"/>
                        <a:pt x="7692" y="1522"/>
                        <a:pt x="7656" y="1475"/>
                      </a:cubicBezTo>
                      <a:cubicBezTo>
                        <a:pt x="7620" y="1427"/>
                        <a:pt x="7573" y="1403"/>
                        <a:pt x="7513" y="1403"/>
                      </a:cubicBezTo>
                      <a:lnTo>
                        <a:pt x="6882" y="1403"/>
                      </a:lnTo>
                      <a:lnTo>
                        <a:pt x="7144" y="748"/>
                      </a:lnTo>
                      <a:cubicBezTo>
                        <a:pt x="7156" y="701"/>
                        <a:pt x="7156" y="641"/>
                        <a:pt x="7132" y="606"/>
                      </a:cubicBezTo>
                      <a:cubicBezTo>
                        <a:pt x="7097" y="558"/>
                        <a:pt x="7061" y="522"/>
                        <a:pt x="7001" y="522"/>
                      </a:cubicBezTo>
                      <a:lnTo>
                        <a:pt x="6013" y="522"/>
                      </a:lnTo>
                      <a:lnTo>
                        <a:pt x="5537" y="46"/>
                      </a:lnTo>
                      <a:cubicBezTo>
                        <a:pt x="5519" y="28"/>
                        <a:pt x="5479" y="2"/>
                        <a:pt x="5440" y="2"/>
                      </a:cubicBezTo>
                      <a:cubicBezTo>
                        <a:pt x="5429" y="2"/>
                        <a:pt x="5417" y="5"/>
                        <a:pt x="5406" y="10"/>
                      </a:cubicBezTo>
                      <a:lnTo>
                        <a:pt x="4215" y="165"/>
                      </a:lnTo>
                      <a:lnTo>
                        <a:pt x="3548" y="10"/>
                      </a:lnTo>
                      <a:cubicBezTo>
                        <a:pt x="3535" y="3"/>
                        <a:pt x="3520" y="0"/>
                        <a:pt x="3504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97" name="Google Shape;12614;p80">
                  <a:extLst>
                    <a:ext uri="{FF2B5EF4-FFF2-40B4-BE49-F238E27FC236}">
                      <a16:creationId xmlns:a16="http://schemas.microsoft.com/office/drawing/2014/main" id="{64E44F2A-EBDD-43D4-BFDC-915F16B24232}"/>
                    </a:ext>
                  </a:extLst>
                </p:cNvPr>
                <p:cNvSpPr/>
                <p:nvPr/>
              </p:nvSpPr>
              <p:spPr>
                <a:xfrm>
                  <a:off x="8241680" y="1733830"/>
                  <a:ext cx="45302" cy="16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" h="510" extrusionOk="0">
                      <a:moveTo>
                        <a:pt x="184" y="0"/>
                      </a:moveTo>
                      <a:cubicBezTo>
                        <a:pt x="141" y="0"/>
                        <a:pt x="96" y="15"/>
                        <a:pt x="60" y="45"/>
                      </a:cubicBezTo>
                      <a:cubicBezTo>
                        <a:pt x="1" y="105"/>
                        <a:pt x="1" y="212"/>
                        <a:pt x="60" y="283"/>
                      </a:cubicBezTo>
                      <a:cubicBezTo>
                        <a:pt x="203" y="426"/>
                        <a:pt x="441" y="509"/>
                        <a:pt x="691" y="509"/>
                      </a:cubicBezTo>
                      <a:cubicBezTo>
                        <a:pt x="965" y="509"/>
                        <a:pt x="1203" y="426"/>
                        <a:pt x="1334" y="283"/>
                      </a:cubicBezTo>
                      <a:cubicBezTo>
                        <a:pt x="1429" y="224"/>
                        <a:pt x="1429" y="128"/>
                        <a:pt x="1370" y="45"/>
                      </a:cubicBezTo>
                      <a:cubicBezTo>
                        <a:pt x="1340" y="15"/>
                        <a:pt x="1298" y="0"/>
                        <a:pt x="1255" y="0"/>
                      </a:cubicBezTo>
                      <a:cubicBezTo>
                        <a:pt x="1212" y="0"/>
                        <a:pt x="1167" y="15"/>
                        <a:pt x="1132" y="45"/>
                      </a:cubicBezTo>
                      <a:cubicBezTo>
                        <a:pt x="1072" y="105"/>
                        <a:pt x="917" y="188"/>
                        <a:pt x="715" y="188"/>
                      </a:cubicBezTo>
                      <a:cubicBezTo>
                        <a:pt x="501" y="188"/>
                        <a:pt x="358" y="105"/>
                        <a:pt x="298" y="45"/>
                      </a:cubicBezTo>
                      <a:cubicBezTo>
                        <a:pt x="269" y="15"/>
                        <a:pt x="227" y="0"/>
                        <a:pt x="184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2615;p80">
                  <a:extLst>
                    <a:ext uri="{FF2B5EF4-FFF2-40B4-BE49-F238E27FC236}">
                      <a16:creationId xmlns:a16="http://schemas.microsoft.com/office/drawing/2014/main" id="{665D1774-FA8C-9BBE-E129-FC9388599270}"/>
                    </a:ext>
                  </a:extLst>
                </p:cNvPr>
                <p:cNvSpPr/>
                <p:nvPr/>
              </p:nvSpPr>
              <p:spPr>
                <a:xfrm>
                  <a:off x="5914145" y="1535057"/>
                  <a:ext cx="223100" cy="276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8" h="11214" extrusionOk="0">
                      <a:moveTo>
                        <a:pt x="5358" y="344"/>
                      </a:moveTo>
                      <a:lnTo>
                        <a:pt x="5823" y="808"/>
                      </a:lnTo>
                      <a:cubicBezTo>
                        <a:pt x="5858" y="844"/>
                        <a:pt x="5894" y="856"/>
                        <a:pt x="5942" y="856"/>
                      </a:cubicBezTo>
                      <a:lnTo>
                        <a:pt x="6751" y="856"/>
                      </a:lnTo>
                      <a:lnTo>
                        <a:pt x="6477" y="1510"/>
                      </a:lnTo>
                      <a:cubicBezTo>
                        <a:pt x="6465" y="1558"/>
                        <a:pt x="6465" y="1618"/>
                        <a:pt x="6489" y="1653"/>
                      </a:cubicBezTo>
                      <a:cubicBezTo>
                        <a:pt x="6525" y="1701"/>
                        <a:pt x="6573" y="1737"/>
                        <a:pt x="6632" y="1737"/>
                      </a:cubicBezTo>
                      <a:lnTo>
                        <a:pt x="7287" y="1737"/>
                      </a:lnTo>
                      <a:lnTo>
                        <a:pt x="7001" y="2570"/>
                      </a:lnTo>
                      <a:cubicBezTo>
                        <a:pt x="6989" y="2630"/>
                        <a:pt x="7001" y="2689"/>
                        <a:pt x="7049" y="2725"/>
                      </a:cubicBezTo>
                      <a:lnTo>
                        <a:pt x="7311" y="2999"/>
                      </a:lnTo>
                      <a:lnTo>
                        <a:pt x="7025" y="3677"/>
                      </a:lnTo>
                      <a:cubicBezTo>
                        <a:pt x="6989" y="3665"/>
                        <a:pt x="6942" y="3665"/>
                        <a:pt x="6882" y="3665"/>
                      </a:cubicBezTo>
                      <a:lnTo>
                        <a:pt x="6608" y="3665"/>
                      </a:lnTo>
                      <a:cubicBezTo>
                        <a:pt x="6513" y="3665"/>
                        <a:pt x="6418" y="3582"/>
                        <a:pt x="6418" y="3475"/>
                      </a:cubicBezTo>
                      <a:lnTo>
                        <a:pt x="6418" y="3118"/>
                      </a:lnTo>
                      <a:cubicBezTo>
                        <a:pt x="6418" y="3058"/>
                        <a:pt x="6394" y="3011"/>
                        <a:pt x="6346" y="2987"/>
                      </a:cubicBezTo>
                      <a:lnTo>
                        <a:pt x="5287" y="2284"/>
                      </a:lnTo>
                      <a:cubicBezTo>
                        <a:pt x="5261" y="2265"/>
                        <a:pt x="5227" y="2256"/>
                        <a:pt x="5194" y="2256"/>
                      </a:cubicBezTo>
                      <a:cubicBezTo>
                        <a:pt x="5168" y="2256"/>
                        <a:pt x="5141" y="2262"/>
                        <a:pt x="5120" y="2272"/>
                      </a:cubicBezTo>
                      <a:cubicBezTo>
                        <a:pt x="5061" y="2296"/>
                        <a:pt x="5037" y="2356"/>
                        <a:pt x="5037" y="2415"/>
                      </a:cubicBezTo>
                      <a:lnTo>
                        <a:pt x="5037" y="2832"/>
                      </a:lnTo>
                      <a:lnTo>
                        <a:pt x="4049" y="2272"/>
                      </a:lnTo>
                      <a:cubicBezTo>
                        <a:pt x="4022" y="2255"/>
                        <a:pt x="3994" y="2247"/>
                        <a:pt x="3967" y="2247"/>
                      </a:cubicBezTo>
                      <a:cubicBezTo>
                        <a:pt x="3919" y="2247"/>
                        <a:pt x="3872" y="2270"/>
                        <a:pt x="3834" y="2308"/>
                      </a:cubicBezTo>
                      <a:lnTo>
                        <a:pt x="3560" y="2725"/>
                      </a:lnTo>
                      <a:lnTo>
                        <a:pt x="3156" y="2534"/>
                      </a:lnTo>
                      <a:cubicBezTo>
                        <a:pt x="3132" y="2521"/>
                        <a:pt x="3108" y="2515"/>
                        <a:pt x="3084" y="2515"/>
                      </a:cubicBezTo>
                      <a:cubicBezTo>
                        <a:pt x="3024" y="2515"/>
                        <a:pt x="2967" y="2554"/>
                        <a:pt x="2941" y="2606"/>
                      </a:cubicBezTo>
                      <a:cubicBezTo>
                        <a:pt x="2894" y="2701"/>
                        <a:pt x="2941" y="2784"/>
                        <a:pt x="3013" y="2832"/>
                      </a:cubicBezTo>
                      <a:lnTo>
                        <a:pt x="3537" y="3082"/>
                      </a:lnTo>
                      <a:cubicBezTo>
                        <a:pt x="3561" y="3094"/>
                        <a:pt x="3587" y="3101"/>
                        <a:pt x="3613" y="3101"/>
                      </a:cubicBezTo>
                      <a:cubicBezTo>
                        <a:pt x="3661" y="3101"/>
                        <a:pt x="3708" y="3077"/>
                        <a:pt x="3739" y="3022"/>
                      </a:cubicBezTo>
                      <a:lnTo>
                        <a:pt x="4013" y="2630"/>
                      </a:lnTo>
                      <a:lnTo>
                        <a:pt x="5108" y="3249"/>
                      </a:lnTo>
                      <a:cubicBezTo>
                        <a:pt x="5132" y="3267"/>
                        <a:pt x="5162" y="3275"/>
                        <a:pt x="5192" y="3275"/>
                      </a:cubicBezTo>
                      <a:cubicBezTo>
                        <a:pt x="5221" y="3275"/>
                        <a:pt x="5251" y="3267"/>
                        <a:pt x="5275" y="3249"/>
                      </a:cubicBezTo>
                      <a:cubicBezTo>
                        <a:pt x="5322" y="3225"/>
                        <a:pt x="5346" y="3165"/>
                        <a:pt x="5346" y="3106"/>
                      </a:cubicBezTo>
                      <a:lnTo>
                        <a:pt x="5346" y="2701"/>
                      </a:lnTo>
                      <a:lnTo>
                        <a:pt x="6073" y="3177"/>
                      </a:lnTo>
                      <a:lnTo>
                        <a:pt x="6073" y="3439"/>
                      </a:lnTo>
                      <a:cubicBezTo>
                        <a:pt x="6073" y="3725"/>
                        <a:pt x="6311" y="3963"/>
                        <a:pt x="6596" y="3963"/>
                      </a:cubicBezTo>
                      <a:lnTo>
                        <a:pt x="6870" y="3963"/>
                      </a:lnTo>
                      <a:cubicBezTo>
                        <a:pt x="6942" y="3963"/>
                        <a:pt x="7013" y="3999"/>
                        <a:pt x="7073" y="4058"/>
                      </a:cubicBezTo>
                      <a:cubicBezTo>
                        <a:pt x="7132" y="4118"/>
                        <a:pt x="7144" y="4189"/>
                        <a:pt x="7144" y="4261"/>
                      </a:cubicBezTo>
                      <a:cubicBezTo>
                        <a:pt x="7132" y="4392"/>
                        <a:pt x="7001" y="4511"/>
                        <a:pt x="6846" y="4511"/>
                      </a:cubicBezTo>
                      <a:lnTo>
                        <a:pt x="6775" y="4511"/>
                      </a:lnTo>
                      <a:lnTo>
                        <a:pt x="6775" y="4499"/>
                      </a:lnTo>
                      <a:cubicBezTo>
                        <a:pt x="6775" y="4416"/>
                        <a:pt x="6704" y="4332"/>
                        <a:pt x="6608" y="4332"/>
                      </a:cubicBezTo>
                      <a:cubicBezTo>
                        <a:pt x="6525" y="4332"/>
                        <a:pt x="6454" y="4416"/>
                        <a:pt x="6454" y="4499"/>
                      </a:cubicBezTo>
                      <a:cubicBezTo>
                        <a:pt x="6454" y="5666"/>
                        <a:pt x="5501" y="6618"/>
                        <a:pt x="4334" y="6618"/>
                      </a:cubicBezTo>
                      <a:cubicBezTo>
                        <a:pt x="4320" y="6618"/>
                        <a:pt x="4306" y="6619"/>
                        <a:pt x="4292" y="6619"/>
                      </a:cubicBezTo>
                      <a:cubicBezTo>
                        <a:pt x="3180" y="6619"/>
                        <a:pt x="2263" y="5687"/>
                        <a:pt x="2263" y="4535"/>
                      </a:cubicBezTo>
                      <a:cubicBezTo>
                        <a:pt x="2263" y="4439"/>
                        <a:pt x="2191" y="4368"/>
                        <a:pt x="2108" y="4368"/>
                      </a:cubicBezTo>
                      <a:cubicBezTo>
                        <a:pt x="2013" y="4368"/>
                        <a:pt x="1941" y="4439"/>
                        <a:pt x="1941" y="4535"/>
                      </a:cubicBezTo>
                      <a:lnTo>
                        <a:pt x="1941" y="4546"/>
                      </a:lnTo>
                      <a:lnTo>
                        <a:pt x="1834" y="4546"/>
                      </a:lnTo>
                      <a:cubicBezTo>
                        <a:pt x="1763" y="4546"/>
                        <a:pt x="1691" y="4511"/>
                        <a:pt x="1632" y="4451"/>
                      </a:cubicBezTo>
                      <a:cubicBezTo>
                        <a:pt x="1572" y="4392"/>
                        <a:pt x="1548" y="4320"/>
                        <a:pt x="1548" y="4249"/>
                      </a:cubicBezTo>
                      <a:cubicBezTo>
                        <a:pt x="1572" y="4118"/>
                        <a:pt x="1703" y="3999"/>
                        <a:pt x="1846" y="3999"/>
                      </a:cubicBezTo>
                      <a:lnTo>
                        <a:pt x="2084" y="3999"/>
                      </a:lnTo>
                      <a:cubicBezTo>
                        <a:pt x="2370" y="3999"/>
                        <a:pt x="2608" y="3761"/>
                        <a:pt x="2608" y="3475"/>
                      </a:cubicBezTo>
                      <a:lnTo>
                        <a:pt x="2608" y="2415"/>
                      </a:lnTo>
                      <a:cubicBezTo>
                        <a:pt x="2608" y="2332"/>
                        <a:pt x="2536" y="2249"/>
                        <a:pt x="2441" y="2249"/>
                      </a:cubicBezTo>
                      <a:cubicBezTo>
                        <a:pt x="2358" y="2249"/>
                        <a:pt x="2286" y="2332"/>
                        <a:pt x="2286" y="2415"/>
                      </a:cubicBezTo>
                      <a:lnTo>
                        <a:pt x="2286" y="3475"/>
                      </a:lnTo>
                      <a:cubicBezTo>
                        <a:pt x="2286" y="3582"/>
                        <a:pt x="2191" y="3665"/>
                        <a:pt x="2084" y="3665"/>
                      </a:cubicBezTo>
                      <a:lnTo>
                        <a:pt x="1846" y="3665"/>
                      </a:lnTo>
                      <a:cubicBezTo>
                        <a:pt x="1786" y="3665"/>
                        <a:pt x="1727" y="3677"/>
                        <a:pt x="1691" y="3701"/>
                      </a:cubicBezTo>
                      <a:lnTo>
                        <a:pt x="1405" y="2999"/>
                      </a:lnTo>
                      <a:lnTo>
                        <a:pt x="1667" y="2725"/>
                      </a:lnTo>
                      <a:cubicBezTo>
                        <a:pt x="1715" y="2689"/>
                        <a:pt x="1727" y="2630"/>
                        <a:pt x="1715" y="2570"/>
                      </a:cubicBezTo>
                      <a:lnTo>
                        <a:pt x="1429" y="1737"/>
                      </a:lnTo>
                      <a:lnTo>
                        <a:pt x="1905" y="1737"/>
                      </a:lnTo>
                      <a:cubicBezTo>
                        <a:pt x="2001" y="1737"/>
                        <a:pt x="2072" y="1653"/>
                        <a:pt x="2072" y="1570"/>
                      </a:cubicBezTo>
                      <a:lnTo>
                        <a:pt x="2072" y="856"/>
                      </a:lnTo>
                      <a:lnTo>
                        <a:pt x="2786" y="856"/>
                      </a:lnTo>
                      <a:cubicBezTo>
                        <a:pt x="2822" y="856"/>
                        <a:pt x="2858" y="832"/>
                        <a:pt x="2894" y="820"/>
                      </a:cubicBezTo>
                      <a:lnTo>
                        <a:pt x="3537" y="344"/>
                      </a:lnTo>
                      <a:lnTo>
                        <a:pt x="4156" y="510"/>
                      </a:lnTo>
                      <a:lnTo>
                        <a:pt x="4215" y="510"/>
                      </a:lnTo>
                      <a:lnTo>
                        <a:pt x="5358" y="344"/>
                      </a:lnTo>
                      <a:close/>
                      <a:moveTo>
                        <a:pt x="2882" y="7225"/>
                      </a:moveTo>
                      <a:lnTo>
                        <a:pt x="4096" y="7892"/>
                      </a:lnTo>
                      <a:lnTo>
                        <a:pt x="3203" y="8654"/>
                      </a:lnTo>
                      <a:lnTo>
                        <a:pt x="3191" y="8654"/>
                      </a:lnTo>
                      <a:lnTo>
                        <a:pt x="2644" y="7690"/>
                      </a:lnTo>
                      <a:lnTo>
                        <a:pt x="2858" y="7225"/>
                      </a:lnTo>
                      <a:close/>
                      <a:moveTo>
                        <a:pt x="5442" y="6737"/>
                      </a:moveTo>
                      <a:lnTo>
                        <a:pt x="5442" y="7094"/>
                      </a:lnTo>
                      <a:lnTo>
                        <a:pt x="5239" y="7190"/>
                      </a:lnTo>
                      <a:cubicBezTo>
                        <a:pt x="5168" y="7237"/>
                        <a:pt x="5144" y="7344"/>
                        <a:pt x="5180" y="7416"/>
                      </a:cubicBezTo>
                      <a:cubicBezTo>
                        <a:pt x="5212" y="7465"/>
                        <a:pt x="5273" y="7497"/>
                        <a:pt x="5331" y="7497"/>
                      </a:cubicBezTo>
                      <a:cubicBezTo>
                        <a:pt x="5357" y="7497"/>
                        <a:pt x="5383" y="7490"/>
                        <a:pt x="5406" y="7475"/>
                      </a:cubicBezTo>
                      <a:lnTo>
                        <a:pt x="5882" y="7213"/>
                      </a:lnTo>
                      <a:lnTo>
                        <a:pt x="5894" y="7213"/>
                      </a:lnTo>
                      <a:lnTo>
                        <a:pt x="6120" y="7666"/>
                      </a:lnTo>
                      <a:lnTo>
                        <a:pt x="5573" y="8654"/>
                      </a:lnTo>
                      <a:lnTo>
                        <a:pt x="5561" y="8654"/>
                      </a:lnTo>
                      <a:lnTo>
                        <a:pt x="4668" y="7892"/>
                      </a:lnTo>
                      <a:lnTo>
                        <a:pt x="4811" y="7821"/>
                      </a:lnTo>
                      <a:cubicBezTo>
                        <a:pt x="4882" y="7773"/>
                        <a:pt x="4918" y="7666"/>
                        <a:pt x="4870" y="7594"/>
                      </a:cubicBezTo>
                      <a:cubicBezTo>
                        <a:pt x="4837" y="7545"/>
                        <a:pt x="4782" y="7513"/>
                        <a:pt x="4724" y="7513"/>
                      </a:cubicBezTo>
                      <a:cubicBezTo>
                        <a:pt x="4697" y="7513"/>
                        <a:pt x="4670" y="7520"/>
                        <a:pt x="4644" y="7535"/>
                      </a:cubicBezTo>
                      <a:lnTo>
                        <a:pt x="4382" y="7690"/>
                      </a:lnTo>
                      <a:lnTo>
                        <a:pt x="3310" y="7094"/>
                      </a:lnTo>
                      <a:lnTo>
                        <a:pt x="3310" y="6737"/>
                      </a:lnTo>
                      <a:cubicBezTo>
                        <a:pt x="3632" y="6892"/>
                        <a:pt x="3989" y="6975"/>
                        <a:pt x="4382" y="6975"/>
                      </a:cubicBezTo>
                      <a:cubicBezTo>
                        <a:pt x="4763" y="6975"/>
                        <a:pt x="5120" y="6880"/>
                        <a:pt x="5442" y="6737"/>
                      </a:cubicBezTo>
                      <a:close/>
                      <a:moveTo>
                        <a:pt x="4382" y="8071"/>
                      </a:moveTo>
                      <a:lnTo>
                        <a:pt x="4572" y="8237"/>
                      </a:lnTo>
                      <a:lnTo>
                        <a:pt x="4560" y="9630"/>
                      </a:lnTo>
                      <a:lnTo>
                        <a:pt x="4203" y="9630"/>
                      </a:lnTo>
                      <a:cubicBezTo>
                        <a:pt x="4203" y="9630"/>
                        <a:pt x="4191" y="9630"/>
                        <a:pt x="4191" y="9619"/>
                      </a:cubicBezTo>
                      <a:lnTo>
                        <a:pt x="4191" y="8237"/>
                      </a:lnTo>
                      <a:lnTo>
                        <a:pt x="4382" y="8071"/>
                      </a:lnTo>
                      <a:close/>
                      <a:moveTo>
                        <a:pt x="453" y="8726"/>
                      </a:moveTo>
                      <a:lnTo>
                        <a:pt x="1393" y="9535"/>
                      </a:lnTo>
                      <a:cubicBezTo>
                        <a:pt x="1512" y="9630"/>
                        <a:pt x="1584" y="9785"/>
                        <a:pt x="1584" y="9928"/>
                      </a:cubicBezTo>
                      <a:lnTo>
                        <a:pt x="1584" y="10107"/>
                      </a:lnTo>
                      <a:lnTo>
                        <a:pt x="334" y="9833"/>
                      </a:lnTo>
                      <a:lnTo>
                        <a:pt x="334" y="9178"/>
                      </a:lnTo>
                      <a:cubicBezTo>
                        <a:pt x="334" y="9011"/>
                        <a:pt x="369" y="8857"/>
                        <a:pt x="453" y="8726"/>
                      </a:cubicBezTo>
                      <a:close/>
                      <a:moveTo>
                        <a:pt x="3504" y="0"/>
                      </a:moveTo>
                      <a:cubicBezTo>
                        <a:pt x="3468" y="0"/>
                        <a:pt x="3431" y="17"/>
                        <a:pt x="3406" y="34"/>
                      </a:cubicBezTo>
                      <a:lnTo>
                        <a:pt x="2751" y="522"/>
                      </a:lnTo>
                      <a:lnTo>
                        <a:pt x="1941" y="522"/>
                      </a:lnTo>
                      <a:cubicBezTo>
                        <a:pt x="1846" y="522"/>
                        <a:pt x="1774" y="606"/>
                        <a:pt x="1774" y="689"/>
                      </a:cubicBezTo>
                      <a:lnTo>
                        <a:pt x="1774" y="1403"/>
                      </a:lnTo>
                      <a:lnTo>
                        <a:pt x="1239" y="1403"/>
                      </a:lnTo>
                      <a:cubicBezTo>
                        <a:pt x="1179" y="1403"/>
                        <a:pt x="1131" y="1439"/>
                        <a:pt x="1108" y="1475"/>
                      </a:cubicBezTo>
                      <a:cubicBezTo>
                        <a:pt x="1072" y="1522"/>
                        <a:pt x="1060" y="1582"/>
                        <a:pt x="1072" y="1629"/>
                      </a:cubicBezTo>
                      <a:lnTo>
                        <a:pt x="1382" y="2582"/>
                      </a:lnTo>
                      <a:lnTo>
                        <a:pt x="1108" y="2868"/>
                      </a:lnTo>
                      <a:cubicBezTo>
                        <a:pt x="1060" y="2903"/>
                        <a:pt x="1048" y="2987"/>
                        <a:pt x="1072" y="3046"/>
                      </a:cubicBezTo>
                      <a:lnTo>
                        <a:pt x="1417" y="3892"/>
                      </a:lnTo>
                      <a:cubicBezTo>
                        <a:pt x="1322" y="3975"/>
                        <a:pt x="1262" y="4106"/>
                        <a:pt x="1251" y="4249"/>
                      </a:cubicBezTo>
                      <a:cubicBezTo>
                        <a:pt x="1239" y="4404"/>
                        <a:pt x="1298" y="4582"/>
                        <a:pt x="1405" y="4701"/>
                      </a:cubicBezTo>
                      <a:cubicBezTo>
                        <a:pt x="1524" y="4832"/>
                        <a:pt x="1679" y="4904"/>
                        <a:pt x="1846" y="4904"/>
                      </a:cubicBezTo>
                      <a:lnTo>
                        <a:pt x="1965" y="4904"/>
                      </a:lnTo>
                      <a:cubicBezTo>
                        <a:pt x="2060" y="5582"/>
                        <a:pt x="2441" y="6190"/>
                        <a:pt x="2989" y="6571"/>
                      </a:cubicBezTo>
                      <a:lnTo>
                        <a:pt x="2989" y="6940"/>
                      </a:lnTo>
                      <a:cubicBezTo>
                        <a:pt x="2953" y="6928"/>
                        <a:pt x="2917" y="6922"/>
                        <a:pt x="2883" y="6922"/>
                      </a:cubicBezTo>
                      <a:cubicBezTo>
                        <a:pt x="2849" y="6922"/>
                        <a:pt x="2816" y="6928"/>
                        <a:pt x="2786" y="6940"/>
                      </a:cubicBezTo>
                      <a:cubicBezTo>
                        <a:pt x="2691" y="6963"/>
                        <a:pt x="2620" y="7035"/>
                        <a:pt x="2572" y="7118"/>
                      </a:cubicBezTo>
                      <a:lnTo>
                        <a:pt x="2322" y="7618"/>
                      </a:lnTo>
                      <a:lnTo>
                        <a:pt x="881" y="8035"/>
                      </a:lnTo>
                      <a:cubicBezTo>
                        <a:pt x="358" y="8190"/>
                        <a:pt x="0" y="8666"/>
                        <a:pt x="0" y="9202"/>
                      </a:cubicBezTo>
                      <a:lnTo>
                        <a:pt x="0" y="11047"/>
                      </a:lnTo>
                      <a:cubicBezTo>
                        <a:pt x="0" y="11131"/>
                        <a:pt x="72" y="11214"/>
                        <a:pt x="167" y="11214"/>
                      </a:cubicBezTo>
                      <a:cubicBezTo>
                        <a:pt x="250" y="11214"/>
                        <a:pt x="334" y="11131"/>
                        <a:pt x="334" y="11047"/>
                      </a:cubicBezTo>
                      <a:lnTo>
                        <a:pt x="334" y="10202"/>
                      </a:lnTo>
                      <a:lnTo>
                        <a:pt x="1584" y="10476"/>
                      </a:lnTo>
                      <a:lnTo>
                        <a:pt x="1584" y="11047"/>
                      </a:lnTo>
                      <a:cubicBezTo>
                        <a:pt x="1584" y="11131"/>
                        <a:pt x="1655" y="11214"/>
                        <a:pt x="1739" y="11214"/>
                      </a:cubicBezTo>
                      <a:cubicBezTo>
                        <a:pt x="1834" y="11214"/>
                        <a:pt x="1905" y="11131"/>
                        <a:pt x="1905" y="11047"/>
                      </a:cubicBezTo>
                      <a:lnTo>
                        <a:pt x="1905" y="9952"/>
                      </a:lnTo>
                      <a:cubicBezTo>
                        <a:pt x="1905" y="9690"/>
                        <a:pt x="1798" y="9452"/>
                        <a:pt x="1608" y="9297"/>
                      </a:cubicBezTo>
                      <a:lnTo>
                        <a:pt x="667" y="8487"/>
                      </a:lnTo>
                      <a:cubicBezTo>
                        <a:pt x="762" y="8416"/>
                        <a:pt x="870" y="8368"/>
                        <a:pt x="965" y="8345"/>
                      </a:cubicBezTo>
                      <a:lnTo>
                        <a:pt x="2382" y="7928"/>
                      </a:lnTo>
                      <a:lnTo>
                        <a:pt x="2906" y="8833"/>
                      </a:lnTo>
                      <a:cubicBezTo>
                        <a:pt x="2953" y="8916"/>
                        <a:pt x="3036" y="8976"/>
                        <a:pt x="3144" y="8999"/>
                      </a:cubicBezTo>
                      <a:lnTo>
                        <a:pt x="3203" y="8999"/>
                      </a:lnTo>
                      <a:cubicBezTo>
                        <a:pt x="3275" y="8999"/>
                        <a:pt x="3370" y="8964"/>
                        <a:pt x="3429" y="8916"/>
                      </a:cubicBezTo>
                      <a:lnTo>
                        <a:pt x="3870" y="8535"/>
                      </a:lnTo>
                      <a:lnTo>
                        <a:pt x="3870" y="9630"/>
                      </a:lnTo>
                      <a:cubicBezTo>
                        <a:pt x="3870" y="9833"/>
                        <a:pt x="4025" y="9976"/>
                        <a:pt x="4215" y="9976"/>
                      </a:cubicBezTo>
                      <a:lnTo>
                        <a:pt x="4572" y="9976"/>
                      </a:lnTo>
                      <a:cubicBezTo>
                        <a:pt x="4763" y="9976"/>
                        <a:pt x="4918" y="9833"/>
                        <a:pt x="4918" y="9630"/>
                      </a:cubicBezTo>
                      <a:lnTo>
                        <a:pt x="4918" y="8535"/>
                      </a:lnTo>
                      <a:lnTo>
                        <a:pt x="5358" y="8916"/>
                      </a:lnTo>
                      <a:cubicBezTo>
                        <a:pt x="5418" y="8976"/>
                        <a:pt x="5489" y="8999"/>
                        <a:pt x="5584" y="8999"/>
                      </a:cubicBezTo>
                      <a:lnTo>
                        <a:pt x="5644" y="8999"/>
                      </a:lnTo>
                      <a:cubicBezTo>
                        <a:pt x="5751" y="8976"/>
                        <a:pt x="5834" y="8916"/>
                        <a:pt x="5882" y="8833"/>
                      </a:cubicBezTo>
                      <a:lnTo>
                        <a:pt x="6406" y="7928"/>
                      </a:lnTo>
                      <a:lnTo>
                        <a:pt x="7811" y="8345"/>
                      </a:lnTo>
                      <a:cubicBezTo>
                        <a:pt x="7918" y="8368"/>
                        <a:pt x="8025" y="8428"/>
                        <a:pt x="8109" y="8487"/>
                      </a:cubicBezTo>
                      <a:lnTo>
                        <a:pt x="7180" y="9297"/>
                      </a:lnTo>
                      <a:cubicBezTo>
                        <a:pt x="6977" y="9452"/>
                        <a:pt x="6882" y="9690"/>
                        <a:pt x="6882" y="9952"/>
                      </a:cubicBezTo>
                      <a:lnTo>
                        <a:pt x="6882" y="11035"/>
                      </a:lnTo>
                      <a:cubicBezTo>
                        <a:pt x="6882" y="11119"/>
                        <a:pt x="6954" y="11202"/>
                        <a:pt x="7037" y="11202"/>
                      </a:cubicBezTo>
                      <a:cubicBezTo>
                        <a:pt x="7132" y="11202"/>
                        <a:pt x="7204" y="11119"/>
                        <a:pt x="7204" y="11035"/>
                      </a:cubicBezTo>
                      <a:lnTo>
                        <a:pt x="7204" y="10464"/>
                      </a:lnTo>
                      <a:lnTo>
                        <a:pt x="7430" y="10428"/>
                      </a:lnTo>
                      <a:cubicBezTo>
                        <a:pt x="7513" y="10404"/>
                        <a:pt x="7573" y="10321"/>
                        <a:pt x="7549" y="10226"/>
                      </a:cubicBezTo>
                      <a:cubicBezTo>
                        <a:pt x="7539" y="10155"/>
                        <a:pt x="7469" y="10101"/>
                        <a:pt x="7397" y="10101"/>
                      </a:cubicBezTo>
                      <a:cubicBezTo>
                        <a:pt x="7384" y="10101"/>
                        <a:pt x="7371" y="10103"/>
                        <a:pt x="7358" y="10107"/>
                      </a:cubicBezTo>
                      <a:lnTo>
                        <a:pt x="7204" y="10142"/>
                      </a:lnTo>
                      <a:lnTo>
                        <a:pt x="7204" y="9952"/>
                      </a:lnTo>
                      <a:cubicBezTo>
                        <a:pt x="7204" y="9785"/>
                        <a:pt x="7275" y="9630"/>
                        <a:pt x="7394" y="9547"/>
                      </a:cubicBezTo>
                      <a:lnTo>
                        <a:pt x="8335" y="8737"/>
                      </a:lnTo>
                      <a:cubicBezTo>
                        <a:pt x="8406" y="8880"/>
                        <a:pt x="8454" y="9023"/>
                        <a:pt x="8454" y="9190"/>
                      </a:cubicBezTo>
                      <a:lnTo>
                        <a:pt x="8454" y="9845"/>
                      </a:lnTo>
                      <a:lnTo>
                        <a:pt x="8049" y="9928"/>
                      </a:lnTo>
                      <a:cubicBezTo>
                        <a:pt x="7966" y="9952"/>
                        <a:pt x="7906" y="10035"/>
                        <a:pt x="7930" y="10131"/>
                      </a:cubicBezTo>
                      <a:cubicBezTo>
                        <a:pt x="7954" y="10202"/>
                        <a:pt x="8025" y="10261"/>
                        <a:pt x="8097" y="10261"/>
                      </a:cubicBezTo>
                      <a:lnTo>
                        <a:pt x="8132" y="10261"/>
                      </a:lnTo>
                      <a:lnTo>
                        <a:pt x="8454" y="10190"/>
                      </a:lnTo>
                      <a:lnTo>
                        <a:pt x="8454" y="11035"/>
                      </a:lnTo>
                      <a:cubicBezTo>
                        <a:pt x="8454" y="11119"/>
                        <a:pt x="8525" y="11202"/>
                        <a:pt x="8621" y="11202"/>
                      </a:cubicBezTo>
                      <a:cubicBezTo>
                        <a:pt x="8704" y="11202"/>
                        <a:pt x="8787" y="11119"/>
                        <a:pt x="8787" y="11035"/>
                      </a:cubicBezTo>
                      <a:lnTo>
                        <a:pt x="8751" y="9190"/>
                      </a:lnTo>
                      <a:cubicBezTo>
                        <a:pt x="8751" y="8654"/>
                        <a:pt x="8394" y="8178"/>
                        <a:pt x="7870" y="8023"/>
                      </a:cubicBezTo>
                      <a:lnTo>
                        <a:pt x="6430" y="7606"/>
                      </a:lnTo>
                      <a:lnTo>
                        <a:pt x="6180" y="7106"/>
                      </a:lnTo>
                      <a:cubicBezTo>
                        <a:pt x="6132" y="7011"/>
                        <a:pt x="6061" y="6952"/>
                        <a:pt x="5965" y="6928"/>
                      </a:cubicBezTo>
                      <a:cubicBezTo>
                        <a:pt x="5930" y="6922"/>
                        <a:pt x="5894" y="6919"/>
                        <a:pt x="5860" y="6919"/>
                      </a:cubicBezTo>
                      <a:cubicBezTo>
                        <a:pt x="5826" y="6919"/>
                        <a:pt x="5793" y="6922"/>
                        <a:pt x="5763" y="6928"/>
                      </a:cubicBezTo>
                      <a:lnTo>
                        <a:pt x="5763" y="6559"/>
                      </a:lnTo>
                      <a:cubicBezTo>
                        <a:pt x="6311" y="6166"/>
                        <a:pt x="6704" y="5570"/>
                        <a:pt x="6787" y="4892"/>
                      </a:cubicBezTo>
                      <a:lnTo>
                        <a:pt x="6894" y="4892"/>
                      </a:lnTo>
                      <a:cubicBezTo>
                        <a:pt x="7216" y="4892"/>
                        <a:pt x="7489" y="4654"/>
                        <a:pt x="7513" y="4356"/>
                      </a:cubicBezTo>
                      <a:cubicBezTo>
                        <a:pt x="7537" y="4189"/>
                        <a:pt x="7478" y="4011"/>
                        <a:pt x="7370" y="3892"/>
                      </a:cubicBezTo>
                      <a:lnTo>
                        <a:pt x="7358" y="3868"/>
                      </a:lnTo>
                      <a:lnTo>
                        <a:pt x="7680" y="3034"/>
                      </a:lnTo>
                      <a:cubicBezTo>
                        <a:pt x="7716" y="2975"/>
                        <a:pt x="7692" y="2903"/>
                        <a:pt x="7656" y="2856"/>
                      </a:cubicBezTo>
                      <a:lnTo>
                        <a:pt x="7370" y="2582"/>
                      </a:lnTo>
                      <a:lnTo>
                        <a:pt x="7680" y="1629"/>
                      </a:lnTo>
                      <a:cubicBezTo>
                        <a:pt x="7692" y="1582"/>
                        <a:pt x="7692" y="1522"/>
                        <a:pt x="7656" y="1475"/>
                      </a:cubicBezTo>
                      <a:cubicBezTo>
                        <a:pt x="7620" y="1427"/>
                        <a:pt x="7573" y="1403"/>
                        <a:pt x="7513" y="1403"/>
                      </a:cubicBezTo>
                      <a:lnTo>
                        <a:pt x="6882" y="1403"/>
                      </a:lnTo>
                      <a:lnTo>
                        <a:pt x="7144" y="748"/>
                      </a:lnTo>
                      <a:cubicBezTo>
                        <a:pt x="7156" y="701"/>
                        <a:pt x="7156" y="641"/>
                        <a:pt x="7132" y="606"/>
                      </a:cubicBezTo>
                      <a:cubicBezTo>
                        <a:pt x="7097" y="558"/>
                        <a:pt x="7061" y="522"/>
                        <a:pt x="7001" y="522"/>
                      </a:cubicBezTo>
                      <a:lnTo>
                        <a:pt x="6013" y="522"/>
                      </a:lnTo>
                      <a:lnTo>
                        <a:pt x="5537" y="46"/>
                      </a:lnTo>
                      <a:cubicBezTo>
                        <a:pt x="5519" y="28"/>
                        <a:pt x="5479" y="2"/>
                        <a:pt x="5440" y="2"/>
                      </a:cubicBezTo>
                      <a:cubicBezTo>
                        <a:pt x="5429" y="2"/>
                        <a:pt x="5417" y="5"/>
                        <a:pt x="5406" y="10"/>
                      </a:cubicBezTo>
                      <a:lnTo>
                        <a:pt x="4215" y="165"/>
                      </a:lnTo>
                      <a:lnTo>
                        <a:pt x="3548" y="10"/>
                      </a:lnTo>
                      <a:cubicBezTo>
                        <a:pt x="3535" y="3"/>
                        <a:pt x="3520" y="0"/>
                        <a:pt x="3504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2615;p80">
                  <a:extLst>
                    <a:ext uri="{FF2B5EF4-FFF2-40B4-BE49-F238E27FC236}">
                      <a16:creationId xmlns:a16="http://schemas.microsoft.com/office/drawing/2014/main" id="{20190003-D342-D73C-5FA9-F78B73A21038}"/>
                    </a:ext>
                  </a:extLst>
                </p:cNvPr>
                <p:cNvSpPr/>
                <p:nvPr/>
              </p:nvSpPr>
              <p:spPr>
                <a:xfrm>
                  <a:off x="10188227" y="1466240"/>
                  <a:ext cx="223100" cy="276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8" h="11214" extrusionOk="0">
                      <a:moveTo>
                        <a:pt x="5358" y="344"/>
                      </a:moveTo>
                      <a:lnTo>
                        <a:pt x="5823" y="808"/>
                      </a:lnTo>
                      <a:cubicBezTo>
                        <a:pt x="5858" y="844"/>
                        <a:pt x="5894" y="856"/>
                        <a:pt x="5942" y="856"/>
                      </a:cubicBezTo>
                      <a:lnTo>
                        <a:pt x="6751" y="856"/>
                      </a:lnTo>
                      <a:lnTo>
                        <a:pt x="6477" y="1510"/>
                      </a:lnTo>
                      <a:cubicBezTo>
                        <a:pt x="6465" y="1558"/>
                        <a:pt x="6465" y="1618"/>
                        <a:pt x="6489" y="1653"/>
                      </a:cubicBezTo>
                      <a:cubicBezTo>
                        <a:pt x="6525" y="1701"/>
                        <a:pt x="6573" y="1737"/>
                        <a:pt x="6632" y="1737"/>
                      </a:cubicBezTo>
                      <a:lnTo>
                        <a:pt x="7287" y="1737"/>
                      </a:lnTo>
                      <a:lnTo>
                        <a:pt x="7001" y="2570"/>
                      </a:lnTo>
                      <a:cubicBezTo>
                        <a:pt x="6989" y="2630"/>
                        <a:pt x="7001" y="2689"/>
                        <a:pt x="7049" y="2725"/>
                      </a:cubicBezTo>
                      <a:lnTo>
                        <a:pt x="7311" y="2999"/>
                      </a:lnTo>
                      <a:lnTo>
                        <a:pt x="7025" y="3677"/>
                      </a:lnTo>
                      <a:cubicBezTo>
                        <a:pt x="6989" y="3665"/>
                        <a:pt x="6942" y="3665"/>
                        <a:pt x="6882" y="3665"/>
                      </a:cubicBezTo>
                      <a:lnTo>
                        <a:pt x="6608" y="3665"/>
                      </a:lnTo>
                      <a:cubicBezTo>
                        <a:pt x="6513" y="3665"/>
                        <a:pt x="6418" y="3582"/>
                        <a:pt x="6418" y="3475"/>
                      </a:cubicBezTo>
                      <a:lnTo>
                        <a:pt x="6418" y="3118"/>
                      </a:lnTo>
                      <a:cubicBezTo>
                        <a:pt x="6418" y="3058"/>
                        <a:pt x="6394" y="3011"/>
                        <a:pt x="6346" y="2987"/>
                      </a:cubicBezTo>
                      <a:lnTo>
                        <a:pt x="5287" y="2284"/>
                      </a:lnTo>
                      <a:cubicBezTo>
                        <a:pt x="5261" y="2265"/>
                        <a:pt x="5227" y="2256"/>
                        <a:pt x="5194" y="2256"/>
                      </a:cubicBezTo>
                      <a:cubicBezTo>
                        <a:pt x="5168" y="2256"/>
                        <a:pt x="5141" y="2262"/>
                        <a:pt x="5120" y="2272"/>
                      </a:cubicBezTo>
                      <a:cubicBezTo>
                        <a:pt x="5061" y="2296"/>
                        <a:pt x="5037" y="2356"/>
                        <a:pt x="5037" y="2415"/>
                      </a:cubicBezTo>
                      <a:lnTo>
                        <a:pt x="5037" y="2832"/>
                      </a:lnTo>
                      <a:lnTo>
                        <a:pt x="4049" y="2272"/>
                      </a:lnTo>
                      <a:cubicBezTo>
                        <a:pt x="4022" y="2255"/>
                        <a:pt x="3994" y="2247"/>
                        <a:pt x="3967" y="2247"/>
                      </a:cubicBezTo>
                      <a:cubicBezTo>
                        <a:pt x="3919" y="2247"/>
                        <a:pt x="3872" y="2270"/>
                        <a:pt x="3834" y="2308"/>
                      </a:cubicBezTo>
                      <a:lnTo>
                        <a:pt x="3560" y="2725"/>
                      </a:lnTo>
                      <a:lnTo>
                        <a:pt x="3156" y="2534"/>
                      </a:lnTo>
                      <a:cubicBezTo>
                        <a:pt x="3132" y="2521"/>
                        <a:pt x="3108" y="2515"/>
                        <a:pt x="3084" y="2515"/>
                      </a:cubicBezTo>
                      <a:cubicBezTo>
                        <a:pt x="3024" y="2515"/>
                        <a:pt x="2967" y="2554"/>
                        <a:pt x="2941" y="2606"/>
                      </a:cubicBezTo>
                      <a:cubicBezTo>
                        <a:pt x="2894" y="2701"/>
                        <a:pt x="2941" y="2784"/>
                        <a:pt x="3013" y="2832"/>
                      </a:cubicBezTo>
                      <a:lnTo>
                        <a:pt x="3537" y="3082"/>
                      </a:lnTo>
                      <a:cubicBezTo>
                        <a:pt x="3561" y="3094"/>
                        <a:pt x="3587" y="3101"/>
                        <a:pt x="3613" y="3101"/>
                      </a:cubicBezTo>
                      <a:cubicBezTo>
                        <a:pt x="3661" y="3101"/>
                        <a:pt x="3708" y="3077"/>
                        <a:pt x="3739" y="3022"/>
                      </a:cubicBezTo>
                      <a:lnTo>
                        <a:pt x="4013" y="2630"/>
                      </a:lnTo>
                      <a:lnTo>
                        <a:pt x="5108" y="3249"/>
                      </a:lnTo>
                      <a:cubicBezTo>
                        <a:pt x="5132" y="3267"/>
                        <a:pt x="5162" y="3275"/>
                        <a:pt x="5192" y="3275"/>
                      </a:cubicBezTo>
                      <a:cubicBezTo>
                        <a:pt x="5221" y="3275"/>
                        <a:pt x="5251" y="3267"/>
                        <a:pt x="5275" y="3249"/>
                      </a:cubicBezTo>
                      <a:cubicBezTo>
                        <a:pt x="5322" y="3225"/>
                        <a:pt x="5346" y="3165"/>
                        <a:pt x="5346" y="3106"/>
                      </a:cubicBezTo>
                      <a:lnTo>
                        <a:pt x="5346" y="2701"/>
                      </a:lnTo>
                      <a:lnTo>
                        <a:pt x="6073" y="3177"/>
                      </a:lnTo>
                      <a:lnTo>
                        <a:pt x="6073" y="3439"/>
                      </a:lnTo>
                      <a:cubicBezTo>
                        <a:pt x="6073" y="3725"/>
                        <a:pt x="6311" y="3963"/>
                        <a:pt x="6596" y="3963"/>
                      </a:cubicBezTo>
                      <a:lnTo>
                        <a:pt x="6870" y="3963"/>
                      </a:lnTo>
                      <a:cubicBezTo>
                        <a:pt x="6942" y="3963"/>
                        <a:pt x="7013" y="3999"/>
                        <a:pt x="7073" y="4058"/>
                      </a:cubicBezTo>
                      <a:cubicBezTo>
                        <a:pt x="7132" y="4118"/>
                        <a:pt x="7144" y="4189"/>
                        <a:pt x="7144" y="4261"/>
                      </a:cubicBezTo>
                      <a:cubicBezTo>
                        <a:pt x="7132" y="4392"/>
                        <a:pt x="7001" y="4511"/>
                        <a:pt x="6846" y="4511"/>
                      </a:cubicBezTo>
                      <a:lnTo>
                        <a:pt x="6775" y="4511"/>
                      </a:lnTo>
                      <a:lnTo>
                        <a:pt x="6775" y="4499"/>
                      </a:lnTo>
                      <a:cubicBezTo>
                        <a:pt x="6775" y="4416"/>
                        <a:pt x="6704" y="4332"/>
                        <a:pt x="6608" y="4332"/>
                      </a:cubicBezTo>
                      <a:cubicBezTo>
                        <a:pt x="6525" y="4332"/>
                        <a:pt x="6454" y="4416"/>
                        <a:pt x="6454" y="4499"/>
                      </a:cubicBezTo>
                      <a:cubicBezTo>
                        <a:pt x="6454" y="5666"/>
                        <a:pt x="5501" y="6618"/>
                        <a:pt x="4334" y="6618"/>
                      </a:cubicBezTo>
                      <a:cubicBezTo>
                        <a:pt x="4320" y="6618"/>
                        <a:pt x="4306" y="6619"/>
                        <a:pt x="4292" y="6619"/>
                      </a:cubicBezTo>
                      <a:cubicBezTo>
                        <a:pt x="3180" y="6619"/>
                        <a:pt x="2263" y="5687"/>
                        <a:pt x="2263" y="4535"/>
                      </a:cubicBezTo>
                      <a:cubicBezTo>
                        <a:pt x="2263" y="4439"/>
                        <a:pt x="2191" y="4368"/>
                        <a:pt x="2108" y="4368"/>
                      </a:cubicBezTo>
                      <a:cubicBezTo>
                        <a:pt x="2013" y="4368"/>
                        <a:pt x="1941" y="4439"/>
                        <a:pt x="1941" y="4535"/>
                      </a:cubicBezTo>
                      <a:lnTo>
                        <a:pt x="1941" y="4546"/>
                      </a:lnTo>
                      <a:lnTo>
                        <a:pt x="1834" y="4546"/>
                      </a:lnTo>
                      <a:cubicBezTo>
                        <a:pt x="1763" y="4546"/>
                        <a:pt x="1691" y="4511"/>
                        <a:pt x="1632" y="4451"/>
                      </a:cubicBezTo>
                      <a:cubicBezTo>
                        <a:pt x="1572" y="4392"/>
                        <a:pt x="1548" y="4320"/>
                        <a:pt x="1548" y="4249"/>
                      </a:cubicBezTo>
                      <a:cubicBezTo>
                        <a:pt x="1572" y="4118"/>
                        <a:pt x="1703" y="3999"/>
                        <a:pt x="1846" y="3999"/>
                      </a:cubicBezTo>
                      <a:lnTo>
                        <a:pt x="2084" y="3999"/>
                      </a:lnTo>
                      <a:cubicBezTo>
                        <a:pt x="2370" y="3999"/>
                        <a:pt x="2608" y="3761"/>
                        <a:pt x="2608" y="3475"/>
                      </a:cubicBezTo>
                      <a:lnTo>
                        <a:pt x="2608" y="2415"/>
                      </a:lnTo>
                      <a:cubicBezTo>
                        <a:pt x="2608" y="2332"/>
                        <a:pt x="2536" y="2249"/>
                        <a:pt x="2441" y="2249"/>
                      </a:cubicBezTo>
                      <a:cubicBezTo>
                        <a:pt x="2358" y="2249"/>
                        <a:pt x="2286" y="2332"/>
                        <a:pt x="2286" y="2415"/>
                      </a:cubicBezTo>
                      <a:lnTo>
                        <a:pt x="2286" y="3475"/>
                      </a:lnTo>
                      <a:cubicBezTo>
                        <a:pt x="2286" y="3582"/>
                        <a:pt x="2191" y="3665"/>
                        <a:pt x="2084" y="3665"/>
                      </a:cubicBezTo>
                      <a:lnTo>
                        <a:pt x="1846" y="3665"/>
                      </a:lnTo>
                      <a:cubicBezTo>
                        <a:pt x="1786" y="3665"/>
                        <a:pt x="1727" y="3677"/>
                        <a:pt x="1691" y="3701"/>
                      </a:cubicBezTo>
                      <a:lnTo>
                        <a:pt x="1405" y="2999"/>
                      </a:lnTo>
                      <a:lnTo>
                        <a:pt x="1667" y="2725"/>
                      </a:lnTo>
                      <a:cubicBezTo>
                        <a:pt x="1715" y="2689"/>
                        <a:pt x="1727" y="2630"/>
                        <a:pt x="1715" y="2570"/>
                      </a:cubicBezTo>
                      <a:lnTo>
                        <a:pt x="1429" y="1737"/>
                      </a:lnTo>
                      <a:lnTo>
                        <a:pt x="1905" y="1737"/>
                      </a:lnTo>
                      <a:cubicBezTo>
                        <a:pt x="2001" y="1737"/>
                        <a:pt x="2072" y="1653"/>
                        <a:pt x="2072" y="1570"/>
                      </a:cubicBezTo>
                      <a:lnTo>
                        <a:pt x="2072" y="856"/>
                      </a:lnTo>
                      <a:lnTo>
                        <a:pt x="2786" y="856"/>
                      </a:lnTo>
                      <a:cubicBezTo>
                        <a:pt x="2822" y="856"/>
                        <a:pt x="2858" y="832"/>
                        <a:pt x="2894" y="820"/>
                      </a:cubicBezTo>
                      <a:lnTo>
                        <a:pt x="3537" y="344"/>
                      </a:lnTo>
                      <a:lnTo>
                        <a:pt x="4156" y="510"/>
                      </a:lnTo>
                      <a:lnTo>
                        <a:pt x="4215" y="510"/>
                      </a:lnTo>
                      <a:lnTo>
                        <a:pt x="5358" y="344"/>
                      </a:lnTo>
                      <a:close/>
                      <a:moveTo>
                        <a:pt x="2882" y="7225"/>
                      </a:moveTo>
                      <a:lnTo>
                        <a:pt x="4096" y="7892"/>
                      </a:lnTo>
                      <a:lnTo>
                        <a:pt x="3203" y="8654"/>
                      </a:lnTo>
                      <a:lnTo>
                        <a:pt x="3191" y="8654"/>
                      </a:lnTo>
                      <a:lnTo>
                        <a:pt x="2644" y="7690"/>
                      </a:lnTo>
                      <a:lnTo>
                        <a:pt x="2858" y="7225"/>
                      </a:lnTo>
                      <a:close/>
                      <a:moveTo>
                        <a:pt x="5442" y="6737"/>
                      </a:moveTo>
                      <a:lnTo>
                        <a:pt x="5442" y="7094"/>
                      </a:lnTo>
                      <a:lnTo>
                        <a:pt x="5239" y="7190"/>
                      </a:lnTo>
                      <a:cubicBezTo>
                        <a:pt x="5168" y="7237"/>
                        <a:pt x="5144" y="7344"/>
                        <a:pt x="5180" y="7416"/>
                      </a:cubicBezTo>
                      <a:cubicBezTo>
                        <a:pt x="5212" y="7465"/>
                        <a:pt x="5273" y="7497"/>
                        <a:pt x="5331" y="7497"/>
                      </a:cubicBezTo>
                      <a:cubicBezTo>
                        <a:pt x="5357" y="7497"/>
                        <a:pt x="5383" y="7490"/>
                        <a:pt x="5406" y="7475"/>
                      </a:cubicBezTo>
                      <a:lnTo>
                        <a:pt x="5882" y="7213"/>
                      </a:lnTo>
                      <a:lnTo>
                        <a:pt x="5894" y="7213"/>
                      </a:lnTo>
                      <a:lnTo>
                        <a:pt x="6120" y="7666"/>
                      </a:lnTo>
                      <a:lnTo>
                        <a:pt x="5573" y="8654"/>
                      </a:lnTo>
                      <a:lnTo>
                        <a:pt x="5561" y="8654"/>
                      </a:lnTo>
                      <a:lnTo>
                        <a:pt x="4668" y="7892"/>
                      </a:lnTo>
                      <a:lnTo>
                        <a:pt x="4811" y="7821"/>
                      </a:lnTo>
                      <a:cubicBezTo>
                        <a:pt x="4882" y="7773"/>
                        <a:pt x="4918" y="7666"/>
                        <a:pt x="4870" y="7594"/>
                      </a:cubicBezTo>
                      <a:cubicBezTo>
                        <a:pt x="4837" y="7545"/>
                        <a:pt x="4782" y="7513"/>
                        <a:pt x="4724" y="7513"/>
                      </a:cubicBezTo>
                      <a:cubicBezTo>
                        <a:pt x="4697" y="7513"/>
                        <a:pt x="4670" y="7520"/>
                        <a:pt x="4644" y="7535"/>
                      </a:cubicBezTo>
                      <a:lnTo>
                        <a:pt x="4382" y="7690"/>
                      </a:lnTo>
                      <a:lnTo>
                        <a:pt x="3310" y="7094"/>
                      </a:lnTo>
                      <a:lnTo>
                        <a:pt x="3310" y="6737"/>
                      </a:lnTo>
                      <a:cubicBezTo>
                        <a:pt x="3632" y="6892"/>
                        <a:pt x="3989" y="6975"/>
                        <a:pt x="4382" y="6975"/>
                      </a:cubicBezTo>
                      <a:cubicBezTo>
                        <a:pt x="4763" y="6975"/>
                        <a:pt x="5120" y="6880"/>
                        <a:pt x="5442" y="6737"/>
                      </a:cubicBezTo>
                      <a:close/>
                      <a:moveTo>
                        <a:pt x="4382" y="8071"/>
                      </a:moveTo>
                      <a:lnTo>
                        <a:pt x="4572" y="8237"/>
                      </a:lnTo>
                      <a:lnTo>
                        <a:pt x="4560" y="9630"/>
                      </a:lnTo>
                      <a:lnTo>
                        <a:pt x="4203" y="9630"/>
                      </a:lnTo>
                      <a:cubicBezTo>
                        <a:pt x="4203" y="9630"/>
                        <a:pt x="4191" y="9630"/>
                        <a:pt x="4191" y="9619"/>
                      </a:cubicBezTo>
                      <a:lnTo>
                        <a:pt x="4191" y="8237"/>
                      </a:lnTo>
                      <a:lnTo>
                        <a:pt x="4382" y="8071"/>
                      </a:lnTo>
                      <a:close/>
                      <a:moveTo>
                        <a:pt x="453" y="8726"/>
                      </a:moveTo>
                      <a:lnTo>
                        <a:pt x="1393" y="9535"/>
                      </a:lnTo>
                      <a:cubicBezTo>
                        <a:pt x="1512" y="9630"/>
                        <a:pt x="1584" y="9785"/>
                        <a:pt x="1584" y="9928"/>
                      </a:cubicBezTo>
                      <a:lnTo>
                        <a:pt x="1584" y="10107"/>
                      </a:lnTo>
                      <a:lnTo>
                        <a:pt x="334" y="9833"/>
                      </a:lnTo>
                      <a:lnTo>
                        <a:pt x="334" y="9178"/>
                      </a:lnTo>
                      <a:cubicBezTo>
                        <a:pt x="334" y="9011"/>
                        <a:pt x="369" y="8857"/>
                        <a:pt x="453" y="8726"/>
                      </a:cubicBezTo>
                      <a:close/>
                      <a:moveTo>
                        <a:pt x="3504" y="0"/>
                      </a:moveTo>
                      <a:cubicBezTo>
                        <a:pt x="3468" y="0"/>
                        <a:pt x="3431" y="17"/>
                        <a:pt x="3406" y="34"/>
                      </a:cubicBezTo>
                      <a:lnTo>
                        <a:pt x="2751" y="522"/>
                      </a:lnTo>
                      <a:lnTo>
                        <a:pt x="1941" y="522"/>
                      </a:lnTo>
                      <a:cubicBezTo>
                        <a:pt x="1846" y="522"/>
                        <a:pt x="1774" y="606"/>
                        <a:pt x="1774" y="689"/>
                      </a:cubicBezTo>
                      <a:lnTo>
                        <a:pt x="1774" y="1403"/>
                      </a:lnTo>
                      <a:lnTo>
                        <a:pt x="1239" y="1403"/>
                      </a:lnTo>
                      <a:cubicBezTo>
                        <a:pt x="1179" y="1403"/>
                        <a:pt x="1131" y="1439"/>
                        <a:pt x="1108" y="1475"/>
                      </a:cubicBezTo>
                      <a:cubicBezTo>
                        <a:pt x="1072" y="1522"/>
                        <a:pt x="1060" y="1582"/>
                        <a:pt x="1072" y="1629"/>
                      </a:cubicBezTo>
                      <a:lnTo>
                        <a:pt x="1382" y="2582"/>
                      </a:lnTo>
                      <a:lnTo>
                        <a:pt x="1108" y="2868"/>
                      </a:lnTo>
                      <a:cubicBezTo>
                        <a:pt x="1060" y="2903"/>
                        <a:pt x="1048" y="2987"/>
                        <a:pt x="1072" y="3046"/>
                      </a:cubicBezTo>
                      <a:lnTo>
                        <a:pt x="1417" y="3892"/>
                      </a:lnTo>
                      <a:cubicBezTo>
                        <a:pt x="1322" y="3975"/>
                        <a:pt x="1262" y="4106"/>
                        <a:pt x="1251" y="4249"/>
                      </a:cubicBezTo>
                      <a:cubicBezTo>
                        <a:pt x="1239" y="4404"/>
                        <a:pt x="1298" y="4582"/>
                        <a:pt x="1405" y="4701"/>
                      </a:cubicBezTo>
                      <a:cubicBezTo>
                        <a:pt x="1524" y="4832"/>
                        <a:pt x="1679" y="4904"/>
                        <a:pt x="1846" y="4904"/>
                      </a:cubicBezTo>
                      <a:lnTo>
                        <a:pt x="1965" y="4904"/>
                      </a:lnTo>
                      <a:cubicBezTo>
                        <a:pt x="2060" y="5582"/>
                        <a:pt x="2441" y="6190"/>
                        <a:pt x="2989" y="6571"/>
                      </a:cubicBezTo>
                      <a:lnTo>
                        <a:pt x="2989" y="6940"/>
                      </a:lnTo>
                      <a:cubicBezTo>
                        <a:pt x="2953" y="6928"/>
                        <a:pt x="2917" y="6922"/>
                        <a:pt x="2883" y="6922"/>
                      </a:cubicBezTo>
                      <a:cubicBezTo>
                        <a:pt x="2849" y="6922"/>
                        <a:pt x="2816" y="6928"/>
                        <a:pt x="2786" y="6940"/>
                      </a:cubicBezTo>
                      <a:cubicBezTo>
                        <a:pt x="2691" y="6963"/>
                        <a:pt x="2620" y="7035"/>
                        <a:pt x="2572" y="7118"/>
                      </a:cubicBezTo>
                      <a:lnTo>
                        <a:pt x="2322" y="7618"/>
                      </a:lnTo>
                      <a:lnTo>
                        <a:pt x="881" y="8035"/>
                      </a:lnTo>
                      <a:cubicBezTo>
                        <a:pt x="358" y="8190"/>
                        <a:pt x="0" y="8666"/>
                        <a:pt x="0" y="9202"/>
                      </a:cubicBezTo>
                      <a:lnTo>
                        <a:pt x="0" y="11047"/>
                      </a:lnTo>
                      <a:cubicBezTo>
                        <a:pt x="0" y="11131"/>
                        <a:pt x="72" y="11214"/>
                        <a:pt x="167" y="11214"/>
                      </a:cubicBezTo>
                      <a:cubicBezTo>
                        <a:pt x="250" y="11214"/>
                        <a:pt x="334" y="11131"/>
                        <a:pt x="334" y="11047"/>
                      </a:cubicBezTo>
                      <a:lnTo>
                        <a:pt x="334" y="10202"/>
                      </a:lnTo>
                      <a:lnTo>
                        <a:pt x="1584" y="10476"/>
                      </a:lnTo>
                      <a:lnTo>
                        <a:pt x="1584" y="11047"/>
                      </a:lnTo>
                      <a:cubicBezTo>
                        <a:pt x="1584" y="11131"/>
                        <a:pt x="1655" y="11214"/>
                        <a:pt x="1739" y="11214"/>
                      </a:cubicBezTo>
                      <a:cubicBezTo>
                        <a:pt x="1834" y="11214"/>
                        <a:pt x="1905" y="11131"/>
                        <a:pt x="1905" y="11047"/>
                      </a:cubicBezTo>
                      <a:lnTo>
                        <a:pt x="1905" y="9952"/>
                      </a:lnTo>
                      <a:cubicBezTo>
                        <a:pt x="1905" y="9690"/>
                        <a:pt x="1798" y="9452"/>
                        <a:pt x="1608" y="9297"/>
                      </a:cubicBezTo>
                      <a:lnTo>
                        <a:pt x="667" y="8487"/>
                      </a:lnTo>
                      <a:cubicBezTo>
                        <a:pt x="762" y="8416"/>
                        <a:pt x="870" y="8368"/>
                        <a:pt x="965" y="8345"/>
                      </a:cubicBezTo>
                      <a:lnTo>
                        <a:pt x="2382" y="7928"/>
                      </a:lnTo>
                      <a:lnTo>
                        <a:pt x="2906" y="8833"/>
                      </a:lnTo>
                      <a:cubicBezTo>
                        <a:pt x="2953" y="8916"/>
                        <a:pt x="3036" y="8976"/>
                        <a:pt x="3144" y="8999"/>
                      </a:cubicBezTo>
                      <a:lnTo>
                        <a:pt x="3203" y="8999"/>
                      </a:lnTo>
                      <a:cubicBezTo>
                        <a:pt x="3275" y="8999"/>
                        <a:pt x="3370" y="8964"/>
                        <a:pt x="3429" y="8916"/>
                      </a:cubicBezTo>
                      <a:lnTo>
                        <a:pt x="3870" y="8535"/>
                      </a:lnTo>
                      <a:lnTo>
                        <a:pt x="3870" y="9630"/>
                      </a:lnTo>
                      <a:cubicBezTo>
                        <a:pt x="3870" y="9833"/>
                        <a:pt x="4025" y="9976"/>
                        <a:pt x="4215" y="9976"/>
                      </a:cubicBezTo>
                      <a:lnTo>
                        <a:pt x="4572" y="9976"/>
                      </a:lnTo>
                      <a:cubicBezTo>
                        <a:pt x="4763" y="9976"/>
                        <a:pt x="4918" y="9833"/>
                        <a:pt x="4918" y="9630"/>
                      </a:cubicBezTo>
                      <a:lnTo>
                        <a:pt x="4918" y="8535"/>
                      </a:lnTo>
                      <a:lnTo>
                        <a:pt x="5358" y="8916"/>
                      </a:lnTo>
                      <a:cubicBezTo>
                        <a:pt x="5418" y="8976"/>
                        <a:pt x="5489" y="8999"/>
                        <a:pt x="5584" y="8999"/>
                      </a:cubicBezTo>
                      <a:lnTo>
                        <a:pt x="5644" y="8999"/>
                      </a:lnTo>
                      <a:cubicBezTo>
                        <a:pt x="5751" y="8976"/>
                        <a:pt x="5834" y="8916"/>
                        <a:pt x="5882" y="8833"/>
                      </a:cubicBezTo>
                      <a:lnTo>
                        <a:pt x="6406" y="7928"/>
                      </a:lnTo>
                      <a:lnTo>
                        <a:pt x="7811" y="8345"/>
                      </a:lnTo>
                      <a:cubicBezTo>
                        <a:pt x="7918" y="8368"/>
                        <a:pt x="8025" y="8428"/>
                        <a:pt x="8109" y="8487"/>
                      </a:cubicBezTo>
                      <a:lnTo>
                        <a:pt x="7180" y="9297"/>
                      </a:lnTo>
                      <a:cubicBezTo>
                        <a:pt x="6977" y="9452"/>
                        <a:pt x="6882" y="9690"/>
                        <a:pt x="6882" y="9952"/>
                      </a:cubicBezTo>
                      <a:lnTo>
                        <a:pt x="6882" y="11035"/>
                      </a:lnTo>
                      <a:cubicBezTo>
                        <a:pt x="6882" y="11119"/>
                        <a:pt x="6954" y="11202"/>
                        <a:pt x="7037" y="11202"/>
                      </a:cubicBezTo>
                      <a:cubicBezTo>
                        <a:pt x="7132" y="11202"/>
                        <a:pt x="7204" y="11119"/>
                        <a:pt x="7204" y="11035"/>
                      </a:cubicBezTo>
                      <a:lnTo>
                        <a:pt x="7204" y="10464"/>
                      </a:lnTo>
                      <a:lnTo>
                        <a:pt x="7430" y="10428"/>
                      </a:lnTo>
                      <a:cubicBezTo>
                        <a:pt x="7513" y="10404"/>
                        <a:pt x="7573" y="10321"/>
                        <a:pt x="7549" y="10226"/>
                      </a:cubicBezTo>
                      <a:cubicBezTo>
                        <a:pt x="7539" y="10155"/>
                        <a:pt x="7469" y="10101"/>
                        <a:pt x="7397" y="10101"/>
                      </a:cubicBezTo>
                      <a:cubicBezTo>
                        <a:pt x="7384" y="10101"/>
                        <a:pt x="7371" y="10103"/>
                        <a:pt x="7358" y="10107"/>
                      </a:cubicBezTo>
                      <a:lnTo>
                        <a:pt x="7204" y="10142"/>
                      </a:lnTo>
                      <a:lnTo>
                        <a:pt x="7204" y="9952"/>
                      </a:lnTo>
                      <a:cubicBezTo>
                        <a:pt x="7204" y="9785"/>
                        <a:pt x="7275" y="9630"/>
                        <a:pt x="7394" y="9547"/>
                      </a:cubicBezTo>
                      <a:lnTo>
                        <a:pt x="8335" y="8737"/>
                      </a:lnTo>
                      <a:cubicBezTo>
                        <a:pt x="8406" y="8880"/>
                        <a:pt x="8454" y="9023"/>
                        <a:pt x="8454" y="9190"/>
                      </a:cubicBezTo>
                      <a:lnTo>
                        <a:pt x="8454" y="9845"/>
                      </a:lnTo>
                      <a:lnTo>
                        <a:pt x="8049" y="9928"/>
                      </a:lnTo>
                      <a:cubicBezTo>
                        <a:pt x="7966" y="9952"/>
                        <a:pt x="7906" y="10035"/>
                        <a:pt x="7930" y="10131"/>
                      </a:cubicBezTo>
                      <a:cubicBezTo>
                        <a:pt x="7954" y="10202"/>
                        <a:pt x="8025" y="10261"/>
                        <a:pt x="8097" y="10261"/>
                      </a:cubicBezTo>
                      <a:lnTo>
                        <a:pt x="8132" y="10261"/>
                      </a:lnTo>
                      <a:lnTo>
                        <a:pt x="8454" y="10190"/>
                      </a:lnTo>
                      <a:lnTo>
                        <a:pt x="8454" y="11035"/>
                      </a:lnTo>
                      <a:cubicBezTo>
                        <a:pt x="8454" y="11119"/>
                        <a:pt x="8525" y="11202"/>
                        <a:pt x="8621" y="11202"/>
                      </a:cubicBezTo>
                      <a:cubicBezTo>
                        <a:pt x="8704" y="11202"/>
                        <a:pt x="8787" y="11119"/>
                        <a:pt x="8787" y="11035"/>
                      </a:cubicBezTo>
                      <a:lnTo>
                        <a:pt x="8751" y="9190"/>
                      </a:lnTo>
                      <a:cubicBezTo>
                        <a:pt x="8751" y="8654"/>
                        <a:pt x="8394" y="8178"/>
                        <a:pt x="7870" y="8023"/>
                      </a:cubicBezTo>
                      <a:lnTo>
                        <a:pt x="6430" y="7606"/>
                      </a:lnTo>
                      <a:lnTo>
                        <a:pt x="6180" y="7106"/>
                      </a:lnTo>
                      <a:cubicBezTo>
                        <a:pt x="6132" y="7011"/>
                        <a:pt x="6061" y="6952"/>
                        <a:pt x="5965" y="6928"/>
                      </a:cubicBezTo>
                      <a:cubicBezTo>
                        <a:pt x="5930" y="6922"/>
                        <a:pt x="5894" y="6919"/>
                        <a:pt x="5860" y="6919"/>
                      </a:cubicBezTo>
                      <a:cubicBezTo>
                        <a:pt x="5826" y="6919"/>
                        <a:pt x="5793" y="6922"/>
                        <a:pt x="5763" y="6928"/>
                      </a:cubicBezTo>
                      <a:lnTo>
                        <a:pt x="5763" y="6559"/>
                      </a:lnTo>
                      <a:cubicBezTo>
                        <a:pt x="6311" y="6166"/>
                        <a:pt x="6704" y="5570"/>
                        <a:pt x="6787" y="4892"/>
                      </a:cubicBezTo>
                      <a:lnTo>
                        <a:pt x="6894" y="4892"/>
                      </a:lnTo>
                      <a:cubicBezTo>
                        <a:pt x="7216" y="4892"/>
                        <a:pt x="7489" y="4654"/>
                        <a:pt x="7513" y="4356"/>
                      </a:cubicBezTo>
                      <a:cubicBezTo>
                        <a:pt x="7537" y="4189"/>
                        <a:pt x="7478" y="4011"/>
                        <a:pt x="7370" y="3892"/>
                      </a:cubicBezTo>
                      <a:lnTo>
                        <a:pt x="7358" y="3868"/>
                      </a:lnTo>
                      <a:lnTo>
                        <a:pt x="7680" y="3034"/>
                      </a:lnTo>
                      <a:cubicBezTo>
                        <a:pt x="7716" y="2975"/>
                        <a:pt x="7692" y="2903"/>
                        <a:pt x="7656" y="2856"/>
                      </a:cubicBezTo>
                      <a:lnTo>
                        <a:pt x="7370" y="2582"/>
                      </a:lnTo>
                      <a:lnTo>
                        <a:pt x="7680" y="1629"/>
                      </a:lnTo>
                      <a:cubicBezTo>
                        <a:pt x="7692" y="1582"/>
                        <a:pt x="7692" y="1522"/>
                        <a:pt x="7656" y="1475"/>
                      </a:cubicBezTo>
                      <a:cubicBezTo>
                        <a:pt x="7620" y="1427"/>
                        <a:pt x="7573" y="1403"/>
                        <a:pt x="7513" y="1403"/>
                      </a:cubicBezTo>
                      <a:lnTo>
                        <a:pt x="6882" y="1403"/>
                      </a:lnTo>
                      <a:lnTo>
                        <a:pt x="7144" y="748"/>
                      </a:lnTo>
                      <a:cubicBezTo>
                        <a:pt x="7156" y="701"/>
                        <a:pt x="7156" y="641"/>
                        <a:pt x="7132" y="606"/>
                      </a:cubicBezTo>
                      <a:cubicBezTo>
                        <a:pt x="7097" y="558"/>
                        <a:pt x="7061" y="522"/>
                        <a:pt x="7001" y="522"/>
                      </a:cubicBezTo>
                      <a:lnTo>
                        <a:pt x="6013" y="522"/>
                      </a:lnTo>
                      <a:lnTo>
                        <a:pt x="5537" y="46"/>
                      </a:lnTo>
                      <a:cubicBezTo>
                        <a:pt x="5519" y="28"/>
                        <a:pt x="5479" y="2"/>
                        <a:pt x="5440" y="2"/>
                      </a:cubicBezTo>
                      <a:cubicBezTo>
                        <a:pt x="5429" y="2"/>
                        <a:pt x="5417" y="5"/>
                        <a:pt x="5406" y="10"/>
                      </a:cubicBezTo>
                      <a:lnTo>
                        <a:pt x="4215" y="165"/>
                      </a:lnTo>
                      <a:lnTo>
                        <a:pt x="3548" y="10"/>
                      </a:lnTo>
                      <a:cubicBezTo>
                        <a:pt x="3535" y="3"/>
                        <a:pt x="3520" y="0"/>
                        <a:pt x="3504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F16F064D-1DAB-4022-2458-45314AF61CCF}"/>
                  </a:ext>
                </a:extLst>
              </p:cNvPr>
              <p:cNvSpPr txBox="1"/>
              <p:nvPr/>
            </p:nvSpPr>
            <p:spPr>
              <a:xfrm>
                <a:off x="1340362" y="4407906"/>
                <a:ext cx="1691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i="1" dirty="0"/>
                  <a:t>崔海洋：</a:t>
                </a:r>
                <a:endParaRPr lang="en-US" b="1" i="1" dirty="0"/>
              </a:p>
            </p:txBody>
          </p:sp>
        </p:grp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75FBC224-5477-EDAF-8596-C67F58191348}"/>
                </a:ext>
              </a:extLst>
            </p:cNvPr>
            <p:cNvSpPr txBox="1"/>
            <p:nvPr/>
          </p:nvSpPr>
          <p:spPr>
            <a:xfrm>
              <a:off x="5563775" y="4467701"/>
              <a:ext cx="28858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背光</a:t>
              </a: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, 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盖板及 </a:t>
              </a: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sensor, 2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周</a:t>
              </a:r>
              <a:endParaRPr lang="en-US" altLang="zh-CN" sz="1100" b="1" i="1" dirty="0">
                <a:solidFill>
                  <a:schemeClr val="dk1"/>
                </a:solidFill>
                <a:latin typeface="Nunito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首批原装模组， </a:t>
              </a: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1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周内</a:t>
              </a:r>
              <a:endParaRPr lang="en-US" altLang="zh-CN" sz="1100" b="1" i="1" dirty="0">
                <a:solidFill>
                  <a:schemeClr val="dk1"/>
                </a:solidFill>
                <a:latin typeface="Nunito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人工</a:t>
              </a: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 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， </a:t>
              </a: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1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周</a:t>
              </a:r>
              <a:endParaRPr lang="en-US" altLang="zh-CN" sz="1100" b="1" i="1" dirty="0">
                <a:solidFill>
                  <a:schemeClr val="dk1"/>
                </a:solidFill>
                <a:latin typeface="Nunito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3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周交货</a:t>
              </a:r>
              <a:endParaRPr lang="en-US" sz="1100" b="1" i="1" dirty="0">
                <a:solidFill>
                  <a:schemeClr val="dk1"/>
                </a:solidFill>
                <a:latin typeface="Nunito"/>
              </a:endParaRPr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DD1E69E3-706F-6CA3-B0AD-3305618C0960}"/>
                </a:ext>
              </a:extLst>
            </p:cNvPr>
            <p:cNvSpPr txBox="1"/>
            <p:nvPr/>
          </p:nvSpPr>
          <p:spPr>
            <a:xfrm>
              <a:off x="9586866" y="3922933"/>
              <a:ext cx="1691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dirty="0"/>
                <a:t>崔海洋：</a:t>
              </a:r>
              <a:endParaRPr lang="en-US" b="1" i="1" dirty="0"/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B11D4710-CA67-1836-658E-48FB05ED0797}"/>
                </a:ext>
              </a:extLst>
            </p:cNvPr>
            <p:cNvSpPr txBox="1"/>
            <p:nvPr/>
          </p:nvSpPr>
          <p:spPr>
            <a:xfrm>
              <a:off x="9674096" y="4395300"/>
              <a:ext cx="28858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背光</a:t>
              </a: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, 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盖板及 </a:t>
              </a: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sensor, 2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周</a:t>
              </a:r>
              <a:endParaRPr lang="en-US" altLang="zh-CN" sz="1100" b="1" i="1" dirty="0">
                <a:solidFill>
                  <a:schemeClr val="dk1"/>
                </a:solidFill>
                <a:latin typeface="Nunito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首批原装模组， </a:t>
              </a: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1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周内</a:t>
              </a:r>
              <a:endParaRPr lang="en-US" altLang="zh-CN" sz="1100" b="1" i="1" dirty="0">
                <a:solidFill>
                  <a:schemeClr val="dk1"/>
                </a:solidFill>
                <a:latin typeface="Nunito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人工</a:t>
              </a: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 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， </a:t>
              </a: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1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周</a:t>
              </a:r>
              <a:endParaRPr lang="en-US" altLang="zh-CN" sz="1100" b="1" i="1" dirty="0">
                <a:solidFill>
                  <a:schemeClr val="dk1"/>
                </a:solidFill>
                <a:latin typeface="Nunito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sz="1100" b="1" i="1" dirty="0">
                  <a:solidFill>
                    <a:schemeClr val="dk1"/>
                  </a:solidFill>
                  <a:latin typeface="Nunito"/>
                </a:rPr>
                <a:t>3</a:t>
              </a:r>
              <a:r>
                <a:rPr lang="zh-CN" altLang="en-US" sz="1100" b="1" i="1" dirty="0">
                  <a:solidFill>
                    <a:schemeClr val="dk1"/>
                  </a:solidFill>
                  <a:latin typeface="Nunito"/>
                </a:rPr>
                <a:t>周交货</a:t>
              </a:r>
              <a:endParaRPr lang="en-US" sz="1100" b="1" i="1" dirty="0">
                <a:solidFill>
                  <a:schemeClr val="dk1"/>
                </a:solidFill>
                <a:latin typeface="Nunito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JhNzZkYjdmMmZlYjBkZTZlYzYyMmNmZWQ1ZDVmNG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IyMTUzMTM2NTMyIiwKCSJHcm91cElkIiA6ICI0MzgwNzYwNDAiLAoJIkltYWdlIiA6ICJpVkJPUncwS0dnb0FBQUFOU1VoRVVnQUFCaTRBQUFOTENBWUFBQURXM1dVQUFBQUFBWE5TUjBJQXJzNGM2UUFBSUFCSlJFRlVlSnpzM1htY1hHV1o5Lzl2TGIzdm5jN2VTVG9KMlZtSFRZaHNBb0tJTElLQ2lNdm9JTTd3WTNCK0RJK2pQaUlqNHpndU9JT0Nqc080QVFxQ29pQ3l5YjRFbGJDR0xHVHJKTjJkM3ZlOWEzdit1T251VkZkVmQ1M3FXazdWK2J4ZnIzb2xkZXFjVTZjN25icXVQdGQ5M2JjckZBcUZCQUFBQUFBQUFBQUFZQVB1VEY4QUFBQUFBQUFBQUFEQU9Bb1hBQUFBQUFBQUFBREFOaWhjQUFBQUFBQUFBQUFBMjZCd0FRQUFBQUFBQUFBQWJJUENCUUFBQUFBQUFBQUFzQTBLRndBQUFBQUFBQUFBd0RZb1hBQUFBQUFBQUFBQUFOdWdjQUVBQUFBQUFBQUFBR3lEd2dVQUFBQUFBQUFBQUxBTkNoY0FBQUFBQUFBQUFNQTJLRndBQUFBQUFBQUFBQURib0hBQkFBQUFBQUFBQUFCc2c4SUZBQUFBQUFBQUFBQ3dEUW9YQUFBQUFBQUFBQURBTmloY0FBQUFBQUFBQUFBQTI2QndBUUFBQUFBQUFBQUFiSVBDQlFBQUFBQUFBQUFBc0EwS0Z3QUFBQUFBQUFBQXdEWW9YQUFBQUFBQUFBQUFBTnVnY0FFQUFBQUFBQUFBQUd5RHdnVUFBQUFBQUFBQUFMQU5DaGNBQUFBQUFBQUFBTUEyS0Z3QUFBQUFBQUFBQUFEYm9IQUJBQUFBQUFBQUFBQnNnOElGQUFBQUFBQUFBQUN3RFFvWEFBQUFBQUFBQUFEQU5paGNBQUFBQUFBQUFBQUEyNkJ3QVFBQUFBQUFBQUFBYklQQ0JRQUFBQUFBQUFBQXNBMEtGd0FBQUFBQUFBQUF3RFlvWEFBQUFBQUFBQUFBQU51Z2NBRUFBQUFBQUFBQUFHeUR3Z1VBQUFBQUFBQUFBTEFOQ2hjQUFBQUFBQUFBQU1BMktGd0FBQUFBQUFBQUFBRGJvSEFCQUFBQUFBQUFBQUJzZzhJRkFBQUFBQUFBQUFDd0RRb1hBSUNFUGZta05EYVc2YXNBQUFEcFF1d0hBTUNaeUFHUWJoUXVBQUFKZS9GRjZmZS9sL3orVEY4SkFBQklCMkkvQUFET1JBNkFkS053QVFCSTJOaVk5UHp6MHYzM1M2RlFwcThHQUFDa0dyRWZBQUJuSWdkQXVua3pmUUVBZ096bTgwblBQaXQ1UE5KRkYwbjUrWm0rSWdBQWtFckVmZ0FBbklrY0FPbEU0UUlBa0JRdnZHRCt2UEJDcWFBZ3M5Y0NBQUJTajlnUEFJQXprUU1nSFpncUNnQ1FGT050by9mZFI5c29BQUJPUU93SEFNQ1p5QUdRRGhRdUFBQko0L09aQmJ2dXY5OGtNZ0FBSUxjUit3RUFjQ1p5QUtRYVUwVUJBSktPdGxFQUFKeUYyQThBZ0RPUkF5QlY2TGdBQUNRZGJhTUFBRGdMc1I4QUFHY2lCMENxVUxnQUFLUUViYU1BQURnTHNSOEFBR2NpQjBBcU1GVVVBQ0NsYUJzRkFNQlppUDBBQURnVE9RQ1NpWTRMQUVCSzBUWUtBSUN6RVBzQkFIQW1jZ0FrRTRVTEFFREswVFlLQUlDekVQc0JBSEFtY2dBa0MxTkZBUURTaHJaUkFBQ2NoZGdQQUlBemtRTmd0dWk0QUFDa0RXMmpBQUE0QzdFZkFBQm5JZ2ZBYkZHNEFBQ2tGVzJqQUFBNEM3RWZBQUJuSWdmQWJEQlZGQUFnSTJnYkJRREFXWWo5QUFBNEV6a0FFa0hIQlFBZ0kyZ2JCUURBV1lqOUFBQTRFemtBRWtIaEFnQ1FNYlNOQWdEZ0xNUitBQUNjaVJ3QVZqRlZGQUFnNDJnYkJRREFXWWo5QUFBNEV6a0E0a1hIQlFBZzQyZ2JCUURBV1lqOUFBQTRFemtBNGtYaEFnQmdDN1NOQWdEZ0xNUitBQUNjaVJ3QThXQ3FLQUNBcmRBMkNnQ0FzeEQ3QVFCd0puSUFUSWVPQ3dDQXJkQTJDZ0NBc3hEN0FRQndKbklBVElmQ0JRREFkbWdiQlFEQVdZajlBQUE0RXprQVltR3FLQUNBYmRFMkNnQ0FzeEQ3QVFCd0puSUFURVhIQlFEQXRtZ2JCUURBV1lqOUFBQTRFemtBcHFKd0FRQ3dOZHBHQVFCd0ZtSS9BQURPUkE2QVF6RlZGQUFnSzlBMkNnQ0FzeEQ3QVFCd0puSUFTSFJjQUFDeUJHMmpBQUE0QzdFZkFBQm5JZ2VBUk9FQ0FKQkZhQnNGQU1CWmlQMEFBRGdUT1FDWUtnb0FrSFZvR3dVQXdGbUkvUUFBT0JNNWdIUFJjUUVBeURxMGpRSUE0Q3pFZmdBQW5Ja2N3TG5vdUFBQVpLWHh0bEZKdXV3eUtUOC9zOWNEQUFCU2k5Z1BBSUF6a1FNNEV4MFhBSUNzOXVjL1M3Ly92VFE2bXVrckFRQUE2VURzQndEQW1jZ0JuSVhDQlFBZ3Evbjl0STBDQU9Ba3hINEFBSnlKSE1CWm1Db0tBSkQxYUJzRkFNQlppUDBBQURnVE9ZQnowSEVCQU1nWnRJMENBT0FzeEg0QUFKeUpIQ0QzVWJnQUFPUU0ya1lCQUhBV1lqOEFBTTVFRHBEN21Db0tBSkJUYUJzRkFNQlppUDBBQURnVE9VQnVvK01DQUpDVGFCc0ZBTUJaaVAwQUFEZ1RPVUJ1b25BQkFNaEp0STBDQU9Bc3hINEFBSnlKSENBM01WVVVBQ0JuMFRZS0FJQ3pFUHNCQUhBbWNvRGNROGNGQUNEbjBUWUtBSUN6RVBzQkFIQW1jb0RjUWVFQ0FKRHphQnNGQU1CWmlQMEFBRGdUT1VEdVlLb29BSUFqMERZS0FJQ3pFUHNCQUhBbWNvRGNRTWNGQU1CUmFCc0ZBTUJaaVAwQUFEZ1RPVUIybzNBQkFIQVUya1lCQUhBV1lqOEFBTTVFRHBEZG1Db0tBT0E0dEkwQ0FPQXN4SDRBQUp5SkhDQjcwWEVCQUhBczJrWUJBSEFXWWo4QUFNNUVEcEI5S0Z3QUFCeUx0bEVBQUp5RjJBOEFnRE9SQTJRZnBvcktNc0dnK1k4V0NFeitHUXlhYW1GZm45VGJLL1gzbXo5N2VzeTI0ZUhJWS96K3liLzdmT1lja3VUMWhqODhudkJIUVlGVVZpWlZWa3FscGViUGlncXpyYlRVSE9OMlJ4N3ZjbVgyK3dZQXNZeTNqUWFEMHVXWG04ODV3QTdHWS9XaDhUNFlOTEY5L05IYmF4NTlmZExBZ0RRMkZqM21qLy9wODAyZXY2REF4T2p4bU8xMmh6OHZMcGJLeXlmamZFV0ZlWlNYUzRXRmsvdFBQUWNBMkIyeEg5bUduQUFBa29NY0lMdFF1TEN4a1JHVGNQVDFtV0xFZUVHaXUzdnlNVEFnRFEyRkp4MnpNWjRNSmNMdE5rbExVWkVwYUZSV1NsVlY1bEZXWnBLYXNyTEpJb2ZIazV4ckJvQmtlT1VWazdSY2ZESEpDOUxMNzVjR0J5ZHZQQXdNbUVkWGwzbDBkNXZ0UTBObU1FS3l6S1pGMnVzMThiNmtaRExXVjFWTkRtd29MNS84czZpSUFRd0E3SW5ZRDdzaEp3Q0E5Q0FIeUE0VUxtekU1NU1PSEpEMjdaUHE2MDFpTWpKaUhxT2o1czlFaXdycEVBeWFCR3BvU09yc25OenVjcG1GYndvTHpZZEJZYUZKYWhZdGtsYXNNSStxS2hJWUFKbmw4MGt2dkdBK2J6LzVTVDZUa0RxaGtOVGVidUw5bmoxU2M3TzUrWEJvekxmN3ZLdCsvK1NnaXBhV3llM2ozWmtGQmVibVJFR0JHWkZaVnljdFgyNytMQ3pNM0hVRHdLR0kvY2cwY29MTVhUY0FaeU1IeUE0VUxqSWdGSnJzYkdodmw3WnRrN1p2TjhuS3lFaW1yeTc1UXFIb0NkZjI3ZEpUVDVrUGg2b3FhZTFhYWNNR2FlVktVOWdZYnpVRmdIVHgrNlZObTh6ZmFSdEZNb3hQeHpBMEpPM1lZV0wrTysrWURzcGNGQWhNRG1MbzdwN2Mvc1liNWsrWFMxcXlSRHI4Y0duZE9xbTJWc3JMTS9HZUtTVUFaQUt4SCtsQ1RtQ1FFd0N3QzNJQSs2TndrU1ordjlUUllVWlFIRHhvaWhRTkRXWWRDcWN2Q0JNS21lNlNUWnZNdyt1VkZpNDBvekJxYTgzZkZ5d3dVMHhSQVFXUURyU05JbEdoa0ludExTM21zWCsvZVRRM0UrOGw4ejA0Y01BOEhubkVqTUJjdHN6RS9FV0xUTHlmUDUvL2R3RFNqOWlQWkNNbm1CNDVBUUM3SUFld0x3b1hLUlFJU0UxTjB0YXQwdTdkcG5EUjEyZTZLc1lYdzBZa3Y5OFVkUm9hVEJGamZQR3ZoUXROUjhicTFlWTVBS1FLYmFPd1lyd0F2MzI3R1VIWjBqSTVMM1Vna09tcnM3ZmhZZk05MjdIRFRCY3hIdk5YckpEV3J6ZGRtUG41bWI1S0FFNUE3RWN5a0JNa2pwd0FRS2FRQTlpWEt4U2kxcDhzd2FBME5tYUtGYSs4WWxvZ0QyMkpSSEo0dldZVXhna25tTGJTc2pMVFVnb2cvYjc4NWZBMWJYTFJ5U2ZUTm9wd29aQkpicnU2cERmZk5ERy9zWkhSazZsUVdDZ2RjWVIwL1BIbWhrVmhvY2tEQUdRT3NSK1lSRTZRUHVRRVFPYVJBeURkK0ppZnBWRElMRUxWMkNqdDNHbVNsWllXT2lwU3llK1hkdTB5ajRJQ2FjMGE2YWlqVEZ2cGdnVVVNUUFrMXl1dm1IbDJQL3BSa2hlbkd4MDEwejN1MlNPOTlaYTBkNis1V1lIVUdSa3gvd2RmZWNXTXVqejhjTk45dVhTcE5IZHVwcThPUUs0aTltTW01QVRwUjA0QUlCM0lBZXlGd3NVc05EVkpmLzZ6V1ZDcnZkMHNPb1gwR2gwMWllTGJiNXNGdmhjc01DTXdqajdhekpFSkFMUGw4MGwvK1lzcFNOTTI2a3pkM2RLcnIwcXZ2MjZtZmV6dFpTUmxKdlQyU2krOVpINlpxSzQyQzNxZWRKSVp3TUNJU3dESlJPeEhMT1FFOWtCT0FDQlZ5QUhzaFk5MGkveCtzNWpXSC81Z2JwWXpUNlU5QklPbVhhMnowNndwVWw0dXZmLzkwcW1ubXNURjQ4bjBGUUxJWmo2ZnRHbVQrVHR0bzg0UUNFaURnOUtUVDByUFBXZEcrY0VleHNZbUZ6cDk1UlZ6cytKREg1TFdyVE14MyszTzlCVUN5QVhFZm93ako3QXZjZ0lBcVVBT1lCOFVMdUxVMDJPbUpucjFWV25MRmxQQWdIMzE5VW0vK1kzMHpET1RhMkVzVzhZMFVnQm1oN2JSM0RjMFpLWjdlUE5ORS9NSEJ6TjlSWmhKUTRQMG94K1pPSC9DQ2RMYXRhWURrMEVMQUpLQjJPOWM1QVRaaDV3QVFES1JBMlFlaFlzWmRIYWFGcUV0Vzh3Y2xveXV5QzZkbmRKamowbC8vYXVaKy9La2s2VDE2eWxnQUVnTWJhTzVhM2pZM0pSNDdUWHB3QUd6ZmhXeVJ5Z2s3ZHRuYmxqTW15ZXRXaVZ0M0NqVjFXWDZ5Z0JrTzJLLzg1QVRaRGR5QWdESlFnNlFlUlF1b2dnR3pXaUtKNTZRbm4vZW5zVUtsOHRVL2NZZkxwZDVsSmViT1I0cks4MmZWVlhtVVZ4c1JobDR2ZWFtL2ZqMFNlUFA4L0pNZ0I4Yk05MGtoejU4UHRNZTYvZWJ6cE9lSGxNUTZPa3hjM3gyZDV1MUpvSkJjNDVnY1BMdmRwanZNeFNhbkVicTlkZWwybHJwQXgrUWpqelNmTjE4OEFDd2dyYlIzQkVLbVpzVG16Wkpqejl1dXZYc1pqeStUNDMzUlVVbTFvL0grZkZIZWJtVW4yOWkvSGk4SDQvNWh6NlBGdThQZlF3UG0vamUweU4xZFUzKzJkOXZYcDhhNzRQQlRIK25qRURBVE9uWjNHeHl1RldycEFzdmxKWXZaODVyQUlrajl1YytjZ0p5QWdDSWhod2dzL2k0bm1KOGJzVG5uclBIeUFxM1d5b3JrMHBLVFBHaHBNUWtKblBtbU1kNFVsSmFhaDZ6dVFudmNrbUZoWWtkNi9lYjVLNnZ6eVF4WFYwbXVlbnJrd1lHVEp2dDRLRDVubWE2RU5UWUtQM3YvNXJFNVl3elRBZEdvbDgzQU9laWJUUzdkWGViYnNybm5qTnh3UTZLaTAwc0g0LzN4Y1ZTUllVWmlEQStHS0dpd3J5V256Kzc5OHJQVC93YzQvSDgwQUVNM2QxbTIrRGdaTXp2Njh2OFdtQzdka2svK0lGMDlOSFN5U2RMSzFiTS9uc0h3TG1JL2JtSm5JQ2NBQUJtUWc2UUdSUXUzalUwWkJLVlYxODFVMEpsTXFoV1Y1dEZwWll1bFJZdE1nbEpZYUVwV0JRVm1iL2JyVXZBNjUxTW9nNXR3UXdFelBkMlpNU00xQmdZTUluTS92MG1LV3hvTUNNODBpMFVrbmJ1bEpxYXBKVXJwVFBQbE5hc3NkLzNGWUI5MFRhYW5YdytrM1MrOUpLSlJUNWY1cTZscU1oMEFTNVpZaDV6NWt6Ryt2RjRiOGNSZ1NVbDVyRmdRZmoyMFZFVDY4Y2YvZjFTYTZ1SjlRY09TTzN0bWNtdlJrZk4vOVVkTzZRTkc2Unp6b204ZGdDSUI3RS90NUFUekI0NUFRQ25JQWZJREZjb1pJZkpmREtyb1VINnlVOU1DMkVtbEpaSzY5YVprZitISDI1YU9wMWs3MTVwMnpiejJMY3ZNd21NeHlPZGVxcjBrWSt3Y0JkZ3haZS9iS1poYzdxVFQ2WnROQnYwOTBzLys1bTBkV3RtM2o4dno0enVXNy9lUEJZdmRsYk1HUncwb3gyM2JUUC9CaDBkbWJtTy9IenBnZ3ZNb0FXM096UFhBR1F6WXI5QjdNOXU1QVNaUlU0QVpDZHlBSU1jSUgwY1c3Z0lCTXdOOCtlZU00dHVwZXRtZVVtSldTQnEvbnd6dCtKaGg1a2toVXFkTVRob2loZTdkNXVDVW50N2VrZGpWRlZKcDU5dUZ2R3VxRWpQZXdMWmpNVEZ5TXVUVGp5UnRsRzdHcC9iK01VWDA5ZmxsNTh2MWRTWWVMOWtpZW51VzdiTWpKcUU2WHpzNkRDNTJONjlwdHUxdmQxTU5aR3V6SFRKRXVtMDA4ei9YYWFLQU9KSDdEZUkvZG1Kbk1CK3lBbUE3RUVPWUpBRHBJOGpDeGQrdjFsNCs4VVh6Vm9NcWY0T0ZCZWJBc1g0U0lxcUtqT2xrcE5HVkNSaWFNajgrM1IybXRFWU8zYVlZa2FxZWIxbTlNdjU1NXZwb3dERVJ1SXlLUzlQT3Y1NDJrYnRKQkNRWG41WmV2WlpNelZncWhlTDlIak1OSS9yMXBuQkNlUHJVUlVVOERNeG5VREFqSHp0NmpKcmplM2NLYjN6am5tZWFnVUYwdHExMG9jK1pHNWFBSmdac1g4U3NUOTdrQk5rQjNJQ3dON0lBU2FSQTZTSDR3b1hIUjNTajM2VW5rVzM1czgzTFljbm4yeCtvREY3SFIzU0k0OUltemViK1NsVHllMldMcnpRL0J2eTd3ZEVSK0lTaWJaUmV4Z1lrTzY1eDZ4ZGxlcE1wN0JRT3VVVTZheXpwTXJLMUw2WFV3U0Q1a2JGSTQrWW14YXBWbEppL3QrZWNFTHEzd3ZJZHNUK1NNUitleU1ueUc3a0JJQjlrQU5FSWdkSUxjY1VMdnI3elNJcVR6MlZ1bXA5VVpIcHFGaStYRHJxS0xOSU5UZThVNk8zMTh5RnVXMmI2Y0pvYlUxTkV1cDJtMDZaczg2U1ZxK21Td2FZaXNRbEVtMmptVFU4TEczWlluNjVUZFhhVlI2UHRIQ2htZVpoZkgycXdzTFV2QmZNditOYmI1bWJGWTJOWnVxSVZQQjR6S2lwTTg0d28yU1o2eHFJanRnZmlkaHZUK1FFdVllY0FNZ3Njb0JJNUFDcGxmT0ZpMUJJMnJOSCt1TWZUWER6KzVQL0hzWEYwakhIU01jZEp5MVlZRVpXRU5oU0x4UXk4NUsydDB2Nzk1dXB2L2J0UzAzYmIzbTVHVGx6NXBsbUJBWUFnOFFsT3RwR002TzVXWHIwVWVtTk4xTFRsZWZ4bUNMMmU5OXJCaXJVMURCQUlWMUNJYk1PVm11ckdiU3dhVlBxQnFMTW4yL211VDc5ZEFZc0FORVErNk1qOXRzTE9VSHVJaWNBTW9jY0lEcHlnTlRKK2NMRmxpM1NUMzVpUmx1a3dudmZLMzN3ZzJiTkNtUldJR0M2TUg3OWF6T2xWQ29jZHBoMDNYVXMyQVdNSTNHWkhtMmo2ZFBTSW4zM3U2YkRNaFZXclpJKy9HR3pCaEl5eitlVG5udE9ldXl4MVAyYkgzR0U5UG5QbTdXdkFFd2k5aytQMko5NTVBVE9RazRBcEE4NXdQVElBWkxQYzlOTk45MlU2WXRJaGNGQjZabG5wRi8rMG96S1R4YVBSNnF0bGQ3ekh1bFRuekkvbEVWRnlUcy9FdWQybXhFUnA1OXUvbzFDSVZPd0dobEozbnQwZFVtdnZXYk9UMmNOWUtiZlMxVmhPQmUwdEppcDdkYXU1UmVkVkJrZGxWNTVSYnI5OXVUK0xMcmRadlRrNFllYjVQTzg4OHlpbXJBSGo4ZE16WG55eVZKRmhibHBNVHBxL2t5V3RqYlQwYmw0c1ZSV3h1Z3BZQnl4ZjNyRS9zd2hKM0FtY2dJZ2ZjZ0Jwa2NPa0h3NTJYSFIyeXZkZjcrNXdSd0lKTys4ZFhYUys5NW5SdDFYVlhIVDJ1N0d4cVNtSnVuMTE4MElqR1FXTU9iTU1aMDJHemNtNzV4QU5tTEV4Y3hvRzAyZFlGQzY3ejZ6aHRYUVVQTE9XMVZsNWpUZXNNRk1BVW5TYVg5RFEyYTZ5RTJiekUyclpIRzV6TS9BcFplYUcxWUFpUDN4SVBhbkh6a0J4cEVUQUtsRERqQXpjb0RreXJuQ1JYKy85SjN2bVBrT2srbURINVRPUFpjcGdySlZTNHVaTXV6QWdlU2U5OXh6cFlzdTRzTUl6a1hpRWovYVJwTnJjRkQ2ei8rVUdocVNlOTdqajVldXVNS3NYNFhzdEhPbjlJdGZKSC9heUk5OXpIUjFBazVIN0k4ZnNUODl5QWtRQ3prQmtGemtBUEVqQjBpT25Ka3FLaENRM25uSHRJVzJ0eWZubkdWbDBna25TSi85ckhUc3NTekdsTTFLUzAxM3hMeDVwcmpWMTJlbWtwcXRQWHZNdVpZc1ljb3dPQk90b3ZHamJUUjU5dTJUZnZwVDA3S2ZESVdGWmlUbDVaZExaNS9OSUlWc04yZU95ZCtLaXFTQkFYTkRLeGt4ZjljdWsyOHVXY0lDckhBMlluLzhpUDJwUjA2QTZaQVRBTWxGRGhBL2NvRGt5Sm5DeGF1dm10YlFaRlQrOHZLazQ0NlRMcnhRT3VVVU0wOGlzcC9iYmVha1hMZk9GREE2TzVPemVGZGpvL2xBV3JlT1NpcWNoOFFsZnNHZzFOd3NkWGRMUngxRnAxYWlkdXlRZnZXcjVIVFF1ZDFtZ2MyTExwTE9QTlBFQ1A1ZGNrTkJnWm5hYzgwYU0xSzJwV1gyYTU0RkFsSjl2Um0xdVdZTk43UGdYTVQrK0JIN1U0dWNBUEVnSndDU2h4d2dmdVFBeVpFVFUwVzkvYmIwZ3g4azUxd2xKZEtuUHkwZGNRUS9WTGx1YU1nczNyNTVjM0xPdDJpUmRPMjFwbE1IY0lvYmJ6U0wxc09hazArV0xydk1qT3BEL0hidWxHNjVKWG5udStnaU01cVNFVEM1cjZ2TGRPVTJOaWJuZk92V1NaLzVETjJXY0NaaWYyS0kvY2xGVG9CRWtSTUFpU01IU0F3NVFPS3l1bkFSQ0ppaXhTOS9hZHB2WnFPNFdGcS9YcnJnQW1uKy9PUmNIK3d2R0RTRml6Lzl5U1F1d1dEaTUzSzV6T0p0ZFhWMFhzQTVYbnROR2gzTjlGVmtINjlYT3Vra3M3Z2Z5VXQ4M25uSGpLcHNhWm5kZWJ4ZWFmVnFFKytYTDAvT3RTRTdCQUxTMDA5THp6d3ordzVkbDB1YU8xZGF0b3liWEhBZVluOWlpUDNKUTA2QTJTSW5BQkpERHBBWWNvREVaWFhoWXZ0Mms3QzB0YzN1UEhQblN1ZWZMeDF6RERlY25TZ1VNb3U1UC91czlOeHpzeXRlalA5dm9sc0h3RXp5OHN5aWo1LzhKSjhaTTJsdWx1NjRRMnBxbXQxNWlvcWs4ODZUVGp4UktpL24rKzVFZ1lDWkQvMnBwOHd2WHJQTmdvbjdBS3dnOXM4ZU9RR1NoWndBUURxUkF5UW1hd3NYalkzU2Q3ODcrN25Wamp2T0xMeFZVbUxtdFlRemhVSW1jZG03Vi9yWnoyYmYra2JTQWlCZUo1OXM0aENGOCtoYVdxUnZmOXNzcGpnYnExYVpxU0NycTRuM1RoY0tTWDYvOU9jL1M3LzczZXgvdGtJaDRqMEFhNGo5aVNFblFMS1JFd0JJTjNJQWE3SnVjZTVReU54Y3Z1TU9xYTh2OGZPVWxVa2YvckJaZ0x1b2lPRGlkQzZYU1ZxcnE4MzZKaDBkcyt2a09mVG5pWjh0QU5OcGFUSFRIUjUyR0F2N1RkWFVaSXJKSFIySm55TXZUenIxVk9uakg1Y3FLL2xNaHZrWjhIaWtwVXVsRlN2TVlKalo1SlJUencwQU15SDJXMGRPZ0ZRZ0p3Q1FidVFBMW1SZDRhSzNWN3IzM3RrdHBGUlRZNnBieHgvUEhJUUk1M0pKcGFWbUZJN2JiVnBIRSsxSkdrOVVTRmdBVENjWU5OTWVkSGFhS1F2NXpEQkdSMDI4MzdVcjhjL2g4bkl6U09Ic3M4MWFWc0NoWEM1cHpoeHA3VnBwWU1EOEVwSEl6eHFERlFCWVJleTNocHdBcVVaT0FDQmR5QUdzeWJyQ3hXOS9LNzMrZXVJSnk2SkYwclhYbW1xNng1UGNhMFB1S0NveUM3WGw1MHQ3OXBocHBHYUREeUlBMHdrR3pVakNyaTVwM1RxSzZwTDA0SVBTeXk4bnZ1NVFaYVdaUC9UWVk4MElTeUNXa2hKem8ySm9TTnEvUDdGenVGekVlZ0RXRVB2alIwNkFkQ0VuQUpBTzVBRHh5NXJDUlNBZ3ZmU1M5SWMvSkhhODIyMHFXWi80aERSdkhvRUVNM083VFlGcnpoenA0TUhFNXJ1azZ3S0FGYlNObWlUdTFWZWwrKzlQZktUYnlwWFNaejVqdXVmNC9FVTg4dktrRFJ2TW55MHQwc2hJWXVkaGpTc0FWaEg3WXlNblFDYVFFd0JJRjNLQW1XVk40V0xIRHVtKysweWJxRlVlajNUdXVXWTlpNnFxNUY4YmNwZkxKZFhXU3N1WFN3ME41Z01sMGZPd1VCZUFtZEEyYWthMy9mclhwazNmS3BmTFRBUDU4WTlMQ3hZay85cVEyOXh1YzJOcnpoenB3QUV6MnRJcXBvZ0FZQld4UHpaeUFtUUtPUUdBZENBSG1KazcweGNRajk1ZTZaRkhFcnRwN0hKSkd6ZEtIL2lBV2JzQVNFUmRuZlRSajVyRnU2M2lnd2VBRlQ2ZjlOZS9TbmZlbVZpeFBwdjVmTklmLzJoR25pUmk3VnJwMGtzWnBJRFpPZnBvTXc4Nkxkc0Ewc1hKc1Q4V2NnTFlBVGtCZ0ZRakI1aWU3VHN1QWdFelBkVG16WWtkZjh3eDBrYyt3Z0pjbUIyWHl4UXQ1cytYM25rbjhROFRpaGdBNHVXMHR0RkFRSHJzTWVtRkZ4STd2cTVPK3V4bnpRMEtQbXN4R3k2WHRIQ2hHV1c1YTVmNVpjTHE4ZEgrRGdBemNWcnNqNFdjQUhaQlRnQWdYY2dCb3JOOTRlSzExNlFISGtoc1RzdU5HODBvK2JLeTVGOFhuR24rZkducFVwTzBXRzBYSFo4dWF2enZBREFkcDdXTnZ2bW1kTys5aWNYNzlldWxxNjVpVkNXU3E3YldMTkpaWHkrTmpWazdsaHNWQUJMaHROZ2ZDemtCN0lhY0FFQ3FrUU5FWit1cG9nWUd6QlJSd2FEMVk0ODZ5clNHVXJSQXNxMWVMVjF5Q1ZPUEFVZzlwN1NORGc5TGYvcFRZdkYrNlZMcHNzdWtpb3JrWHhkdzBrbG1uVFNQSjlOWEFzQXBuQkw3WXlFbmdGMlJFd0JJTmFmbkFOSFl0bkFSREVvdnZ5eTF0VmsvZHVGQzZVTWZZbm9vcEliTFphcWY3M3VmOVFybytQNkpqQjRDNEZ5dnZDTGRkNTgwT0pqcEswbStVRWphc2tWcWJMUitiR0doS1NTejZDWlN4ZU14OGY2a2t4S1ArUUNRaUZ5Ty9iR1FFOERPeUFrQXBJc1RjNEJZYkZ1NDZPbVIvdklYNjNNSTV1VkpGMTVvV3ZtQVZIRzVwTFBPa3Q3em5reGZDUUFuOFBsTVRFeDAyZ1E3OC9tazU1KzNQcUxFNnpWcldLMVprNXJyQXNhNTNhYUw5NGdqckIvcmNpVTJhaGdBY2puMngwSk9BTHNqSndDUURrN01BV0t4YmVIaTVaY1RHMm54c1k5SlJ4OU5SUnVwVjFCZ1dwR1hMYk4ybk1zVnZ0NEZBTVFqVjl0R1gzNVoycjNiK25Gbm4yM1dzaUxlSXgyS2lxU0xMcExtenJWK0xERWZRS0p5TmZiSFFrNkFiRUJPQUNBZG5KWUR4R0xMd2tWSGgvVDQ0OVkrMEYwdVU3QTQ5bGdTRnFSUFlhRjAzbm1KclhkQjBnSWdFYm5VTnRyVkpUM3dnUFhQd3JvNjZiM3ZKZDRqdlJZdGtzNDR3L3JjMWt3VENXQzJjaW4yeDBKT2dHeENUZ0FnWFp5UUEwekhkb1VMbjA5NjZDSHIxYVRxYXVtY2M4d29lQ0JkWEM1cHd3YnB0Tk9zSDB1eUFpQVJ1ZEkyR2doSWp6NHFqWXhZTzg3amtUNzRRV25Pbk5SY0Z4Q0x5MlZHOURKTkpJQjB5NVhZSHdzNUFiSU5PUUdBZE1uMUhHQW10aXRjN05zbjdkaGgvYmh6empHakxSaHBnWFRMeTVQT1BkZU11ckNLcmdzQWljaUZ0dEhtWm1uYk51dkhmZUFEMHVHSEUrK1JHWVdGMGtjL0tzMmJaKzA0cG9rRU1GdTVFUHRqSVNkQU5pSW5BSkF1dVp3RHpNUldoWXRnVU5xK1hlcnJzM2Jja2lYU0thZVloWktBVE1qUGx5Ni8zUHdaTDVJVkFMT1ZyVzJqb1pCVVgyK21oYkJpd1FJelBSL3hIcGxVV0NoOTZFTm00QUlBcEZ1Mnh2NVl5QW1RemNnSkFLUlRydVVBOGJCVm1COGRsWGJ0c25Zek56OWZPdjk4RWhaazNySmwwcEZIWnZvcUFEaEp0cmFOQmdMUzIyK2JBUXZ4OG5xbE04KzBQcGN3a0FxclYwc3JWMW83SnB2K2p3S3dyMnlOL2JHUUV5RGJrUk1BU0pkY3l3SGlZYXZiL1gxOVpyU0ZGZXZXU2F0V3BlWjZBQ3NLQ3FRVFRyQzJVRGR0elFCbUt4dmJSb2VHVEllbEZjdVdtVFdGQUR1b3FKQ09QOTdhVFROaVBvQmt5Y2JZSHdzNUFiSWRPUUdBZE1xbEhDQWV0aXBjdlBTUytRZUlWMkdoZE54eFVrbEo2cTRKaUpmTEphMWRLeTFmYnYxWXAxUktBYVJPTnJXTlB2ZWM5U1RyYi82R3hUZGhIeTZYeVVFVCtaa2s1Z05JbG15Sy9iR1FFeURia1JNQXlJUmN5QUhpWVp2Q3hmQ3d0R21UdFdPWW1nZDJVMUJnRnVxMmd0RVdBSkloVzlwR1IwYWs1NSszZGt4VmxYVHl5YW01SGlCUjQ0dHlXakcrSUNjQUpFTzJ4UDVZeUFtUUs4Z0pBS1JidHVjQThiSk40ZUsxMTZUK2ZtdkhuSENDQ1JDQW5heFlZUmFNdHlxWFAyZ0FwRWMydEkyKzlaYVpHdEtLMDA2VGlvdFRjejNBYkd6WVlCYUl0U0lVSXVZRFNKNXNpUDJ4a0JNZ2w1QVRBRWkzYk00QjRtV0x3a1VnSVAzNXo5YU9LU2lRamowMk5kY0R6SWJiTFoxeWlyVmpHR2tCSUpuczJqWWFESnByc3lJL1h6cjExTlJjRHpCYmJyZVoxeG9BTXMydXNUOFdjZ0xrR25JQ0FKbVNiVG1BRmQ1TVg0QWtkWFJJWFYzV2pqbitlS21vS0RYWGc1bHQzNzVkVFUxTkU4L1hybDJyMnRyYURGNlJ2UngrdUdsajd1Nk8veGlYeTR5Mm9JZ0JZTGJHMjBiSHhxVFBmTVkrbnl0ZFhWSm5wN1dOVTNtdUFBQWdBRWxFUVZSampqaUN0YXhnYit2WFM4OCthNzF6R0FDU3lhNnhQeFp5QXVRaWNnSUFtWkJ0T1lBVnRpaGN0TFdaTlM3aTVYWkw3M2xQNnE0bkcvbDhQcjM4OHN0NjRva250SFBuVHJXM3QydGtaRVExTlRWYXZIaXhUai85ZEoxOTl0bWFNOHRWekh3K24zNzR3eC9xcnJ2dVV1aVFuc1l2ZmVsTHV2VFNTMmY3WmVTTTBsSnB6UnJyblVTNTlPRUNJTFBHMjBhOVh1bnl5MDJuWXFaMWRGZ2JCZUp5U1VjZm5icnJ5VmFwaXZrOVBUMTYrdW1uOWRaYmIybkhqaDNxN094VVgxK2Z2RjZ2S2lvcXRITGxTaDE3N0xFNi8venpWVk5UazZLdkx2dlUxRWhMbDBwYnQ4YTMvL2hBQlFZckFFZzJPOGIrV01nSmtxT3ZyMDlQUC8yMG5uNzZhVFUwTktpOXZWMHVsMHR6NTg3VmloVXJkUGJaWit1MDAwNVRvWVU1dHB1YW12VDg4OC9yOWRkZlYzMTl2VG82T2pRME5DU3YxNnZTMGxJdFg3NWNSeDU1cE00Nzd6elYxZFdsOEt2TFB1UUVBRElsbTNJQUsxeWhVT1puMUh2NmFlbTN2NVg4L3ZqMlg3NWN1dnBxTTZJZDBwdHZ2cW12ZmUxcmFtaG9tSGEvb3FJaWZlRUxYMGk0d1BEMDAwL3IrOS8vZnRUM29YQVJMaFNTWG5ySkxKTGo4OFYvakdUZmhHVmdZSXQ4dm82SjUyNTNvU29xVGtyNGZJSEFrQTRjK083RTg5TFNJelYzN2tVVHovdjZYbFVvTkRsSlgxblppWEs3UFJQUDI5cnVWeUF3TVBGODd0eUw1ZlZXVHZ1ZW9WQkkrL2QvUXlVbEd6UjM3c1VKWDNzMFRVMy9yY0hCdHlWSkpTV0hhL0hpejA5NTc2QUdCN2VwdFBUd0JNLy9JdzBQNzUxNHZuVHBGNVdmWDZQKy90ZFVXbnFrWEM1YjFLRmhRM2w1MG9rblNoLytjT1pIS1c3YUpOMXpqeGtKRW84RkM2U3JycEpvNkp1VWlwaGZYMSt2Ly83di85YXp6ejRyZnh6Sm1OZnIxZVdYWDY1cnJybEcrZm41Y1Y5N3JncUZwRC8rMFR5Q3dmaVBrZElYOHpNUmN6T0ZXQS9ZSy9iSFFrNHdldzgrK0tCdXVlVVdEYzVRQVZxMGFKRnV1dWttSFR2RFhOdCt2MS9YWDMrOVhuenh4Yml2NFl3enp0QU5OOXlnK2ZQbngzMU1Mc3VHbkdCd2NMdmEydTZmZUY1VDh5R1ZsUjBqU1FvRVJqUXc4TnJFYXg1UHFVcExqNXg0SGdnTWhCM3JkaGRxL3Z5UHBlR3FaNmUzZDVPR2h0N1J3b1YvbTlIcjZPOS9RMjF0OTJqQmdyOVZTY25hYWZjZEd0cXBBd2UrcmVycWMxVlZkWmJ5OHV5WmQ4RitzaUVIc0NMajJXOGdJTFczeDErMGtFemhvclEwZGRlVVRSNTg4RUhkZlBQTmlxZitORHc4ckc5Kzg1dXFyNi9YRFRmY0VOZjUvWDYvbm5ycUtkMTk5OTNhdG0zYmJDL1hNVnd1TTlLaXN0TDhmTWQ3VE9iTGlMRTFOLzlNdmIzUFRUelB5NXVybzQ1NkxPSHpoVUpqNnV4OE1PejVvVGRSNnV0dmxNL1hNdkg4bUdOZWtEUzVFbDl6ODgvRFhxK29PR1hHbXlpTmpkOVhSOGZ2MU5IeE93ME12S0dsUzc4c2o2ZEFqWTAvMFBEdzdyaXVlLzc4ajZ1OC9JU0k3VU5EMjlYWDk3SWt5ZVh5aEwwMk1MQlZCdzU4VTBORE83VjI3VThUdXFFeE1QQ0crdnMzVHp5dnJiMUdUVTBQNk9EQkg2dW01anpWMVgxZExydFd2WkJSZG1rYkRRYk41Mkc4Tnlna2FlRkNhZTdjMUYxVHRrbEZ6SC93d1FmMWIvLzJid3JHKzl1MVRHNXc5OTEzNjgwMzM5U1BmdlFqRlRsODdrNlhTMXE5V25ycUtXbG9LUDVqMGhuek14RnpKV2xrcEZGYnQxNDJ5NnVQN2Vpakg1ZkhFLzVMQWJFZXNFL3NqNFdjWVBiKzlWLy9WUTg5OUZCYyt4NDhlRkJYWDMyMXZ2V3RiK25NTTgrTXVkL1kySmlsb29Va1BmUE1NOXF5Wll0dXYvMTJIWGJZWVphT3pVWFprQk9NamphRjVRU2xwVWRNRkM3OC9pN3Qyblh0eEd2RnhldTBmdjNkRTgvOS9qNDFOZDAyOGR6anFZaTdjTkhSOFFmdDMvOGZzNzM4cUlxTFYybmR1cDlIYkI4WjJhY0RCNzZudnI2WEpFbEZSYXRWV2JseDRuVy9QM2x6ZW5rOFJURUhHUFQzdjZiR3hsc25CajhNREx5cGRldnVWSDcrdktqN2gwSisxZGZmcU9IaFhSb1llRjBORGQ5UmVmbkpXcno0R2hVWDgvOE0wN043RG1CVnhnc1hQcCtaS2lwZWVYbG10SVUzNDFlZWVaczJiZEkzdnZHTnVHNWdIT3JlZSs5VlhWMmRQdktSajhUY1o4dVdMZnJUbi82a3h4OS9YQjBkSFRIM1Eyeno1cGtDVzd5RkMxcEVVNnV6OHhHMXR0NTV5UE9ITlRLeVR5dFhmazhEQTIrRmpTeVpUbVdsU2ZhYm12NUhnVUNmSkVXTXVEeFVUODhMMnIzN255U1ovNmQ3OTM1Rkd6YmNLNC9IMm8wK2x5c3Y3SGxyNjMxcWIvKzFYQzd6dGVYbHpWTnQ3YlV4am9iVDJhRnROQmlVbXB2ajM5L2xNamNwR05CdnBDcm03OSsvMzFMUjRsQmJ0bXpSVFRmZHBHOTk2MXNKSFo5TEZpODJQNnZ4M3FTdzgwQ0Y1QW9wRkJwSjNkbW5mQ09KOWNBa084VCtXTWdKWnVmMjIyK1B1Mmd4TGhRSzZhdGYvYW9XTFZxa2RldldKZlY2T2pvNmRQMzExK3ZYdi82MXBTbXBjaFU1UVhTaGtEOWxPVUV3R1AyOGUvZitYdzBOYlo5NHZtL2ZUZHF3NFQ3bDVWVXBHUFRyalRkT1Q5bzFyRno1WFZWVm5SSDF0Ynk4dVdFZGxUNWZ1M2J0K29MV3J2MUoxRnpCZEdEdW1uZ2VDdmtWREE2cHNIQnAwcTRYdWMzT09ZQlZHYi85YjdWd1VWQmc1ZzEwK3MzZDRlRmgzWFRUVFFvRUFoR3ZsWmFXNnNRVFQ1VGY3OWVtVFp2a2l6SlgwVzIzM2FaenpqbEg1ZVhsRWE4TkRRM3AwNS8rZEVxdTIwa0tDODNQYW4xOWZQczcvV2M2MVNvcVRsTloyZkhxNzM5bFl0dmc0TnZhc2VPVGNybXMveGJVMGZIZ3hPalQrZk0vRVhPLzh2TDNxTEJ3aFVaRzlraVN4c1lhMWREd1BkWFZmY1hTKzAwZHZWRlRjNzZHaDkvUndNQWJrcVNXbHArcnNIQ0ZhbW8rYU9tOGNKWlhYakhyUkdXaWJUUVFzSGFUd3VNeE55bjRiRXh0ekkvRzdYYXJ1cnBhVlZWVjZ1M3RWZHMwaWRxVFR6NnAxMTkvWGNjY2MwejhYMUFPS2lreEk0RjdldUxiMys1ZGxxbVNuMStydFd0L2t2RHhXN2QrWktLUUVBMnhIb2lVeWRnZkN6bEI0clp0MjZhZi92U25VVjlidEdpUmpqcnFLTFcydHVxMTF5SUx0YU9qby9yZTk3Nm5PKzY0STY3M3FxMnQxYXBWcTFSZVhxN0J3VUZ0MjdaTkJ3OGVqTHB2WTJPakhucm9JWDMwb3grTi80dkpVZVFFOGFtdS9xQnFhLzh4b1dOSFJ2WnI1ODdQemJqZnNtVmYxdmJ0bjlUNHdBSy92MHNIRG54TEsxZW1wdk1qbHNMQ0phcXIrNnIyN3YzU3hMYmg0WGVpNWdxOXZTK3J1Zm5uWVo5M1JVVnJ0SExsTFhLN3FkN0NHanZtQUZabHZIQXhOQ1IxZDhlLy8vak5ZS2U3NjY2NzFOblpHYkY5elpvMSt1RVBmNmpLU3RPK3YyL2ZQdjNkMy8yZHVxZDhrd2NHQm5UMzNYZnJILzdoSDlKeXZVNjFkS241b0VEbWViMGxXclhxQjlxMzcwWjFkVDB4c2IyczdIaU5qalpxZFBTQUpLbTYrdjNLencrZlBMZW41Mm1Oak94TDZIM2Q3and0WDM2VHRtLy9sQ1F6cXJtOS9RRlZWNStqOHZMajRqN1AxRkdZa2tzclZ2eUh0bTY5WElGQWowSWhhV3lzSmVxeHdMaEQyMGIvOW05TkVwTXVvNk5TbExBVms5dHRibElnZlRILytPT1AxOFVYWDZ5Tkd6ZXE5SkE1T1JzYkcvV2Q3M3duNXZRUkR6LzhzT01MRjVLMGNxVzBhOWZNK3ptWno5ZW0zYnUva1BEeGdjRDA4N2dUNjRGSW1ZejlzWkFUSk83V1cyK051djJDQ3k3UVY3N3lGWG5mblpyaXlTZWYxTC84eTc5RWRLYTk5dHByK3V0Zi82b1RUb2ljRGs4eTYxaGRldW1sdXV5eXk3UjBhZVRvN2llZmZGSTMzbmlqUmtkSEkxNTc3cm5uS0Z5OGk1eGdacjI5TDJsa1pPL01PMFlSREViKy9FVlRVckplOCtaOVJHMXQ5MDFzNis3K2s3cTdQNkNLaW8zVEhEbDdyYTIvanJqTy9QeUZHaHN6VmR1aW9qWEt6MStvNXVZN3B4eDNaMWpSSWhTU0tpcE9WSHY3QTJIN2xaY2ZyNUtTNUhaUElmZllNUWV3S3VPRmkrYm0rQmN2bGt6aG9ybzZkZGVURGZ4K3YrNjU1NTZJN1I2UFI5Lys5cmNuYm1CSVVsMWRuVzY0NFFaOStjdGZqdGovMFVjZnRWUzRLQ3dzMUxKbHkvVE9PKzhrZHVFT3RHeVp0ZjJkTUlwb1BEQlBiZWNjR2FsWGMvT2Rjcm5jV3JEZ3lsbTlSeWdVMHNEQW15b3JPenBzdTdteDhBMjVYSVhxN0h4SUZSV25hZG15cjJybnpzbnBINnFyejFObDVTbFRybTFmd2pjenBQR0U2V05xYS91bEpQUHZ2Ry9melZxMzdrNjVYUEVPcnduZnorL3ZWVUhCUWkxZGVyMzI3YnRaZFhWZlVtWGxxUW9HZlhLN3A5NzRBQ2FOdDQwR2c5SW5QNW0rdHRHREI2M0ZlNjlYWXAzSDlNVDhCUXNXNkt0Zi9hcmU4NTczUkgyOXRyWlczLzN1ZDNYNTVaZHIzNzdJejhKWFgzMDEzaThucDYxY21la3JpSlRKbUJ0Tk1EaW00ZUU0VzFHaml1dzZtb3BZRDBUS1ZPeVBoWndnTWR1M2I5Zm16WnNqdGk5WnNpU3NhQ0ZKWjUxMWxpNisrR0k5OE1BREVmcy8rdWlqVVFzWCtmbjV1dSsrKzdSc21sOWl6enJyTE8zYnQwOC8rdEdQSWw1cmFtcUs5MHZKZVhiTENVWkhXeVlLK2xQWGUrcnIrN1A4L240VkZDeFVTY21HV2IyUHo5Y3J2NzlUUlVVclp0dzNFT2pYOEhDaVUwZkYzNkt5Y09IbjFkbjVXRmpINW9FRDM5U0dEYitWeXhYUDFHWUJoVUxoSDFqUmpwdmFOWG53NEE4VkNBekVQT3Z3OERzYUhwNzUzcHJMSmJXMDNCbXgzZTIrbnNJRjRtSzNITUNxakJjdWVudXQ3YjlraVZubndzazJiOTZzdnI3SU52a3p6enhUdGJXMUVkdlBQdnRzM1hMTExSR2pOUThlUEtoZHUzWnAxYXBWMDc2ZnkrWFMyV2VmclgvNGgzL1E3MzczT3dvWEZpeFpZaXFhQ1U0Zm5wT2FtcUtQRWhvYTJxR2hvUjJTWm44VHBhSGhlMnBydTA5cjE5NmgwdElqdzE1enVkeXFxN3RSeGNWclZGTnpzZHh1VDhUeC9mMXZUa3d6VVZOendheXVaZHppeFo5VFY5Y2o4dnU3NWZWV2FmSGl6NnVsNVJkcWJmMUZRdWZidGV1YXNPZjc5djJySkduRmltK3B1dnFzV1Y4dmN0L3JyNXZCQU9scUc3WFNYU2xKeTVjemw3V1UrcGgvM0hISDZWT2YrcFFxS2lxbXZZNjh2RHlkYzg0NSt2R1BmeHp4V251OGl6bmx1QlVyckUzM2tJN0JDcG1PdVZNVkZpN1J1blYzSmZ4ZVc3WmNNTzFVVWVPSTlVQjA2WTc5c1pBVEpPYnBwNStPdXYzS0s2OE1LMXFNdStLS0s2SVdMcDUvL25rRmcwRzVwd3k5OVhxOTB4WXR4bTNjdURGcTRjTHY5ODk0ckZQWUxTY1lIVzJNbVJOMGR6K3A3dTRuVlZaMi9Ld0tGNEhBaUhidi9vSjh2ZzZ0VzNlWDh2SXFwOTIvcHVhRHFxMzkveE42cjVHUmV1M1k4YmR4N1p1WFY2RkZpNjVXUThOM0pFbUZoY3UxZE9uL2tkZGJvbU9QZlduRzR6czdIMWQ5ZmZpZ29LT1AvcE04bm1MckZ3NWtrRjF5QUtzeVhyam83N2UyLzVJbHFibU9iUExzczg5RzNYN0dHZEVYQW5LNzNkcTRjV1BVQmJ3MmI5NGN0WERoOVhxMWF0VXFuWEhHR1RyMzNITzFlUEhpMlYyMFF4VVhtdzZoYkZqZmZQdjJUeWt2Yjc3S3l2NUdaV1YvbzZLaXcrUnl4ZDlIRmd6NjFkKy9XVjFkVDJoa1pJL1dydjI1WEJsb0lXbHB1VnR0YmIrU0pPM2UvYzlhdCs0dUZSU1lJVnFoVUVqQjRKZzhuZ0xObjM5NXpITU1ETHltZ3dkTk1sNWVmbUpTcnN2aktkWGl4ZGRxWU9CMTFkYitrL0x5S2pRMFJQOHdNaWNRU0cvYnFOVjR2M3g1YXE0ajI2UTY1cDk4OHNseFg4dUNCUXVpYm8rMnJvWVRsWlpLbFpYV2JzaUZRdG5kYlRsZHpJMW1kTFFocVF0aFJrT3NCMkpMZCt5UGhad2dNYzg4ODB6VTdiRnlndVhMbDJ2eDRzVVJuUkE5UFQzYXMyZlBqQU1ZWTRtMUFQZmN1WE1UT2w4dWNscE9FQW9GVlYvL0ZRME92aVZKMnJ2M2kxcTE2bmE1M2JGdk9YWjBQS1NPRG11THpDZHEzcnhMMWRuNXNLcXJQNkI1OHk2YjlycFNKVlozUnlnMHFrTTdTTXlhWEpFZnpxR1FYeExGUVNUT0xqbUFWUmt2WEF6RTdweUtLczUxSlhQYTFxMWJvMjQvOHNqWW85eldyVnNYOVNaR3RDa2Zpb3FLOU9LTEx5clA2YTB0U1ZKWmFhMXdrWW1FWldob3R3WUgzNWIwdG5wNm5wSWtMVno0R1MxZWZNMzBCNzZycjIrejl1NzlvdnorbmtPMi9Wa1ZGU2NsN1JvRGdlR0p2N3ZkUlZIMzZlaDRSQTBOL3pueC9mUDdPN1YzNy8rWktLSTBOdjVBZlgyYnRITGxkMVJZbVA0cTZOeTVGMnJ1M0F2VC9yNUFMT2xzRzQzU05EQ3R5dWtIYVRsR3FtTytGZEU2UHlTcHFxcHFWdWZOSldWbDFrY1MyMUV5WXE2a2QvOU0zVzlGMFFaSUVPdUI2ZGxoeWdoeUF1dUdoNGRWWHg4NTFkNmlSWXMwWjg2Y21NZXRYYnMyNmhSTzlmWDFDUmN1dG0zYkZuWDcwVWZQUEdXZ2srUkNUaEFLQlJVSURFblN0SU1hOSsvL2QvWDBUQTYyNmUvZnJLYW0yN1ZreVhXSDdPVldxbktDcWRNMFJYdDkzYnE3TWpLd1VqSURHNDQ1NXJtb3IyM2JkcVdHaHJaUFBGKzU4dHNSMDFsS1VtdnJyOVRRY0V2S3JoSE9ZSWNjd0txTUZ5NnNqcllvZG5nM1ZpZ1VpcHF3bEpTVXhCd0pLWm5SRnRGRXU0bmhjcmtvV2lTUjFaL1pUTVRTM3Q3SUJWZkx5cUl2MkJaTlVkRmg4dnZEcTVCdGJmZEZMVnlzVzJkR1pnWUMvZHE1OCtxSjdlWGxHN1Y0OFRVeGs0bTMzbnIveE4rUE9PSVBFYS8zOXI2Z3BxWWZUZm4rdVRWdjNzZmtjcm5VM3Y3N2lha2F0bSsvVW5WMVgxZFYxV254Zm9rSkdSMXRWazlQOUpGUk5UV1hLRDkvdm9xTDQ1dVhjbXlzWFg3L1pBVXNQMyt4dk43SVNxN1hPLzEwTDBBMDZXZ2J0UnJ2RDFrYjJySFNFZk90aURhdnRtVFcxb0JSRlAwZWYweXBqdm1aaXJrbUp3ako0Nm5RMFVkSG45b2tHVUtoa1B6K2ZybGNMbms4cGNSNndJSk1UaGxCVG1EZDNyM1JGekZlT2NOaUNzbk9DZHJhMnFKT0UrVjJ1M1hoaFJSdEQyV25uS0NrWlAxRVR0RFg5NWV3YWFNV0xyeEtsWlZueU91Ti9DQVlIbjVIcjc5dWJxTG41UzNRMnJWM1JPelQyUGdEZFhUOExteWIxMXVsT1hQT2Y3ZndNU2hKcXFwNm42cXEzcGUwcjJrcXY5OThzTGhjWHJsY25uYzdGQ0s1M1lXV1pwWUFjbEUyVFJ1VjhjS0YxZEVXZHYrR3BscHJhNnVHaDRjanRzL1VsaGxyRkVaTFMwdFNyZ3V4V2YyWnpVVEhSVy92QzJIUDNlNGlsWmJHUDJJbUw2OVNsWlduVFhScmpKOXpkTFJaQlFVTHcvWXRLVmtqU1dIZEdaTGs5WlpQdkphSXhzYmJwbnpmUEZxeDRodXFyajVibzZQTk9uRGdteE92QkFJRDJyUG5laTFlZkswV0x2eFV3dTg1azVHUitwaWpJdWJNT1UvejUxK20rZk12aSt0Y3pjMC9VMVBUYlJQUEZ5Lyt2T2JNT1M4cDF3bWtvMjNVNnBwVzNLU3dWOHpmdFd1WFhub3AranpBR3pkdVRQaTh1Y2JxWUlWVXgveE14RnhKMnJyMVV2bDg2VnY3eE9NcDFmcjE5eExyQVFzeU9XVUVPWUYxMFFZeVNOSzhlZk9tUFM1V1R0RGEyaHJYK3dZQ0FRME1ET2pBZ1FONjZhV1hkTjk5OTZrM3lqL2dWVmRkeFVDR0tleVVFM2c4eFJOeGYzUzBJZXkxL1B6NWg3eDIwTko1L2Y1ZXRiVDhQR3liMXp0SGE5YjhXRVZGeXpVeTBxQzMzNzVvRmxkdVhVWEZhZko0Q2lZV0k1OXE3ZHFmcTdUMGlMUmVVeUF3b0ZkZmpaNHZtNm1pSnUzWjgzOFVlNm9vSURteWFkcW9qQmN1ckU0VjVmU09pKzRZdlliVjFkWFRIaGRyR29kb04wU1FYSFl2dHZsOHZSb1llQ3RzVzFuWkNYSzdyWFhkMU5SY0dGYTRrRUpxYi8rdGFtdi92eVJjNWN3T1RmSmNMcTlXclBqbXhJaU9nb0tGV3JyMHk5cS8vOThramErVUhsSlQwL2ZsZG1kQmI1d2tqeWY4QituUWFUeUFaRWgxMjZqVmdRcmNwTEJQekI4WkdkR05OOTZvWURBWThWcGhZYUhPTzQ4YnErUHNOTG95bGFhTHVabENyQWVzeTlTVUVlUUUxc1hLQ2FhYkprcUtuUk1NRFEzRlBHYmZ2bjI2NUpKTDRyb3V0OXV0cTY2NlNwLzczT2ZpMnQ5Sm5KQVRUTDFtcjdmbTNhSUZSYXlwUXFHUk9QY2JTL0dWQUVhMlRCdVY4Y0lGVTBWWkV5dkJpTFZBMXJqOC9IeEw1MFB5MkwxdzBkZTNTWk8vNEJzVkZlKzFmSjd5OHZmSTY2MlczOTgxc2EyajQvZGF0T2hxUzBXUVlIQkVibmZrejdQWFd5VnBQRE9LWFE1MnVRcmZuUmN5ZkVURDNMa1h5dXV0MU42OS96S1JEQlFXcnRDY09SOVNkL2RUMFU2VkZpTWpNN2RwdTkyRmNydkRmNUNDd2NGVVhSSWNMbFZ0bzB3TFlaMGRZdjdvNktpdXYvNTY3ZHk1TStyclYxeHhoV3BxYWl5Zk4xZlphWFJsUEZJVmN6ZHMrSTBPWFdneTFjYW52Q0xXQTRsSjk1UVI1QVRXeFJwOE1GTk9VQkRqVHRSc0J6Q1dsNWZyakRQTzBKVlhYcWtWSzFiTTZseTVLaHR6Z2tpZWlla0o4L0ttWDlNc1A3OVdxMWZmcnNMQzJvbHRCUVdMZGZUUnowNXpWUEs1WEY3dDMvLzF0TDRua00zc1BtMVV4Z3NYZ3hiemNhdFY2MXdUNjZaRHJKc1VNNzArT2pvYWRUdVN4KzQvc3owOTRkTkVoVUpTVmRXcGxzL2pkbnMwWjg2NWFtMzkxY1Eydjc5YjNkMVBhczZjRDh4NC9NREFXOXEyN1JPU3BQWHI3NHA0L1lnakhwTEhNMzMyNS9WVzZyRERibFZwNmVGUlg2K3FPazJyVnYxQXUzZi9rOXp1ZkIxMjJIOUZuY3N6V1lxS0R0T3laVitUSkRVMy80L0d4cHJEWGc4Ry9Ycjc3WmxITTVXVUhLVUZDOEtudVFnRUxQN0dCOFFwVlcyalZ1Tzkwd2NxU0ptUCtUMDlQZnFuZi9vbnZmWFdXMUZmWDc5K1BTTXNwNWpoL3BGdHBEcm1lcjNtTHVQUTBDNXQzLzdwSkZ4eGRFY2UrUWZsNVlWM0lCSHJBZXZTUFdVRU9ZRjFzWEtDbWRhbWpQWDZ5RWg4bzc5aktTc3IwOWpZbVBidDI2ZGx5NWJKNC9ITTZueTVLRnR5Z3ZiMjM2bTUrZWVxckR4TjgrZGZIdlphY2ZGcXJWOS85OFR6V0ZOSkZSZXYwNnBWUDRnb2JyaGNibm05WlpLazF0YjcxTmg0YTdURFo2Mm9xRTdyMS85eTRubEJ3WEtWbHY2TkpHbGtaRy9FbEpucDVuYVg2TWdqSDRyNjJqdnZmRjdEdzdzbW5pOWYvbTlSMXdwdGEvdXREaDc4WWNxdUVjNWw5Mm1qTWw2NHlNK1hyTVJNbjA5eWNrejArNlBQYXhkcmNjVnhnVUFnNnZaWUl6Q1FQREgreVd3aEdCeFRYMS80bk9VbEpSdVVsNWZZNk5ucTZ2UENDaGVTNmJvWUwxd0VnMzRORHI2bHdjRnRFZE5UalkwMWFXeXNTY1hGNnhONjcvejhoVnExNm5ZVkZTMmJkci95OHVPMGV2Vi9LeFFhVTJIaDRxajdCSU9UTi9kY3JzUS9jUEx6NTJudTNBc2tTZTN0OTBYY3pMQmlQT0ViNS9kYjdMRUhMUEQ1cEowN3BZNE9hWWFwaytPV255OVpHZHczT3NxTmlrekcvRzNidHVtR0cyNkl1UzdHZ2dVTDlKM3ZmR2ZHR3laT1k2ZVliNGVZR3dvRjQ1NGFJUkdoVU9UMFpSS3hIa2hFS21KL0xPUUUxaVdhRTBTYjVsR2F1Vk5qSmsxTlRXcHFhdEtqano2cVZhdFc2ZWFiYjlhcVZhdG1kYzVjWTZlY0lCQVlVSC8vNnhvYTJxN2UzazFocncwTmJaVmtCaUltb3J6OFBWcTU4anN6RG5pUS9DbkxDYVpPcmJoNDhlY2ttY0UxdTNmZm9KNmVwMVB5dnZGeXVWenllaXRqdkJaK1c5YmpLWTI2cjhkajh4R3h5R3JwekFHc3luamhvcXpNV3VGaWNEQjdLdGVwVUJSaitQN1kyUFR6NFBsOHZxamJTK3pZQjVSanJLN2prazQ5UFM4b0VBaS93TXJLMHhJK1gwbkpPaFVVTE5QbzZQNkpiWDE5bXpVeTBxVEN3c1h5K1RyMXpqdFhUWHVPVUNqNkRiZVpyRmp4clJsdm9Jd3JMZDB3d3pVY2VqTmorcEhONmVMeFRMMlprZGxSSThodGRYWFNGVmNrTjJrcEs3TjJrMkpnZ0pzVW1ZcjU5OXh6ai83cnYvNHI1azJTdXJvNjNYYmJiVnF3WUVGYzUzTVNPODNBYVplWWU2aWFtb3UxYU5Ibkk3YTN0dDZsMXRiSkVaMjF0ZGVydXZyOUVmdnQzLy92NnUxOUxxNzNJdFlEMXFRaTlzZENUbUJkckp3Z1Zzd2ZGeXRuS0o3bUcxcGFXcW9MTDd4UWtoUUtoVFEwTktTbXBpYnQzcjA3NnZ2dDJyVkxuLzNzWjNYSEhYZG96Wm8xMDE2UGs5Z3BKK2pwZVY3MTlWK2RkcDlnMEhxbHhlTXAxYXBWdDBiY2ZJL0hzbVZmVTBYRnlSSGI5K3o1WncwT2JwbDR2bmJ0bmNyUG54K3gzOWF0bHlrUXlJNDRHUXlPcWJuNXpxaXYrWHlkWWMrN3U1L1c4SEI5eEg0REE2K241Tm9BS2IwNWdGVVpMMXlVbGtydDdmSHZQelFremJEK1ZFNkxsV0RNTkVmbFlJeCszT2tTRmlTSDFWYm9kT3JxZWpSaTIyd1gxNnl1ZnIrYW0rK1llTzV5U1oyZEQybng0citQT2NyZ1VEUE5uUmxMdkF0dkJvTStIVGp3YmMyZGU3RktTcUtQTlBYNU9pYitQdlBJa2NTNVhPNndHek5kWFgvUytKemdMbGUrcXFwT2x5UVZGdFpGZkY5OHZpNEJxVkJaYVpLV0pVdVNlOTZ5TXFtdExmNzlCd2JzbVRpbFU3cGovdWpvcUw3KzlhL3JzY2NlaTduUHFhZWVxcHR2dmxtbFREZ2VsWjF1VXRnaDVrN1YyN3RKbzZPTkVkdEhSNXZDbm5kMFBLRGUzdWNqOWhzZTNoUFgreERyQVd0U0ZmdGpJU2V3TGxiaFlxYWNJTllVVTlNTlpxaXBxZEdOTjk0WTlWeVBQdnFvZnZqREg2cW5KL3lHOGVEZ29MNzR4Uy9xTjcvNWpiemVqTjltc2dVNzVRUWVUOFVNZTdnbjFyS3dlT2FFaWhhUzFOYjJLM1YxUFJLeGZlcE4rNGFHVytSMlJ3NHdtRG9BMDg1Q29URTFOY1UzVFZablovUXBwWUJVU1hjT1lGWEdJNHJWMzN2dGZCTTRIV0xkS09qczdJeTZmVnhIUjBmVTdZeVdURDJySFJmcFdwUXJFQmhRYisrTFlkc0tDMWVvcUdqNXJNNDd0WEFoU1oyZEQydlJvcXZsOFJUSTdTNk11dkJYYWVuZmFQbnlyNnVnWU9HczNsK1NXbHArcGFLaUZTb3JPMDV1ZC9qSDNORFFUblYwUEtDT2pnZFVXTGhDQ3hmK2JjVHhoODdkNmZXbXJsTHFjcm0xWXNVM0o1NTNkeitqVU1pTVl2SjRTc05lQzRYOFlUOGJQcCtGaWk4UXA4cEs2YnJycEVXTGtuL3U4bkpyKzF0ZHVETVhwVFBtRHd3TTZMcnJydE1iYjd3UjlYV3YxNnRycjcxV0gvLzR4MmVjbHNMSjdIV1RJdk14ZHlxZnIxVStYK3VNNXh3WnFkZklTT1JvdzNnUjY0SDRwVEwyeDBKT1lGMnNuQ0JXekovcDlVVHVBeFFYRit1U1N5N1JpU2VlcUU5ODRoUHE2d3VmenE2aG9VRlBQUEdFemp2dlBNdm56a1YyeWdtbUc4d3diOTRWV3JUb2MvSjZ5Mkt1WVJHUFlEQ2c1dWIvVm1YbFdTb3BtYm56NXRCMUhhWXpPUGhtd3RjRVlIcVp5QUdzeXJyQ2haMCsvRE5oOGVMRmNybGNDb1ZDWWR0Ylcxc1ZDb1ZpM2t5SU5VZjFpaFVya242TkNHZlhZbHRYMTVNVHZ6aVBxNjQrYTlibkxTcGFvY0xDbFJvWm1Sd1ZPVGJXb3I2K3Y2aWk0aVI1dlZYeWVpdFVVbktVMnR0L1BiRlBmdjc4cE54QWtjd29oZUhoWGZKNEtsUlplYnJxNnI0NjhYOWpjSERyeEg0akkzczFPdG9RZG13b0ZORFEwRHVTVElMbjhkaGpIUmlYeXl1dnQxeUJnUGtGWVd6TXdqQTFJQTdqN2FHcFNsb1lxR0JkdW1LK3orZWJ0bWhSVzF1ci8vaVAvOUM2ZGVzc1hMMHoyUzFQelhUTW5hcW01aExWMWw0YnNiMjUrV2RxYmYzRnhQTWxTNzQ0c1Q3V29mYnQrMWYxOUR3ejR6VVI2NEg0cERyMngwSk9ZTjJTR0VOaFk4WDhtVjZmelgyQTJ0cGFmZXhqSDlPUGYvemppTmRlZnZsbENoZnZzbE5PNFBWV3l1WEtVMm5wMGZKNks5VGQvZVRFYTBWRkt5TFdXRXBFTURpbzV1YWZxcm41cHlvb3FOWGN1WmRwd1lJcll1NWZWM2V6S2l0UGlkaSthOWQxWWNXSzlldnZWWDUrWktIdDdiY3ZsdC9mUGF0ckRvWDhHaGxwVkZGUjNhek9FNDNiWFJUWDlGdG02c3JKWE45TVh4blA2c2dadjUyTExKZXBITUNxalAra2s3UllVMUJRb01XTEY2dXhNYnpOZm1Sa1JBME5EVnE2ZEduVTQzYnUzQmwxKzhxVks1TitqUWhuMXpVdW9rOFRkWFpTemwxZGZaWU9IZ3lmenFHejh5RlZWSnlrOWV0L0xhKzNSSDUvVDloTmxHVHkrODJ3ckVDZ1Z4M0xBL29BQUNBQVNVUkJWRjFkajJ2NThzbFc1L0hGeDhhVmxoNGp2Mzl3WW1IT3NiRm1CWU9tNWJxb3lDd3dWMUd4VWZuNU5lOXVtMTFIeWxUVDNYeWNLajkvbm9hSCs5NDlibFJqWXgzS3o2OVJLQlNVeXhWUGNnTkVsNDcyMERLTHZ3L1o5Yk16bmRJVjgyKzU1WmFZUll1Tkd6ZnEzLy85MzVrYUtrNTJ1a2toS2VNeGQ2cGdjRERxYU01QUlIdzR0ZC9mRTNXL2FOMGowUkRyZ1psbGNtb0ljZ0xyWWhVYVlzWDhtVjZmN1FER3RXdlhSdDNlMmpwelY1MVQyQ2tueU05Zm9HT09lVlp1ZDZHNnVwNE1LMXdreTZGVE40Mk9OcXEvL3kvVEZpNzgvdTZvc1Q0VUNsK1haV3lzVmFGUTVDTHowYlpaTVR5OFgvWDFYMUY1K1lsUkIxWE0xbEZIeFo1NjlWRGJ0bDJwb2FIdEU4OVhydngyMUlJT2tFeDJueDdxVUZsWHVPaWVYVUUxSjZ4YXRTcmlKb1lrYmQ2OE9lWk5qTC8rOWE5UnQ1OXd3Z2xKdlRhRUN3YWxMb3ZURTZkakJnNmZyMGY5L2VHTE94VVZyVlpSVVhJNmNDb3J6OVRCZzVNamNFSWhLUkF3TndpODN0UXZDRDgrVWxHS25MKzd2Ly9RbTNNZWxaUWNvZkx5eWY4SERRMjNUUHk5cE9Sd0RReThwWXFLalpvNzk2S2tYK2ZnNEhZMU5kMnUxYXR2aTJ2Ly9Qd0ZHaDdlUGZGOGRMUkIrZmsxMnIvL1pnV0RJNnF1UGw4VkZTY21QTThvbkNsZDdhRldiMUxNTVBPQlk2UTY1ci95eWl1Ni8vNzdvKzUvOGNVWDYwdGYrcEk4SG8rRkszYXVZRkRxN2MzMFZZVExkTXlkcXF2ck1YVjF6ZnlMZkhQemo5WGNIRG1TTjE3RWVtQjZtWjRhZ3B6QXV2bno1NnVpb2tLOVV3Sk5SMGVIOXUvZnIyWExsa1VjTXpnNHFLMWJ0MFpzbno5L2Z0VDlyWWkxdGtaQmdUMDYyRExOYmptQjIrMlJsTnA4enU4UC80SzkzdWx6Z3NiRzc4VjEzdDI3cjB2NG1xSUxxYlgxUGpVMTNhcGdjRVNGaGNucnRnZ0dBKzkyVUZpNG1pa0ZtR0J3VklHQWxhcVh4emFkbzhnT21jNEJyTXA0eG10MWZzdjYrdlN0QVdCWHA1NTZxcDU1SnJKTi91R0hIOWFIUC96aGlPMk5qWTNhc21WTHhQYlZxMWVydHJZMkpkY0lvNjFOR29sdmNLQ2s5UDFzNStWVjZvZ2pIbFJuNXgvVTBmRUhqWTBkVkhWMTVKUU1pU291WHFtQ2dtVUtCa2RVVS9NaDFkUmNsSlFwS1lMQk1YVjBQS2lhbWd1bjNTY1luQXowZVhtVDgxYjdmRjBhRzV1OEFWaGN2RVllVDlFaHIvZW9vMk55TVN5L3YxczdkbHlsb3FMbFdyUG1KMG05QWRUUzhndTF0djVLb1ZCSXdXRGczV1J5ZWdVRjRlWHc0ZUU5S2lzN1JpTWpqUm9ZZUUxZFhVK29zdklNSFhiWWQ1TjJuY2h0Nld3UHRScnZkKzRrM2t1cGovbTMzaHA5b2NBVFR6eFJYL25LVjFqUHdvS0RCNlZSQzcrcjJ2M25lN1l4VjVMYzdud1ZGTXljYS9yOXZXRmRGMTV2bFR5ZW1XTnV0RFUxaVBYQTlPd3dOUVE1UVdKT09lVVVQZnp3d3hIYkgzNzRZVjF6elRVUjI1OTY2aW41Zkw2STdXZWVlV2JFTnIvZlRHa1Q3OExhTDc3NFl0VHRjK2ZPamV2NFhKZHJPWUhQMTZXZW5oZFVYbjU4ekgzOC92QUYyNzNlNnJEbmJuZHBYRG5CMkZoYldOZEZYdDZDR2RmUXNuS3ZvYjcreHJBcEpNZkdrdGNsTkREd3VuYnV2SHBXNTlpNzk0dVc5cStvT0UyclZzVlhCQUxza0FOWWxmSEN4Y0tGNWdONnl2VE5NWFYxbWVtaW5EeGp3YW1ubmlxUHg2TkFJQkMyL2MwMzM5UVRUenloOTcvLy9SUGJRcUdRL3ZNLy96UHFlVDd3Z2VUZHFFWjArL1psK2dwaUt5aFlxRVdMUHFlRkM2OVNmLzltRlJaTzMyMFJPVDNEOUpuVnFsVS9VRUhCd29Tbk5RaUZ3dCt2cGVWT2RYVDhUajVmaDZxclkwOXA1Zk9GendlZGx6ZVpQQThNaEMvc1ZWcDZUTmp6Z3dkdm4yaHhkYmtLMWRIeGUwbG00YkE5ZTI3UTZ0WGZueGpoZU1RUnY1MFlIZUYyRjhtcWxwWTd3NjU1YXJJVkNvMnB0ZlVlall3YzBPam9BYzJkZTBuRXY1R1pDdU5TalkxTnR0aEdtLzhUaUNiZDdhRzF0WkxiYlVhZ3hhTzdXK3Jya3lvcVVudGRkcGZLbUw5OSszWnQzNzQ5eXQ3U2RkZGRSOUhDb2wzeHJURnBTNm1JdWNGZ1FCNVBtZGFzK2NtTTc5L2FlcGRhVysrZWVMNWd3V2RVWGYzK2FZNFlmdysvUWlGL1dQY0JzUjZJelM1VFE1QVRKT1o5NzN0ZjFNTEZQZmZjb3dzdnZEQnNnRUovZjcvKzUzLytKK3A1emozMzNJaHRuWjJkdXZiYWEzWEREVGZvK09OajM1eVdwTWNmZjF5UFBQSkkxTmVPTys2NGFZOTFpbXpOQ2NablNaaDgzcS85Ky85REhSMFBxYUJnOGJTRmk2a0ZnUHo4eVp3Z0VCaFJSY1hKcXFnNGVjWnIyTFBubnpVNE9Ea0laK1hLYnlzL2YvNk14NDJOZFNvL2Y4Nk0rMDFkOTJwcUxqT1Z6OWMrNHptQmJHQ1hITUNxakJjdXFxdE5xMmhmMzh6N1N0THdzQm5GN3VUQ1JXVmxwYzQvLzN3OStPQ0RFYTk5N1d0ZlUwdExpMDQ3N1RRTkRRM3B6anZ2MUxQUFBodXhYMDFOalQ3NjBZK200M0lkYmY5K2EvdG40aDZSeStXYU5nR1JUS0l4dm9qbE9MYzdmOXBqQ2dzWEozeE5QbDlIeElpTjV1WTdEcm1lNFlnYmF1TnpWUThNaExkREgvckxmWC8vNXJEWHlzb21iMlowZGo2bTl2WUhKcDR2WFBnWmpZelVUNndGMHQvL0YrM2YvdzNWMVgxTmt1UjJGNGFkS3hRS3Y2azRWU2dVZTJHdUF3ZStwVkRJcDJEUU4vRXpFQWdNcUtGaGNqUmxkZlVIVlZLeUlleTR2cjdOQ2dRR05EcmFNbkZjTWx0ZGtic3kwUjVhV1dsR1dQYjB6THl2SkFVQ1VtTWpOeWxTR2ZPZmUrNjVtTzk3NVpWWFdyck9aNTU1eHZIcllPemVQZk0raDdKTFhTaFZNWGRzckVGdnYzMUpRdGZVMkhpTEdodHZtWGxIU1d2Vy9HOVlQQ2ZXQTlIWmFXb0ljb0xFYk55NFVYVjFkZG8zWlhUYzhQQ3dycjc2YWwxMzNYVmF2MzY5R2hvYWROdHR0Nm01dVRuaUhLZWRkcG8yYk5nUXNWMlM5dXpabzg5Ly92TTY3TEREZE1ZWloraW9vNDdTL1BuelZWSlNvdUhoWWUzYXRVdVBQdnBvelB5aHRMUlVwNTU2NnV5LzBCeVFyVG5COEhCNHhXVjB0Rkh0N1daS1VSUDdwK1lEb3hOck1BME94czRKT2pzZjFvRUQzMHpvbW5icytHU2NlN3AxM0hHdlJHdzlkTzJOcWJ6ZUt0WFdma0YrLzRDa29OenVrb251eUZBb3FPSGgzV3BydXpmcWV3SFp4RTQ1Z0ZVWkwxems1VW56NXNWZnVCZ2RsZHJicFZtdUpaWDEvdjd2LzE2UFAvNjRScWJNUXpRMk5xWmJiNzAxNXRRUDQ2NjU1aG9WRmhaT3V3OW1KeENRR2hwbTNtL2NlTmRScHBPVzV1WmZLQkFZVUY1ZWxkenVRZ1dEUG5WMVBhNUFJUHczQzQvSFlvLzNGRk52a2h5cXBlV3VHWTd0anJpWnNILy92Nm1rNUNqMTlEd2R0cjJvYUhJeDJxazNNMHBMajVZazlmUThyL3I2cjAxczkzaktOVy9lUnhRS2hkVFg5eGY1L1dhaGtvNk9oMVJZdUZ3TEZueFNZMk10Y3J1TDVmR1V5ZWZyREZ0UWE2cFFLS1N4c2NoZkhNYjE5cjRnYWZwL2U3ZmJxK0xpVlhLN1N4VU1tdVJyYk95Zzl1Nzl2MkhIbFpTc2ozMFNRSmxyRC9WNHBBVUxyTjJrT0hoUWl2Rzd0YU9rS3ViWDE5ZkhQQ1lZN3pEWWQ0WGliWjNOVVlHQW1jNDBYdW1PK1ptSXVhR1FTeTVYdkxtbVAreW12OHVWcDNqbjRoNWZjSHNjc1I2SVpMZXBJY2dKRXVQMWVuWHR0ZGZxK3V1dmozaXRwYVZGWC9yU2w2WTlQajgvWDlkZU8vTWl4THQzNzladXEzZmVKZjNqUC82ajR3Y3hTTm1iRXdTREFiVzEzUlB6T0o4dk1oOEloVWEwYTljL0tpOXZqam83SHcxN3Jham9zSW0vdTF6ZXVITUNzMGJFWkY3cGRoZkdOVU5MdE9ta2drRy9ob2YzUnQyL3N2SjlxcXY3aXJ6ZVNyVzFQYUFEQjc0eGZpWko3bmM3T3FPOVQ2RThudWhmUzM3K2ZNMmI5N0daTC9ZUVhWMlB5ZStmWE15M291SlVGUlRFUHdqMDBPOHpFSTNkY2dDcmJGTzRpRGN1am82YWpvdGcwTFNYT3RYY3VYUDE5YTkvWFYvODRoY3QzeXk0N0xMTGRNRUZGNlRveWpCdWZGcXpiT1AzZDZpMTlWY3o3bGRjYkQxQUJvTSs3ZGp4YVlWQ0FmbDg0YXZzdWQxbVFhbXhzVGExdHY0eTVqbmM3bEpKTGhVVnJkTEl5R1JHT0R5OE8yd3hTOGtrZ1JVVjc1VmtFcTJob2QxaG94WHo4cXJVMW5iL3U2TWRKMitZMU5iK283eGVVNWhadHV6TDJyUG5ueWRlYTJ6OHZnb0tscW1qNDNmdjNvUnd5eVJXaHlaWHhXSFgwZDM5Wk1SSUQ3ZTdVSFBtZkdoaUJFczhYQzYzcXFwT1ZXZm5aR3YyK0kwUVNmSjRTbFZjdkRydTg4RjU1czNMWEh1b3gyT1NwUjA3NHRzL0dEUTNLUUlCYzZ5VHBTcm1kM1oySnVQeUlLbWxSUm9ibTNtL2RNcGt6QjBaMlNlWFM5cXdJZmE1RDlYVzltdTF0ZDAzOFh6aHdzK3B1dnA5Y1IwNy9uNkZoWFhFZWlDS1RNYitXTWdKRW5mNjZhZnI4c3N2MTczM1Joc0ZQcjJiYjc1Wnk1Y3ZUOEZWU1ZkY2NZVXV1U1N4THJ0Y1k4ZWNZR0JnaS9idk56Zm1SMGJDUjFmK1AvYnVQTHpKTXZ2LytDZHQwNDBXV2dwbGg3SXBxQ2dxNGpDNGdvTU9LdW80S3VLKy9HYmNSa0hoNjRiaUlJUG9vQ002anNLNGdveml1Q0RNaUtLaUlvcWp5TDdLSWtLQnN0a1dXdWlTTnI4L2JoT1N0bW1UTkdtZUpPL1hkZldDWm5uNnRJU2MwK2ZjNTl3Mm04a0pDZ3MvVVducGFwL0hTRTV1cGFTa1RDVWw1Y2poT0pKREhqaXd1TlpqVTFJNkt6VzFrNnFyeTFSUlVhRE16TDUrNXdSYnRqeWtRNGZXdWovdjBlTnZTazdPOWV1NVpXVmJsWkNRNnU3MktDbFpMb2VqWmc2VXFvNGQ3MUZ1N3BHOTRqSXpUL1o0UkxXa2FwK0ZwTFMwbmo2L2ZtcHFKM1h1UE5ybi9YVXg1M2lrY05HNjllK1VsWFY2UU1jQWZMRmlEaEFveXhRdS9KMXg2WFNhcEtXc1RFcFBiL2p4c1d6dzRNRjYrT0dIOWZqamo5ZGFoZW5MaUJFak5HclVxRENmR1NScDkyN3A0TUdHSCtjcDB0MFdrcFNaMmQrdndrVldsdjhYRkZ3U0V1eXFxaXF0TlZkU2twS1QyLzN5WjY1YXRicFkrL2E5NTNWL1NrcG41ZVplcVZhdExsUmlZcHB5YzY5UVllSEg4cnlJVUZPYk5sZTZaMnNlT0xEWTYrZWJrZEZYRlJWN2xKLy9yTmNxenhZdFRsT3JWaGU3UDgvT1Bsc3RXdzdSenovUGwyUldhTnBzQ1dyZS9OUmZMaVRVZnVOS1RlMVM0L051djNTdm1QK25kbnRiOWV6NU42V201bW5mdmptL3JDb3huRTdUVnB1VzFsV3BxWGxLVGUycTFOUXVTay92TFVuS3liblk2MktHcHhZdHp2Q2E4dzE0eXNxU2JyL2RySENNaElRRUUrOFRFODJGQjMvczNXczZNck96dzN0dTBTQWNNZC9mNDZCaDI3Y0h0Z21uRlA2WUg4bVlHK3lJS0plZE81L1R6cDNQQmZTY2Z2MitKOVlETlVRNjl2dENUdEE0bzBlUFZuVjF0ZDU2NjYyR0h5d3BMUzFOOTk5L3Y4NDU1NXlRbjB1elpzMTB4eDEzTUliYWd4VnpndVRrdHJYR1FMbTQ5bDlxMlhLd2R1M3Fwckl5N3c2RnpNeCt5czBkb2F5czAyV3pKU2czZDNpRE1icGp4enNsU1NVbHF4dTlXZlVQUDl3YTBPTXpNazVTcjE1bTVHWHo1djNVb3NXWktpNDI0ODFTVWpxcWUvZW5sSjdlM2VzNWFXbGRhaFZrZk1uTkhSN1ErUUNSWXRVY0lGQ1d5SHBidDVaU1VzeitGZjdZdk5ra0xmRmV1SkNrWWNPRzZhU1RUdExmLy81M0xWeTRVT1YxUkVpYnphWisvZnJwcHB0dWFuQ2pMWVJHVlpYWm1EdVF3b1Zyay9wSUZ5OXF6bGF1UzFiVzJVR3ZBa2hMTzZxT2l5aEphdG55eUNaeEhUdmVxYUtpeitWd0ZDbzkvUmkxYTNlanNyTE85TnJvT3pPenI3cDNmMEw1K2MvVU9wNFovM0NsMnJlLzBYMWJjZkhYWG8vSnlEaFJ5Y201NnQ1OWtqWnV2Rk9TVXlrcEhkVzE2NFJhczd3N2Q3NVh4Y1hmS2ozOUtIWHRPbDdKeWExVlVySktkVWxJU1BlNkdDSko2ZW5kMWFuVC8rbW5uOFlyUGYxWTllejV0T3oybHBLa2R1MnVVM1cxUTZtcFhaV1daajVxdHVCNmF0NzhaR1ZubjZQQ3drKzhicmZaVXRTdTNRMCtuNGY0NW1vUGpYVFMwcXFWbEpZbWxmZ2VOZXRsNTA3VFpjbEZDb09ZYjAyVmxXWVR6a0JXVnpaVnpJOVV6STBVWWoxd2hGVml2eS9rQk1HejJXeTY5OTU3TldqUUlFMmRPbFhMbHkrdnN5TXpOVFZWWjUxMWxtNjc3VFoxNkZELzZKbmMzRnc5OWRSVGV2dnR0N1ZreVJKVk5CRFUycmR2cndzdXVFQ1hYbnFwV3JWcTFhanZKNVpZTlNkSVRtNnRwS1NzV21PaVVsSTZLeVBqaEYvT0kwbGR1anlvOWV0dmtpUmxadzlTdTNZM3FsbXozbDdQYWRmdWVrbFYycjM3WDZxcThwNzVucHpjVVIwNjNLN3M3TFBEOTgwRUtDOXZuTmF1SGE2VWxBN3EwZU1wZDdkbFRabVpKLzJ5U0tOdUNRbnBhdC8rVnVYazFON2NIckFhcStjQWdiQTVMVENVK0tlZnBPZWZsd29MRzM2c3k0Z1IwcGxuaHUrY290SGh3NGUxYk5reTdkNjlXNFdGaGNySXlGRHIxcTExM0hISHFYWHIxcEUrdmJoU1VtSmUwLzZPUUhNbEtsWW9YRWpTeXBYbi83SUpaS0pzdGlRbEpLUW9NYkdaa3BQYktDdnJUT1htanFoemhxUS9kdTU4U1R0M1RsVkNRcklTRTVzclBmMW90VzE3cmRmbW1aSlVXUGlGSktleXM4OXE4SmdPUjVHcXFrcmtkRHAvYVYvTnF2V1kwdEoxS2lyNlhJV0ZuNnFzN0VjZGQ5d2M5d2JpK2ZuLzBQNzljM1QwMFMvNTNGVDg4T0dmbEpyYTJYMmh3K0VvMVlvVmcrVjBPcFdRWVA5bGRFTXZ0Vy8veDFySm5VdEJ3Yi9VdXZVbFNreE1hL0I3cWs5MWRhVjI3WHBSKy9mL1J4VVYrNVNXMWwyZE9vMXFjSk4xeEtmY1hPbm1tMDE3YUtSSExPN1lJVTJkYWpyUy9IWEJCZEtGRjRidm5LSVZNZDg2ZHUrV3BrMHpHOGY2b3lsamZxUmliblcxNzAycXd5VWhJWWxZRC96Q1NySGZGM0tDME5tM2I1OVdyVnFsdlh2M3FxU2tSTm5aMldyVHBvMU9QUEZFcGFVRi9sNVVYbDZ1alJzM2F0dTJiU29xS3RMaHc0ZVZrSkNnek14TXRXclZTcjE3OTFhYk5tM0M4SjFFUHl2bkJCczIzS3FTa3FXeTJWSmx0MmNySTZPdk9uUzRyZFlZcG9LQ2Y2bDU4MU9VbnU1N0pKSms5bmFxck55bjZ1b3kyV3cySlNXMVZHSmllcTNIT0oxK3RsV0ZqTTI5d2JiTG9VTWJsWnJhcWQ1RkE2V2w2MVJhdXZhWGF5Q0pTa2hJa2MyV29zVEVEQ1VuNXlnNXVZTVNFdXdoUDl1MWE2LzIya09yUjQrbkdSV0ZSb21HSENBUWxpaGNsSlZKa3laSnUzenZaMWRMaHc3U3d3K0g3NXlBeHRpeVJYcnlTY2tSd08vdFZpbGF4SU5EaHpaN3RZZFdWMWVwc25LM1VsS2lkTGNpd0llc0xHblVLT3VzdENncms2Wk1NZStSL21yVFJoby9QbnpuQkRUVzBxWFNpeS82UCs1RUl1WTNCV0k5NHBYVllyOHY1QVNJUmVRRUFDSXBXbktBUUZpaTlwS2FLdlVJY0ovZkhUdE1wd1pnTlU2bjlPV1hnUmN0MEhScXpyUk1TRWprUWdaaVRsNmVkTnR0MWtwYVVsT2xidDBDZTg3dTNkSVBQNFRuZklER2NqcWxiNzhOL0FJRndvOVlqM2hreGRqdkN6a0JZZzA1QVlCSWlxWWNJQkNXS0Z4STB1bW5COTdDOHVXWGdRVUZvQ2tVRjB0TGxrVDZMQURFczl4Y00xS3hVNmRJbjBsdHYvcFY0UEgrZ3crSTk3Q20vZnVsMWFzRGZ4NHJLd0dFbXBWanZ5L2tCSWdsNUFRQUlpVWFjd0IvV2FadzBhbVRkTlJSZ1QxbjlXcTZMbUF0VHFjMGYzNWdtM0c1a0xBQUNJV3NMT24yMjZVdVhhdzUwN0pqUjZsWHI4Q2VzMzY5dEdGRGVNNEhDSmJUS2MyYVpUYmlCSUJJc25yczk0V2NBTEdDbkFCQXBFUnJEdUF2eTN4TENRblMyV2NIZHZHMnNOQ3NiQTlrSkE4UUxrNm4yWVJyMWFyQW4wdlJBa0FvUkVON3FNMG1EUmtTMlB1ZTB5a3RXaVNWbDRmdnZJQkFPSjNTcGszU3VuVU5QN2JtODRqNUFFSXBHbUsvTCtRRWlBWGtCQUFpSlpwekFIOVpwbkFoU2QyN1M2MWFCZmFjWmN1a2dvTHduQThRaUtvcTgzcmN0eS9TWndJZ0hrVlRlMmkzYmxLN2RvRTlaK05HYWZQbThKd1BFS2lLQ3VtYmIxaFpDU0N5b2luMiswSk9nR2hIVGdBZ0VtSWhCL0NIcFFvWGFXblMwVWNIOXB5ZmY1WVdMZ3pQK1FDQktDcVNGaStXcXFzRGV4NGJjZ0ZvckdockQ3WGJwUk5QRE93NUJ3NUlYMzhkbnZNQkFyVmpoN1J5WmFUUEFrQThpN2JZN3dzNUFhSWRPUUdBcGhZck9ZQS9MUFh0SlNXWkdaZHBhWUU5NzRzdnBGMjd1QUNNeUhFNnBZOC9Ob1cwUUo1RGV5aUF4b3JHOXRDRUJMTlFJU01qc09kOTk1MjBiUnZ4SHBGVlhTMTkvcm01Y09ZdlY4d0hnRkNJeHRqdkN6a0JvaGs1QVlDbUZrczVnRDhzVmJpUXBKNDlBeDhYSlVsdnZDRVZGNGYrZklDR09KMW1vL2hBTzM5Y0JRdVNGZ0RCaXViMjBBNGRBaDhOSVVsVHB6S1NENUhqZEVyZmZtcytBdUdLK1N4V0FOQlkwUno3ZlNFblFEUWlKd0RRMUdJeEIyaUk1UW9YV1ZuU29FR0JQMi96WnVuTEw4MCtBMEJUMnJWTG1qTW4rQkZSSkN3QWdoSHQ3YUVaR2RJWlp3VCt2SDM3cFAvK1Z5b3JDLzA1QVEzWnRFbDY1NTNBRngzUVlRa2dGS0k5OXZ0Q1RvQm9SRTRBb0NuRmFnN1FFRXQrcTcvK3RmbUhDSVRESVgzeWliUm5UM2pPQ2FoTFZaVVpWYlp0VzNEUEoyRUJFSXhZYVEvdDMxL3EwU1B3NXkxWklxMWJGL3J6QWVwejZKQTBiMTVnNHlCY2lQY0FHaXRXWXI4djVBU0lKdVFFQUpwU3JPY0E5YkZrNFVLU2Z2Lzd3T2RjbHBWSi8veG5ZUHNNQUkzeC9mZlNva1dCUDQveFVBQ0NGV3Z0b2RkZUs3Vm9FZGh6S2l2TkNyZTllOE56VGtCZEZpNlUxcThQL0huTXNnYlFXTEVXKzMwaEowQzBJQ2NBMEZUaUpRZnd4YktGaXk1ZHBCTk9DTHdhdldPSDlONTdVbmw1ZU00TGNQbnBKMm5XTE5QdEV3aEdSQUVJVml5Mmg3WnVMUTBjR1BoNzR0Njkwc3N2UzRjUGgrZThBRThiTmtnZmZSVDRTRkppUG9ER2lzWFk3d3M1QWFJQk9RR0FwaEpQT1lBdmx2MjJVMUtrQVFPazVzMERmKzdTcFdaOFQ2QjdEZ0QrS2l5VVpzNlVTa29DZXg3SkNvQmd4V3A3YUVLQ2RQTEpVc3VXZ1Q5M3l4YXp5ckt5TXZUbkJiZ1VGRWd2dkdER1FnU0NtQStnc1dJMTl2dENUZ0NySXljQTBGVGlMUWZ3eGJLRkM4bk11RHpoaE1DZjUzQklIM3dnZmZjZHhRdUVYa21KOU5aYnB1TUNBSnBDckxlSGR1Z2duWGhpY00vOTMvK2tEejhrM2lNOGR1eVFYbnN0OEFzVUVoY25BRFJPck1kK1g4Z0pZRlhrQkFDYVNyem1BSFZKZk9TUlJ4Nko5RW40WXJPWkN0UHExWUd2YkhjNHpNekIxRlRUVWtPZ1FDaVVsa3F2dmlxdFhObTQ0L0I2Qk9DdnJDenB6anVsamgxajk3M0RacE02ZDViV3JnMThrOE9xS21uclZoUDNqem9xZG45R2FIb0hEMG92dmlqOStHTnd6M2M2ZVQwQ0NFNDh4SDVmeUFsZ1JlUUVBSnBLUE9jQWRiRjA0VUl5STZPNmRKR1dMQWw4THdHSFE5cThXV3JWU21yZm5uOXdORTVabWZUS0s5S3FWY0U5MzVXczhEb0U0Sys4UE9uR0cwM1NFdXRTVXFUamo1ZSsvanJ3TVE5VlZkTEdqWkxkYnJvMWVaOUZZNVdVU0pNblMvbjV3VDJmQ3hRQWdoVlBzZDhYY2dKWUNUa0JnS1pDRGxDYjVRc1hrcFNaYWQ3b3Qyd0p2TzNUNFRBamZUcDFNZ1VNSUJnVkZkSzc3NW9DbW1zK3BiODhFeFVTRmdEK3lzMlZycnZPeEs5NGVlOUlTWkV5TXN3RmgwQVhLMGptRjhwbXpWaWRnc2I1K1dlemo5WG16WUUvMXpOSDREVUlJRkR4R1B0OUlTZUFGWkFUQUdncTVBQjFpNHJDUlVLQzJZeGs1MDVwOSs3QW4zLzRzTFJwazlTaWhUa09Md0FFNHRBaDZiMzNwSysrQ2k1cHR0bllqQXRBWU9LMVBkUm1rMXEzTnI4a2J0OGUrUE1yS3N4aWhhUWt4a1FpT0FjT1NHKythYm9yQTEyb0lIbS81bmo5QVFoRXZNWitYOGdKRUdua0JBQ2FDam1BYnphbk01aTM0TWdvSzVQR2pqWHpCWU5odDBzWFhTUU5IbXlLSVVCRGZ2NVordWMvVGJkUHNHZ05CUkNJdkR5ekVWZVhMcEUrazhpcHFERHh2cmc0K0dPY2VhYjArOTlMeWNtaE95L0V0bDI3cEVtVFRMNFpMR0krZ0dBUSszMGpKMEFra0JNQWFDcmtBUFdMaW80TGw2UWtVMzFhdTlZa01JR3FycForK01IODJiYXQyYmdicUV0MXRlblNtVEdqY1J0d3VaQ3dBUEFIN2FGR1lxTFVxNWRaNFJic0w0emJ0NXZpYzhlT1psUUU0RXQxdFJrRk9XTkc0QnZCdWpBV0VrQ3dpUDMxSXlkQVV5SW5BTkNVeUFFYUZsV0ZDOG0wejBobUJYeFZWZURQcjY0MmN6TDM3SkU2ZERCek0zbHh3SlBESVMxYUpMMzFsbFJRRU53eEtGb0FDQlR0b2Q2YU56ZnpyYmRzQ1h4alRzbThEK2ZuUzF1M1N0blpadHdFUDFmVVZGNHUvZmUvMGdjZlNFVkZ3UjNEY3h3a3J6RUFnU0QyKzRlY0FFMkJuQUJBVXlJSDhFL1VGUzRTRTZXZVBhV1NrdUJYd2t0bXI0d1ZLMHhMVGs1TzZNNFAwYzNoa041KzJ5UXNodzgzL25pOCtRRHdSMTZlZE9PTkptbUJZYk9aZGxtblUxcS9QdmpqRkJaS3k1ZWJoUXFzWklHbm4zK1dYbmxGK3ZycjREcDVhK0sxQlNBUXhINy9rUk1nM01nSkFEUWxjZ0QvUlYzaHd1V1lZNlRTVXJOaGR6Q2RGNUpwTmYzbUczT2MzRndwUFowQUU2L0t5NlYxNjZTWFhqSUZyY2J1L01JS0N3RCtvajIwZnQyN201L0x0bTJtdUJ5TXFpcHA5V3JUUlplVEkyVm1zdGRWUENzcE1SZXVYbjNWckw1dEROYzRDUDd2QWdnRXNUODQ1QVFJTlhJQ0FFMk5IQ0F3VVZ1NHNObE00bEphYXRvK3E2dURPNDdUS2YzMGsrbmVTRXVUMnJYamhSTnZTa3FrLy96SGRGbnMyOWY0NDdFSkZ3Qi9aV2ZUSHRvUW04MTBXbFpXbW5nZDdHSUZ5U3gyMkxEQlhLRG8xSWtMRmZGb3h3N3B2ZmVrano0eThUOFUrTDhMSUJERS91Q1JFeUNVeUFrQU5EVnlnTURabk03R3JpMlByUEp5MDlLM2JGbmpqNVdVSlBYckoxMXhoZW0rUU96YnNrV2FOczNNc0F4RmwwVjZ1cG0veWhzUTRrVmhZZkNGNDNqbUdubHc3YlZtdnlVMHJMSlMrdmUvcFMrK2FQeXhFaE9sYnQya20yOCtzbmNXWXQrcVZkSnJyMGtIRHpiK1dEYWJHVFdTbk56NFl3SFJodGdmSEdKLzZKQVRvTEhJQ1lEZ2tBTUVoeHdnZUZGZnVKRE1ETUlaTTB5TFh5am1FZWJsU2IvOXJlbm95TXhzL1BGZ0xkWFZwalg0dSsra0JRdk15TERHeXNxU2Z2TWI2ZmpqRzM4c0lKbzgrV1R3bTlmRnM5eGM4d3R5NTg0VU9nUGh1bER4elRkbTRVSmpOVzh1RFIwcTllMXJWcjhnOWxSVm1hN2FMNzZRdnYwMk5NZk15WkhPTzAvcTFTczB4d09pRGJFL09NVCswQ0luUUtESUNZREdJd2NJRGpsQThHS2ljQ0daMXI3NTg4MkY2TXJLeGg4dkpVVTYrbWpwdE5PazQ0NHpLekVRM1p4Tzh3Yjc1WmVteUxWelorTzdMQ1JUTlIwMnpMeE9nSGp6d0FQUy92MlJQb3Zva3AwdGpSd3B0VzBiNlRPSlRnNkg5UG5uWnJ6Zm9VT05QMTVTa3RTMXEzVEtLZWFEanN2WTRIU2FVYUlMRjBwcjFvVG1mY3BtTTN1c1hYaWhlYzBBOFlyWUh6aGlmM2lRRThBZjVBUkE2SkFEQkk0Y29IR1NJbjBDb1pLUklWMTBrWGxCekpyVitBdlM1ZVhTeXBYUzJyWFNzY2RLbDE4dXRXb1Ztbk5GWkN4WklzMmVMZjM4YytoYTIzSnlUTlcwZGV2UUhBOUFiTXZMTXh0eGtiUUVMeWxKR2pSSWF0RkNldW1seHNkN2gwUGF1TkdNRHZ6NmF6TXVzbHUzMEp3cklxT3FTdnJnQTdPaU1oUWpJRnlPT3NyOC8yM1JJblRIQkJEN2lQM2hRMDZBaHBBVEFJZ2tjb0RHaTVtT0MwOHJWMHB2dlNYdDNSdTZZNmFtbWxGQUo1NW9XbnpzOXRBZEcrSGhkSnBPbkczYnpJWmJHemFFN3RoMnUya0h2ZkZHVnVJZ3ZySGl3biswaDRiZXRtM1NxNitHcm9QT1plQkE4OUdoZzRuL3NENm4weXhNMkx4Wm1qTW50RGxnU29vWkJYblZWVkphV3VpT0MwUXJZci8vaVAxTmg1d0FMdVFFUVBpUUEvaVBIQ0EwWXJKdzRYU2EyWVV6WjVxV3dGREt5VEVqcFByMU14ZXVHU0ZsUFU2blZGeHNPaXhXRGszUHJnQUFJQUJKUkVGVXJEQkpiQ2oyc1hCSlRKU0dESkhPT2NkMCtnRHhqTVRGUDdTSGhzK3VYYWFiYnZueTBCNDNNOU9za09uYjF5eGFhTllzdE1kSGFEaWQwdmJ0WnQrcTlldk5CU3VISTNUSGI5N2N6SzQrNHd3V3JRQXV4SDcvRVB1YkhqbEJmQ01uQU1LUEhNQS81QUNoRTVPRkM1ZkRoNlhubncvdFNuc1h1MTNxMUVtNjVCS3BaMCtxWjFaUlhpNTk4c21SVnRCUWpZUnlzZGxNbTFmLy9oU3RBSW5FeFIrdTl0RDI3U045SnJHcnZGeDYrZVhRWDZpUXpIdDk2OWJtRjlWVFQ1VVNFa0wvTlJDY0F3Zk1CYXFsUzgwQ2hWQm50QWtKMGgxM1NMMTc4KzhPZUNMMk40ellIem5rQlBHSm5BQm9HdVFBRFNNSENLMllMbHhJcG5neGY3N1prRG1VTXcxZEVoTk5COFpaWjVrWFpWYVdtYlZKSWFOcE9KMW1JN2I5KzgxR1d3c1htcmJRVUxQWnpLWmJGMTFrT20wQUdDUXU5YU05dEdsOStxbTBZSUcwYjE5NGp0K21qWFQyMlNidXQyeHB4Z1h3NzlwMHFxdk5oWW5kdTgxcXlzV0xRN3VTMHNWdWwzcjBNUHViOFFzSFVCdXh2MzdFZm1zZ0o0aHQ1QVJBWkpBRDFJOGNJUFJpdm5BaG1RQzJicDFKWE5hdkQvMHFmTWxVM1R0MU1oZTNlL1V5Q1F4N0g0U1AwMmxhZ2RldE14dW8vZmlqVkZRVW5xK1ZuaTZkZWFhWmJjb20zSUEzRWhmZmFBOXRldFhWMHRhdDBtZWZTZDkvYnpaa0REV2J6Y1NDdkR5ek1lTXh4NWd4a2dnZmg4TnNsTHB1bmZsejJ6YXphQ0VjTWpQTlN0cisvYzFJQ0FDMUVmdDlJL1piQnpsQmJDSW5BQ0tMSE1BM2NvRHdpSXZDaFV0Wm1VbGMvdk9mOEZUalhaS1N6TnpMVTA0eCt5QmtaNGZ2YThXYjZtclRXZkh4eDZaWTRYQ0VweERsMHFtVGRNMDFWRXNCWDBoYzZrWjdhR1E1SEdaVXdLeFpVa2xKK0w1T1FvSlppZGU3dC9TYjMwamR1akUrSUpSS1M2VnZ2eldyWm91S3pMOXJPTFBXM3IzTkNxbjBkUDRkZ2ZvUSsrdEc3TGNtY29MWVFFNEFXQU01UU4zSUFjSW5yZ29YTG12WFN1Ky9iemJ1RG1jQlF6SVh1NDg3em16bTNiR2pxZFEzYThiK0NQNXdPcVdLQ2pQaXE3RFFkTXNzWHR3MGI1S1ptZWJmN2RKTHpkOEIxSTNFcFRiYVE2MWoyell6NzNqVEpqUHpPcHhzTnFsREI3Tm80YWlqcEJZdFRQeElUZzd2MTQwVnJ0R1BCdzZZa1kvZmZTZXRYR2t1VklSYmRyWjAybW5TNE1GU1dscjR2eDRRN1lqOXRSSDdyWStjSUhxUUV3RFdSUTVRR3psQWVNVmw0VUl5RjhJLy85enNmZEVVQWRCbU0wR3diVnVwWFR0VGpldmMyYlNXVXNUd2R1aVFLU3B0M1NydDJHRkdRdTNlYlRwbXdzMW1NLzgyUTRaSWZmdXl1Z0pvQ0ltTE45cERyYWVzekJTOUZ5eVE5dXhwbXEvWnJKbVpmZDIyclluMVhicVlEajY3dldtK2ZqUXBMSlIrK3NuRS9GMjdwSUlDYWUvZThJejBxQ2twU1RyMldMTXl0bnQzWWo3Z0wySy9OMkovOUNBbnNEWnlBc0Q2eUFHOGtRT0VYOXdXTHFRakd6cTkrNjZwNG9kejVGQk5pWW5tSXl2TDdJblJ1N2ZVczZlVWtSRi9GYnFxS3BPVXJGdG54a0J0MjJaV3dZUzcvYk9tekV6cDRvdk55cGlVbEtiN3VrQTBJM0U1Z3ZaUTYzSTZ6WGlJVHo0eEgrSHV0dlNVa0dEaWZYS3krVVg0MkdOTjNHL1RKdjdpdlNSVlZwclZybXZXbUxqdnVpRFJsUDhta3ZrbFk4UUlrMzl4OFFnSURMSC9DR0ovOUNFbnNBNXlBaUQ2a0FNY1FRN1FOT0s2Y09GU1hTMnRYbTBTbDIzYnBNT0hJM01lQ1FtbUc2TnJWL1BScnAxWm9aR1JFUnV6RlNzcVRKSllXbXJtVW03Ylp2YXArUEhIOE00YnJZL05KclZzS1IxL3ZObDRLeXNyTXVjQlJDc1NGNFAyME9peFk0ZjAzLzlLUC94Z1JoRkdTb3NXSnRudDN0MnN2SFNOa216V3pQelNITTJ2bytwcWswdVZscHFQdlh2TkJwby8vdGcwWXpwOXNkbk1hcWhmLzlxTWdLRGpGUWdPc2Q4ZzlrYy9jb0x3SXljQVlnczVnRUVPMEhRb1hIZzRmTmpNVGx5MHlGVCttN0lEb3k0cEtWSk9qdFNxbGJtNG5wVjE1S05GQzdNeUlEWFZldjlKcXFwTUowdFJrVlJjYlA1MGZlemRhOTdraW9zai8vUE55SkJPUGRYc1A1S1hGLzJGSVNBU1NGeG9ENDFHNWVYbUlzWC8vbWZpZnJoblhUY2tNZEhFOVZhdFROelB6ajRTNjExeFB6UFRtcjlVbDVWNXgvcmlZdk94YjU5NWI5aS8zNHlBakxRMmJhUmYvY3FNZ1d6WHpucTVFeEJOaVAzRS9saENUaEE2NUFSQTdDTUhJQWRvYWttUlBnRXJTVXVUK3ZlWCt2U1JsaTgzSTZRaXVmS2l2RnphdWROOFNFZkdTeVVsSGZteldUTlQ2Y3ZNTkJmaWZYMkVhaU93MGxMVEhlSDVVVnBxZms0bEpXWXU1YjU5cHJ2QzFlYnBjSmkvVzZsRWR0eHgwckJocHFXTGRsQUF3WEsxaDVLMFJKZVVGQlByanpwSzJyaFJldU1ORTdzaXBhcktiRDc1ODgvbWM1dk5POVluSmg1WnpOQ3k1WkZ1VE5lSDYvUE1USlBMaEtJUVgxbnBIZWRyeHY2REI4MWloSU1IdldPOTYwOHJHVFRJZk9Ua3NFZ0JRT01SKzJNTE9VSER5QWtBd0NBSGFIcDBYTlNqckV4YXVGQmF0c3hzRHQwVW0zaUhrMmV5VTlmZnE2dTlFd3pQajhwS2F4VWVBcFdRWUtxaWVYbW1GYlI3OTBpZkVSQWI0bm5GQmUyaHNlWGJiNlZ2dmpGakM0cUxJMzAyaldlM2U4ZDV6N2h2czVtWTd4bnZhLzQ5bWlVbVNxMWJTOGNjSTUxOXR2bS9DaUIwaVAzRS9saEhUa0JPQUtCdTVBRGtBRTJOam90NnBLWktRNFpJQXdhWTl0SGx5MDM3YUZsWnBNOHNPSzdrSTU3WWJLYjk4K1NUVGJMU3FSTWRGZ0FhTHp0YnV2MTJWbHJFRWxmSDVkYXRKdGF2V0JIZFNYbGxwZm1JSjNhNzJTUHM1Sk9sbzQ4Mm95QllUUWtnVklqOThZT2NJUHFSRXdBSUpYS0F5S0Z3NFlmTVRCUHdqanZPckxqNDZDUHB1KzhpUC84UzlXdlRSaG82MUJRc21qV3o1aHhRQU5HSDl0RFlsWlltOWU0dDllZ2gvZVkzSnRaLzhvblp0d25XMXJPbjlOdmZtditmNmVtc2dnSVFXc1QrK0VOT0VMM0lDUUNFRWpsQVpERXFLa2o3OTVzVzB1Ky9OL3M2bEpaRzl5aWxXR0MzbXlKVHAwN1N3SUVtMFF6VjNoNEE2aFp2cmFLMGg4YWY4bkpweVJJek1tTFBIalBMT2RySEprUTdtODEweFRadmJtYVNuM21taWYwQW1nYXhIL0dLbk1CNnlBbUFwa1VPZ0taR3gwV1FjbkpNRmYvc3M2VnQyNlFmZjVUV3JESHRwSFJpTksyV0xVMlI0cWlqVENXVUtpaUFjS0E5TkQ2bHBKaGkrSUFCMG80ZEpzNnZXMmRHU0I0OEdPbXppeTgybTlTaGcrbWs3TkhEeFB3V0xTSjlWZ0JpR2JFZm5zZ0pySU9jQUVDNGtRTllBNFdMUmtwTk5SZk1lL1NRVGp2TlZCNi8rVVphdkZnNmRDalNaeGZiT25jMmhhT2pqemFkRm5SWEFBZ1gya09Sa0dCVzhIWHNhR1pmSHp4b1psNS8vcmxaZFlud1NVeVVqai9lcktMczJOR003MGdpZ3dVUVpzUisrRUpPRURua0JBQ2FBam1BZGZBV0h5SUpDV1lmaFdiTnpBWDFpeTR5S3k5V3JKQTJiVEpGak5KU1drbURsWlptZnJiWjJXYXZrUk5PTUp0dUEwQzQ1ZVpLSTBid25nUERaak1yTGxOU3BNR0RwVUdEeklyTFZhdWt0V3ZOWGxpSERwbnVTMFpJQmk0eDBjVDhqQXp6ZjY1UEg2bHZYNU1EQUVCVElmYkRIK1FFNFVWT0FDQVN5QUdzaGNKRm1LU2ttTURhcDQ5MCtMQ1VueTl0MzM3a3p4MDdwS3FxU0orbHRUVnZibFpSZE9wMFpFVkwyN2JNbFFQUWRHZ1BSVU5zTnFsclYvTngvdm5TcmwxSDRyM3JvNlFrMG1kcGJZbUpVcXRXUjJLOUsvWm5aVVg2ekFERUkySS9na1ZPMEhqa0JBQWlpUnpBZWloY05JRzBOS2xuVC9QaGNFaGxaV2JseGRhdDBzYU4wb1lOcHFVMDNsZGhKQ1dac1Z2ZHU1dWZWZHUyWnZ4VFNvcnBhQUdBcHRTamgzVFZWU1F0OEY5aTRwRmZzcXVxcElvS3MzaGgxeTdUZmJseG80bjlsWldSUHRQSXk4NDJzYjVIRDZsYk4zTkJJaVZGc3R0Wm9BQWdjb2o5Q0JWeUF2K1JFd0N3QW5JQWE2SncwY1NTa2t5clkwYUdhVC9xMzkvY1hsSmlOdmpldE1ra01NWEZKcm1wcURESlRDeTBseVlsbVVLRTNXNytURTQyYndnOWU1b0VwVk1uQ2hRQXJDRTNWN3J5U3RwREVUelhlSU8wTktsbFMrbllZODN0bFpWbTllV1dMZExtemRMdTNkN3h2cUlpK3NkS0ppUWNpZm11dU4rc21kU2xpNG4zM2JwSk9UbGNqQUJnTGNSK2hBczVBVGtCQUdzakI3QXVDaGNXa1pGeFpMU1UwMmxXWXhRV21nSkdmUjhWRlpFKzg5b1NFcVQwZEtsRkMvT1JsV1grYk43OHlOOWRIM1o3cE04V0FMelJIb3B3c3R1UC9LSit6am5td2tSUlVlMzRYdk8yUTRlc3VZQWhLY25FZDgvWVhqUDJ0MmdoWldheU9BR0FkUkg3RVFua0JBQVFlZVFBMWtiaHdvSnNOblBoUHoxZDZ0RGh5TzBPaC9mcWk0b0tzK0YzU1lsSllFcEtwQU1Iek1mQmcwZitMQ3NMM2JrbEpwb1ZFczJibTJKTGl4Ym16K2JOelVkbXB2bElUZlh1cnJEYlNVNEFXQi90b1docWRydlV1clg1Y0ttdTlvNzNsWlZtUVVOSmlYZDg5L3pUZFY5MWRlak9MU1hsU0Z6UHpQU084NjY0MzZ5Wjl5cks1R1J6NFlLVmt3Q2lCYkVmVmtGT0FBQk5peHpBK2loY1JKR2tKUE1Sak1wS00xdXpxc29VUUR6L1hsMTlaS1B3cENSVG5FaE05UDU3WXFKSlZnQWdWdEVlQ3F0SVNEQUxBRkpUQTMrdUs3NTd4bnZQdUY5VlplSitYYkUrS2NsOGJiczkrSHdEQUtJSnNSOVdSMDRBQU9GQkRoQWRDRUZ4d201bkxCTUErRUo3S0dLRjY0SURBS0IreEg3RU9uSUNBS2diT1VEMG9IQUJBSWhiTnB2VXZUdnRvUUFBeEF0aVB3QUE4WWtjSVBxdzZ3QUFJRzYxYVNPTkdFRjdLQUFBOFlMWUR3QkFmQ0lIaUQ1MFhBQUE0bEpPam1rUHpjMk45SmtBQUlDbVFPd0hBQ0Era1FORUp3b1hBSUM0WXJOSlBYdWFsUllrTFFBQXhENWlQd0FBOFlrY0lMb3hLZ29BRUZmYXRKR3V2SktabGdBQXhBdGlQd0FBOFlrY0lMclJjUUVBaUJ1MGh3SUFFRitJL1FBQXhDZHlnT2hINFFJQUVQTm9Ed1VBSUw0USt3RUFpRS9rQUxHRFVWRUFnSmhIZXlnQUFQR0YyQThBUUh3aUI0Z2RkRndBQUdJYTdhRUFBTVFYWWo4QUFQR0pIQ0MyVUxnQUFNUWsya01CQUlndnhINEFBT0lUT1VCc1lsUVVBQ0FtMFI0S0FFQjhJZllEQUJDZnlBRmlFeDBYQUlDWVEzc29BQUR4aGRnUEFFQjhJZ2VJWFJRdUFBQXhnL1pRQUFEaUM3RWZBSUQ0UkE0USt4Z1ZCUUNJR2JTSEFnQVFYNGo5QUFERUozS0EyRWZIQlFBZ0p0QWVDZ0JBZkNIMkF3QVFuOGdCNGdPRkN3QkFWS005RkFDQStFTHNCd0FnUHBFRHhCZEdSUUVBb2hydG9RQUF4QmRpUHdBQThZa2NJTDdRY1FFQWlGcTBod0lBRUYrSS9RQUF4Q2R5Z1BoRDRRSUFFSFZvRHdVQUlMNFErd0VBaUUva0FQR0xVVkVBZ0tqVHFSUHRvUUFBeEJOaVB3QUE4WWtjSUg3UmNRRUFpQ281T2RJZi9pQzFiaDNwTXdFQUFFMkIyQThBUUh3aUI0aHZGQzRBQUZIQnN6MlVwQVVBZ05oSDdBY0FJRDZSQTBCaVZCUUFJRXJRSGdvQVFId2g5Z01BRUovSUFTRFJjUUVBaUFLMGh3SUFFRitJL1FBQXhDZHlBTGhRdUFBQVdCYnRvUUFBeEJkaVB3QUE4WWtjQURVeEtnb0FZRm0waHdJQUVGK0kvUUFBeENkeUFOUkV4d1VBd0pKb0R3VUFJTDRRK3dFQWlFL2tBS2dMaFFzQWdLWFFIZ29BUUh3aDlnTUFFSi9JQVZBZlJrVUJBQ3lGOWxBQUFPSUxzUjhBZ1BoRURvRDYwSEVCQUxBTTJrTUJBSWd2eEg0QUFPSVRPUUFhUXVFQ0FCQnh0SWNDQUJCZmlQMEFBTVFuY2dENGkxRlJBSUNJb3owVUFJRDRRdXdIQUNBK2tRUEFYM1JjQUFBaWl2WlFBQURpQzdFZkFJRDRSQTZBUUZDNEFBQkVCTzJoQUFERUYySS9BQUR4aVJ3QXdXQlVGQUFnSW1nUEJRQWd2aEQ3QVFDSVQrUUFDQVlkRndDQUprZDdLQUFBOFlYWUR3QkFmQ0lIUUxBb1hBQUFtZ3p0b1FBQXhCZGlQd0FBOFlrY0FJM0ZxQ2dBUUpPaFBSUUFnUGhDN0FjQUlENlJBNkN4NkxnQUFEUUoya01CQUlndnhINEFBT0lUT1FCQ2djSUZBQ0NzYUE4RkFDQytFUHNCQUloUDVBQUlKVVpGQVFEQ2l2WlFBQURpQzdFZkFJRDRSQTZBVUtMakFnQVFOclNIQWdBUVg0ajlBQURFSjNJQWhCcUZDd0JBeU5FZUNnQkFmQ0gyQXdBUW44Z0JFQzZNaWdJQWhCenRvUUFBeEJkaVB3QUE4WWtjQU9GQ3h3VUFJS1JvRHdVQUlMNFErd0VBaUUva0FBZ25DaGNBZ0pDZ1BSUUFnUGhDN0FjQUlENlJBNkFwTUNvS0FCQVN0SWNDQUJCZmlQMEFBTVFuY2dBMEJUb3VBQUNOMXFvVjdhRUFBTVFUWWo4QUFQR0pIQUJOaGNJRkFLQlJqanBLdXU0Nms3d0FBSURZUit3SEFDQStrUU9nS1ZHNEFBQUVyVk1uYWRnd2toWUFBT0lGc1I4QWdQaEVEb0NtWm5NNm5jNUlud1FBSURvZFBDaGxaa2I2TEFBQVFGTWg5Z01BRUovSUFkRFVLRndBQUFBQUFBQUFBQURMU0lqMENRQUFBQUFBQUFBQUFMaFF1QUFBQUFBQUFBQUFBSlpCNFFJQUFBQUFBQUFBQUZnR2hRc0FBQUFBQUFBQUFHQVpGQzRBQUFBQUFBQUFBSUJsVUxnQUFBQUFBQUFBQUFDV1FlRUNBQUFBQUFBQUFBQllCb1VMQUFBQUFBQUFBQUJnR1JRdUFBQUFBQUFBQUFDQVpWQzRBQUFBQUFBQUFBQUFsa0hoQWdBQUFBQUFBQUFBV0FhRkN3QUFBQUFBQUFBQVlCa1VMZ0FBQUFBQUFBQUFnR1ZRdUFBQUFBQUFBQUFBQUpaQjRRSUFBQUFBQUFBQUFGZ0doUXNBQUFBQUFBQUFBR0FaRkM0QUFBQUFBQUFBQUlCbFVMZ0FBQUFBQUFBQUFBQ1dRZUVDQUFBQUFBQUFBQUJZQm9VTEFBQUFBQUFBQUFCZ0dSUXVBQUFBQUFBQUFBQ0FaVkM0QUFBQUFBQUFBQUFBbGtIaEFnQUFBQUFBQUFBQVdBYUZDd0FBQUFBQUFBQUFZQmtVTGdBQUFBQUFBQUFBZ0dWUXVBQUFBQUFBQUFBQUFKWkI0UUlBQUFBQUFBQUFBRmdHaFFzQUFBQUFBQUFBQUdBWkZDNEFBQUFBQUFBQUFJQmxVTGdBQUFBQUFBQUFBQUNXUWVFQ0FBQUFBQUFBQUFCWUJvVUxBQUFBQUFBQUFBQmdHUlF1QUFBQUFBQUFBQUNBWlZDNEFBQUFBQUFBQUFBQWxrSGhBZ0FBQUFBQUFBQUFXQWFGQ3dBQUFBQUFBQUFBWUJrVUxnQUFBQUFBQUFBQWdHVlF1QUFBQUFBQUFBQUFBSlpCNFFJQUFBQUFBQUFBQUZnR2hRc0FBQUFBQUFBQUFHQVpGQzRBQUFBQUFBQUFBSUJsVUxnQUFBQUFBQUFBQUFDV1FlRUNBQUFBQUFBQUFBQllCb1VMQUFBQUFBQUFBQUJnR1JRdUFBQUFBQUFBQUFDQVpWQzRBQUFBQUFBQUFBQUFsa0hoQWdBQUFBQUFBQUFBV0FhRkN3QUFBQUFBQUFBQVlCa1VMZ0FBQUFBQUFBQUFnR1ZRdUFBQUFBQUFBQUFBQUpaQjRRSUFBQUFBQUFBQUFGZ0doUXNBQUFBQUFBQUFBR0FaRkM0QUFBQUFBQUFBQUlCbFVMZ0FBQUFBQUFBQUFBQ1dRZUVDQUFBQUFBQUFBQUJZQm9VTEFBQUFBQUFBQUFCZ0dSUXVBQUFBQUFBQUFBQ0FaVkM0QUFBQUFBQUFBQUFBbGtIaEFnQUFBQUFBQUFBQVdBYUZDd0FBQUFBQUFBQUFZQmtVTGdBQUFBQUFBQUFBZ0dWUXVBQUFBQUFBQUFBQUFKWkI0UUlBQUFBQUFBQUFBRmdHaFFzQUFBQUFBQUFBQUdBWkZDNEFBQUFBQUFBQUFJQmxVTGdBQUFBQUFBQUFBQUNXUWVFQ0FBQUFBQUFBQUFCWUJvVUxBQUFBQUFBQUFBQmdHUlF1QUFBQUFBQUFBQUNBWlZDNEFBQUFBQUFBQUFBQWxrSGhBZ0FBQUFBQUFBQUFXQWFGQ3dBQUFBQUFBQUFBWUJrVUxnQUFBQUFBQUFBQWdHVlF1QUFBQUFBQUFBQUFBSlpCNFFJQUFBQUFBQUFBQUZnR2hRc0FBQUFBQUFBQUFHQVpTWkUrQVFBQWdHaXlhdFVxelprelI1SjAybW1uNmN3enoyejBNUThmUHF3MWE5Wm81ODZkS2lnbzBJQUJBOVNuVDU5R0h6Y1VQdm5rRTgyZE8xZVNkUFBOTjZ0UG56NnFxcXJTekprejNZKzU1cHByWkxQWlZGWldwaWVmZkZLU2xKU1VwSHZ2dlRjaTU5eFV2dnZ1TzgyWk0wZDMzMzIzc3JPemE5MWZVVkdoY2VQR3FVK2ZQaG95WkloYXRXb1YwcTgvZHV4WXpaczNUNUxVc21WTGZmenh4eUU5UGdBZ01zZzFvaVBYS0M0dTF0cTFhelZnd0lDd2ZZMUk1eHJCSWtjQkVBb1VMZ0FBQUFLd2VmTm12ZnZ1dTVMTUwyS2h1SmpnY0RoMDU1MTNxcnk4WEpLMFljTUc5eS9sa2JaOSszWXRXclJJa25UeHhSZExNdWM3WmNvVTkyTkdqQmlocEtRa1ZWWld1bjgyZHJ1OXdZc0pkOTU1cDZxcnF4dDFmcGRmZnJuT09PTU1TVkpwYWFsMjdkclZxT1BWbEpTVXBMeTh2RnEzUC96d3cvcnZmLzhyU2NyUHo5ZlVxVk9Wbkp6czlaaG5uMzFXOCtmUDEvejU4L1czdi8xTmp6NzZxTTQ3Nzd3NnY4NnlaY3QwODgwMzEzc3VQWHYyMUp0dnZobmtkd0lBaUJia0d0Yk5OU1NwcXFwS2I3MzFscVpObTZaRGh3N3B0ZGRlVTY5ZXZlUndPTFJxMWFxZ3ZrYkhqaDNWdW5WcnI5dENuV3Q0cXF5czFNc3Z2NnlYWDM1WkRvZERWMTk5dFVhTkd1WHo4VTZuVS8vNXozLzAvdnZ2YS9QbXpTb3ZMMWU3ZHUwMGFOQWdYWC85OVdyV3JGa1EzelVBMUkvQ0JRQUFRQUFjRG9mNzd3a0ovay9kZk82NTUzVDQ4R0dmOTJkbFpXbjM3dDJTcEVXTEZtbnk1TWsrSDV1Wm1hay8vdkdQZm45dHExcThlTEg3WWtMUG5qMzlmdDdldlh0VlZGUWtTVHI5OU5QZHQzLzc3YmNhUFhwMFNNK3hSWXNXV3JCZ1FhM2JiN2poQm4zNjZhY3FLeXZUeXBVcjllaWpqK3JSUng5MTM3OTQ4V0w5NjEvL2NuOSs3cm5uNnR4enovWDVkVXBLU2tKNjNnQ0E2RVd1RVRxaHpqVWt5V2F6YWQ2OGVUcHc0SUFrNmNFSEg5UWJiN3loUTRjT05iZ0l3WmQ3N3JsSEkwYU04TG90MUxtR1pGNWJDeGN1MUhQUFBhZXRXN2Y2ZFc0T2gwTmp4b3pSd29VTHZXN2Z1bldyWG43NVpjMmZQMTh2di95eWNuSnkvRG9lQVBpTHdnVUFBSUNIc3JJeVZWWlcrcnkvdExUVS9YZUh3NkdEQncvNmZHeHljckpTVWxJa1NlKzg4NDZLaTR2OU9nZUh3NkUzM25qRDUvMnRXN2VPaVlzSm5pNjU1QksvSC92cHA1L3ErKysvRCtQWjFHM3Qyclg2OHNzdjNaLzM3TmxUcTFhdFVrcEtpcEtTa2pSMTZsVDNmZSs4ODQ3Nzc4bkp5V3JYcnAybVRac21TV3JXckptdXZ2cHFyMlBYOXpvQ0FNUVdjbzNJQ0ZXdWtaQ1FvQWNlZUVEWFhIT05xcXVydFhYclZrMmJOcTFXYkE5R09IT05hZE9tNmUyMzM5YisvZnNET3Fkbm4zM1dxMmlSa1pFaG04M21mbDNtNStkcjNMaHgrdnZmL3g3UWNRR2dJUlF1UWlqZTVsQzZPQndPTFZteVJBc1dMTkRCZ3djMWZ2eDQyZTMyV28vNzZxdXZOSFhxVkoxMjJtazYvZlRUMWJ0Mzc2QyszclJwMDdSNTgyWjE3dHhaUTRZTUNXalZSRk9KOUJ6Szk5NTdUeE1tVEhCLy9zNDc3OVE1NWlKU2Z2cnBKODJjT1ZORGh3NVYzNzU5NjN6TWM4ODlKMGs2Nzd6ejFMMTdkNytPdTNmdjNscnR0UUFRcUNsVHB1aXR0OTd5NjdHdUZudGZycnZ1T3QxNTU1MjFiazlPVGc1b0JhVWtWVmRYcTZLaUlxRG5OTVpycjcybUZTdFdhTnUyYmU3YlhubmxGYzJkTzFjUFBmUlFRTWZLejgvWDd0MjdkZkxKSi90OHpJc3Z2dWozOFE0ZE9sVG43Y25KeVdyUm9vWFA1MVZWVlhsMU5xU25wOWVaczNqeVBON2F0V3ZkRndROGxaZVh1M1BBdWxSVVZIaTlUbHEzYmwxdjRXTElrQ0YxL293RGZjMEFBS3lKWE1PSXhsekRwVmV2WHJyNDRvdmRZNnRtekppaDg4OC9YeWVjY0lMUDUyellzRUZsWldXU3BMWnQyNnBObXpidSsxeS94NFl6MTNqenpUZjlMbXk1N055NTAydE01ZGxubjYySkV5ZEtrdjd2Ly83UFhXUlp2SGl4MXF4Wm8yT1BQVGFnNHdOQWZTaGNoRkM4emFGMEtTZ28wSDMzM2VmK2hidTZ1bHFUSmsyU3pXWnpQMmJIamgxNjhNRUhkZkRnUWExWnMwWUhEeDcwV2JpWU4yK2VQdnp3UTAyZVBMbld4WVR5OG5MTm5EblRmZEhCMzU5eE5NKzg5aFRvSEVvcm1qMTd0cnU5OWROUFA5VnJyNzJtamgwN2VqM204ODgvZHlkZEw3LzhzbjcvKzkvci92dnZyL2U0eGNYRnV1Q0NDOVN1WFR1ZGZ2cnB1dW1tbTVTVmxlWDFtSHZ1dVVjclY2NlVaUDc5cGsrZjduZWhZLy8rL1pvOGViTG16NTh2U1hyNjZhZHJ0UXg3MnI1OXUyYk9uS25GaXhkcno1NDlTazFOVmZmdTNYWHV1ZWZxa2tzdVVWSlMzVysvTzNiczBQVHAwOTNQYTlhc21ZNDc3amhkZGRWVjZ0Ky92MS9uQ3NENm5uNzZhWjE2NnFtcXJxN1c3Tm16bFpHUm9TRkRobmc5WnVIQ2hXcmV2TG03d1B2bGwxOXE1TWlSVFhhT3ExZXYxaGRmZk9GMTI1bzFheVFwb0kwd2k0cUtkTWNkZCtqQWdRT2FNV09HT25Ub1VPZmpBam5tM0xsejNiT3dQUTBjT0xET3NVNHVxMWF0MHZYWFgrLytmT3pZc1EyT1ZHZ3Fub1dMckt3c3BhZW5SL0JzQUFEUmpseWp0bERrR3A1dXZmVldmZmpoaCtyUm80ZnV2ZmRlZGUzYXRkNGkwL0RodzdWeDQwWkpwdnNqMkxGU2paV2FtcXJycjc5ZUw3endRb09QblRkdm5udDBtYzFtMDczMzN1dSt2bkgzM1hkN2RZY3NXTENBd2dXQWtLSndFVUx4T29leVk4ZU9ldXl4eDl5YlhtM1pza1hyMTY5M0Z5Ykt5OHMxWnN3WTl5L2taNXh4aHMrTDdXUEdqSEZmY0pnOGVYS3RpOVVMRml4d0Z5M2F0bTJyNDQ0N3pxOXpqT2FaMTFKd2N5aXQ2cnp6enRQTW1UTzFaY3NXRlJVVjZhNjc3dExycjcrdXRMUTBTZEsrZmZ1OGZsNWR1M2JWN2JmZjN1Qng1OCtmTDRmRG9lM2J0MnZ1M0xuNjA1Lys1SFgvVzIrOXBjOC8vOXpydHFWTGx6YjRzeThwS2RHY09YTTBiZG8wdjhkNExGaXdRR1BIam5VWEhDV3pBbWJac21WYXRteVpacytlcmVlZmYxN05temYzZXQ2MzMzNnJlKzY1eDJ0MVQxRlJrUll0V3FSRml4YnBycnZ1MHJYWFh1dlhPUUFJamR6YzNGb3IrUGZ0MjZmQ3drSkpVcHMyYldyOVh5NHNMTlMrZmZzYVBQYnk1Y3YxeEJOUGFNT0dEVXBPVGxiYnRtMTEvUEhIUzVLMmJkdW0rKysvWDJWbFplclhyMTlBdjloV1ZsYXFwS1Nrem82L2NDa3JLMU5DUW9LcXFxcThiajk4K0xEdXV1c3ViZCsrWFpMNUJYZm16SmwxRm04RHVaaGdCVGZjY0lOdXZQRkdyOXR1dnZsbWJkaXdRWkxKWTA0OTlWVDNmZFhWMWZVdXVQQ01NUmtaR1kwK3Z5ZWVlRUt6WnMxeWZ6NXMyRENOR3pldTBjY0ZBSVFXdVlaL3JKaHJ0R3paVXErKytxcTZkZXZtdFhBelZFS2RhNXgyMm1rNjl0aGpkZDU1NTZsWnMyWitGUzRXTDE3cy92c3h4eHpqdGZDdmMrZk82dENoZzNiczJDRkpXckZpaFYvZkZ6a0tBSDlSdUFnQWN5aU51WFBuYXRLa1NiVnVkenFka2t3cm9XZlM0M1E2dlM3Z2Z2UE5ON1ZXcXFla3BMaXI4NjVpd050dnY2MFRUamhCUTRjT2RUL084NEovWldXbDdycnJyZ2JQTjlBVzAyQlljUTZsbFJRVkZYa2xKajE2OU5DV0xWc2tTZTNidDlmMDZkUGQ5eTFldk5pOUNab2tIWC84OFY2ditlSERoOWM1QnNUVjVTS1pZcEJubDh1bVRaczBaY3FVV3M5NTRva25kTW9wcDZobHk1YTE3anR3NElDZWV1b3BmZnp4eCs1MlhuOFVGQlRvd1FjZmRMZFlKeVltNnZqamo5ZmV2WHVWbjU4dlNWcS9mcjNHangvdlZZVGN2WHUzeG93WjQxVzB5TTNOMWQ2OWU5My90NlpNbWFLK2ZmdTZmOWtBRUg0MzNYU1Rmdi83MzN2ZDlwZS8vTVhkWVRsNjlHZ05HalRJNi83cDA2ZlgrWjd6MUZOUHllRndhTm15WlhyeHhSZTFkT2xTOTMwMm0wMWJ0bXh4Ly8vZXZIbXpVbE5UVlZaV3BpVkxsbWpKa2lYS3k4dlQ5ZGRmcndFREJ0VHE1SE5adG15WjdyNzdiaDA0Y0VDREJnM1M0NDgvSHZSNG9RY2VlRUNqUm8zU3YvLzliL2Y3OUlNUFBxaGYvZXBYdGQ2SFhiOGszM0hISGU3Ym5FNm54b3dabzlXclY3dHZjM1djdVhLa1o1NE9EcDlqQUFBZ0FFbEVRVlI1eHYwZUY2ejI3ZHZyNE1HRHN0dnRTazFORGZqNVJVVkYrdUNERHpSOCtQQ0FmbGFscGFYYXMyZVAxMjJlZVdKUlVaSFgvVFV2dE5Ua21UZG1abWI2ZlI1MVdiMTZ0ZGNJa3J5OHZLZ3JEQUZBdkNEWGlLNWN3K0Z3ZUJXTkVoTVRWVkJRb0hidDJqWHFhOVFsMUxuRytQSGozWC8zWEhoYm4wMmJOcm4vM3FOSGoxcjNkKzNhMVYyNDhCejU1UXM1Q29CQVVMZ0lBSE1vRFlmRFVlK0YzSVl1OHRaMXJxNEFlKzIxMTJyaHdvWHVTdjNFaVJOMTdMSEhxa3VYTGxxMmJKbldybDNyZnM3Ky9mc2JiTjJVekFxTWFKNTVIY3djU3FzcEtpcXE4K2NqU1Y5Ly9iVysvdnBybjg5OS8vMzN2VDRmT25Sb3JYL0xkZXZXYWRXcVZlN1BmL2U3MzNsOTdWR2pSbm5ORXUzUW9ZTysvLzU3RlJVVmFmVG8wWm82ZFdxdGYrODllL1pvN3R5NS9uMkRIdWJNbWVQMUduL3l5U2QxK3VtbnkrRndhUFRvMGU0QzEyZWZmYVo5Ky9hNTl6ZjU1ei8vNlg0TjJ1MTJQZi84OHpyeHhCTzFkT2xTM1hMTExlNy9JeSsrK0tLZWVlYVpnTThMUU9oNHhxSkE5dFVwTGk3V3RHblR0SDc5ZXEvYkJ3d1lvREZqeHVqZGQ5OTFYNWc0Kyt5ejlmNzc3K3VWVjE3UkcyKzhvZkx5Y20zZHVsV3Z2dnFxdnZ2dU85MTIyMjExZm8zcDA2ZnJ3SUVEa2t6MzEvcjE2M1hNTWNjRStpMUtrckt6czVXZG5lMjF5ak03TzF2dDI3ZjNXcERnaThQaDhGcWxkOTk5OStteXl5N1RvVU9IZE5aWlp3VjFUdlc1L1BMTEEvN0Z0N2k0V0xmY2NvczJidHlvenovL1hILzV5MS84L2pkOTY2MjM2czBMUGZlYThvZG40ZUtGRjE3UVAvN3hEMGttYmcwY09GRFhYWGVkY25Oekd6eU93K0hRaEFrVDNCZHBrcE9UTlduU3BLQ0tPZ0NBeUNEWHNHNnUwYWRQbjFxTEkzdjM3cTNYWDM4OTVGOHYxTGxHb0VwS1NyenlrN3IyNXZSY0JPaTVBTEV1NUNnQUFrWGh3bUtpWVE1bHAwNmQ5TnZmL3Ribi9XVmxaZnJzczgvY241OTExbG51TVVDK3VDNGFKeVFrNk05Ly9yTXV2L3h5VlZSVTZQRGh3eG8zYnB4ZWZmVlY5MmJOZ2JMWmJGRTk4OW9sa0RtVThjYXpFK2ZrazAvVzBVY2ZMY2xzcURacTFDanQzTG5UZmY4amp6eWkxcTFiYS9qdzRhcXNyTlNLRlNzMGJ0dzRQZnJvbzBwTVRLenorRzNhdE5IZ3dZTzl2bzR2cmhabFNlclNwWXU3dXlncEtVbFhYMzIxVjJmT3pwMDcxYXBWSzFWVVZPaWpqejV5M3o1czJEQ2RlT0tKa3FTVFRqcEp2L25OYi9UaGh4OUtrdjczdi8rcHBLUWtKR05FQUFRdVB6L2Y2MkpBelQxNjZsTmVYdTcxM0x5OFBQM3BUMy9TZ0FFRDlOQkREK25UVHo5MTN6ZDc5bXhWVjFmcndRY2YxQlZYWEtHLy9lMXY3ajEyMXF4Wm80S0NnanEvUnUvZXZiVnc0VUpKVXZQbXpkVytmZnVBdmo5LzFMVUF3VlZRZG5XVGVrcE1UTlRZc1dNMWJOZ3dTU2JtWDNubGxTRS9MOWY3WmlDbVRKbmlMbXgvLy8zM0dqNTh1TWFQSDYrQkF3ZUcrdlFhNUxtQXd2Tml6ZmJ0Mi9YbW0yOXEzcng1K3NjLy9xRmV2WHJWZTV3Wk0yYTQ1MmRMWm4rbm5qMTdodjZFQVFCaFFhNWg3VnpEbjRKS3JLaTVRWGxkMTNVOGl3NVZWVldxcUtqdzJhMURqZ0lnVUJRdWdoVFBjeWo3OWV1bmZ2MzYrYngvMWFwVjdzSkZVbEtTSG4vOGNaOGJFZGVsVTZkT3V1R0dHelIxNmxSMTc5NWRZOGVPMVZkZmZhVmx5NWE1SC9QTU04LzR2S2l3YWRNbVhYSEZGWktPekZ4c1NsYVlRMW1meno3N3pHdS9qMjdkdW1uR2pCbE50c3FoYjkrK2V2YlpaNzF1ZSs2NTUvVG1tMjlLa3E2NjZpcmRjc3N0WHZmZmR0dHRYaDBWbmdvS0N0d0p0aVJkY01FRmtreVNkZWVkZDdvMzQ1YWtQLzd4anpybGxGTWtTU05IanRSZi8vcFhTZEpISDMya2lvb0tQZmJZWSs0aVdscGFtb1lPSGFvenpqaERaNTExbHBZdVhlcFg0Y0p6Tld6TlZ0M3E2bXF2ejExSi9vb1ZLN3lTd3BxdmgxLy8rdGZ1d29YRDRkQzZkZXZjM3dlQXBsV3ptL0srKys3VHhJa1RsWk9UMCtCemh3d1pvdG16WnlzL1AxODMzWFNUTHJqZ0FxMWZ2MTRqUm94dzcxL1VvMGNQbFpTVXFLQ2dRSFBtek5HUFAvNm9oeDkrV0k4OTlwZ3V1ZVFTVFpvMFNTMWJ0dFJGRjExVTU5ZTQrZWFiMWJGalJ4VVVGR2pJa0NIS3lzcHE5UGZzK1Y3MjlOTlBhOEtFQ2ZyZ2d3KzhIak4vL256M1dJWW5uM3pTZlh0cWFxb21UWnJrTlNMU2JyZHI5T2pScXF5czlMbWFNeEJYWEhHRnpqbm5uS0NlZS92dHQydkJnZ1h1SEtPb3FFaDMzbm1ucnJubUd0MXh4eDMxNWk4alJveW8xU1Y1MTExM3VYOGhmL1RSUjNYeXlTZTc3NnV1cm5iSHFMb2NQSGhRS1NrcDdvc0NOVmN0RmhjWDYvNzc3OWUvLy8xdm4rZVZuNSt2Zi83em4rN1BCdzBhVkd2OENBREEyc2cxckoxckxGbXlSS2VkZHByS3k4djEzWGZmTmZyWTlRbDFyaEdvbXVPay9Ka080dXN4NUNnQWdrSGhJa2p4UElmU1pkKytmVjc3TmJoczNyelovZmYwOUhTOTlOSkw5UjducHB0dXF2VUwrUFhYWDYrRWhBUmRjODAxc3Rsc1hoZmErL1RwbzRFREI2cWdvRUNQUGZhWUpPbm9vNDkySnlTdnZmYWErN0ZYWEhGRjBKdGtXV1htZFRCektIMHBLU25SNDQ4Lzd2NDhKU1dseVZzekt5b3FhdjE4UEMvYUh6cDBxTjZmWDAwdnZQQ0MxODhsSlNWRmUvZnUxZDEzMyszVlluM09PZWZvLy8yLy8rZitmUGp3NFZxNWNxVzcwK0d6eno3VGpUZmVxTWNmZjF6dDI3ZFhodzRkdkRZSjk5ZUZGMTZvNmRPbnE3cTZXdm41K2ZyZ2d3ODBkT2hRbFpXVjZaVlhYbkUvYnVqUW9lNVdXODlWSjFMdDJhRmR1M2IxK256YnRtMFVMb0FJK1BycnIydU5yMXV5WkltdXZQSktQZmJZWTE2L09Qb3ljZUpFWldSa3FLU2tSTTgrKzZ4bXpwenBMbXIyNmROSHp6enpqRXBMUzNYTExiY29QejlmcTFhdDBwVlhYcW5ycnJ0TzExNTdyV2JObXFYaTRtS2ZzUzBoSWNGcmI2akdlT2FaWi9UUlJ4OTVyYmpNejgvM3UrUExaclBwaFJkZVVKOCtmZXE4djdxNjJwM3paR1ptNnFTVFR2SzZmL255NWU1UmlhZWNjb3JTMDlQZDl4VVVGTGdYQkp4OTl0bitmMU0xNU9UazZJVVhYdEN6eno3ck5lSmh4b3daV3JwMHFSNTc3REdmQ3lCU1VsSnE3VVhobVMra3BhVjUzVit6ZUYzVGl5Kys2QldQS3lvcTlQbm5uMnZTcEVudW44TzJiZHUwYk5reW56Rmc0c1NKN3BXZ2JkdTIxY01QUDF6djF3UUFXQXU1aHZWekRkZEN6cDA3ZCtyQ0N5LzA2enlERmVwY0kxQTFyeFBVMVczaU9TbzhPVG5aNStJS2NoUUF3YUJ3RVVMeE1vZlNaZi8rL1Q3M0xYQTVjT0JBZzQrNS92cnJhd1czNU9Sa2R6Zkpva1dMdkViOXVMN0hYYnQydWZlNGNDVVlCUVVGN2d2UjZlbnBRU2NTVnBwNUhVclBQdnVzOXU3ZDYvNTg5T2pSNnQ2OWU1T2V3OXExYTNYcHBaZjZ2UCs5OTk3VGUrKzk1OWV4Tm03YzZMVXB0MlEydWI3NjZxdTl1cHY2OSsrdlJ4OTl0RmJ5L2Nnamoyai8vdjFhc21TSis5d2VlZVNSQmwrejljbkx5OU5ERHoya0NSTW1xS3FxU2c4OTlKQmVmdmxsRlJZV3VsZlA5dS9mWHc4KytLRDdPYnQyN2ZJNlJzM1ZWRFUzRDI5b2RpaUEwRnUxYXBYWC9nbDVlWGxLUzB2VHVuWHJ0SC8vZnQxNjY2MGFPWEtrUm93WVVlOXhxcXFxTkczYU5MM3h4aHRlUmR0TEw3MVVkOTk5dDFKVFU5VzhlWE85OHNvcmV2amhoN1Y0OFdJNUhBNjk5TkpMZXZQTk4zWHBwWmMyMmVxMExWdTIxRGttd3A5OUZpVFRkZW5yUWtKTnpaczM5MW9wS1VrLy92aWorMkpDdjM3OXZONGJWNjVjNmI2WTBGaEpTVWthTldxVSt2VHBvM0hqeHJsL0FWK3pabzFHakJpaFYxNTVSZDI2ZGF2MXZGZGVlY1dySUYyVDU2SUxmOVM4T0pDY25Ld2hRNGJJNFhCNHpkTGV1SEZqbllXTDB0SlNMVisrM1AxNTU4NmRHU3NJQUZHRVhPT0lXTXMxZ2hYcVhDTlFtWm1ac3RsczdqMHBYQk5HUFAzODg4L3V2N2RwMDZiTzQ1Q2pBQWdXaFlzUVlRNWw3Vis0NjlQUUJ0NlN1WmpicGswYm5YYmFhWHIzM1hjMWJkbzA3ZG16Ui8zNzk1Y2tyd3Z3cmdTanFLaElGMTk4c2Rhdlg2K1RUejVaelpvMUMvQzdNS3cwOHpwVVZxNWM2ZFVoTTJUSUVLOU5yS05OVlZXVnhvOGZYMnRWU2F0V3JaU1ptZWt1WEJ4enpERjY0SUVIVkZoWXFKeWNISGVSN05DaFF5b3FLdEo5OTkybkJ4NTRRRC84OElNa2hTUkpIelpzbUNvckt6Vng0a1JKSmlGMjZkV3JseDUvL0hHdi95K2V2MURZN2ZaYWhieWEvN2RxemhvRkVGNXo1ODdWWTQ4OTVsNGxacmZiTlg3OGVIWHQybFdqUjQvVy8vNzNQMVZWVmVuSko1L1V1blhyMUtWTGwxckgrT3FycnpScjFpeDk4ODAzdFRydGpqbm1HT1hrNUhoMURFclNjY2NkcDgyYk43dTcwRXBMU3pWOStuUk5uejVkUngxMWxDNjc3TEt3dm8vWE5mcGgzTGh4R2pac1dNRHpuWjk4OGttMWF0Vktnd2NQcmpOSDJybHpweVpQbnV4MW0rZlhxUGxMZTBQZGlzRTQ1NXh6MUxGalI5MTk5OTNhdlh1M0pMUDZzbWJYVzFPck9mdloxMnJLWnMyYTZhcXJybktQWS96MjIyODFhOVlzRFI4K1BPem5DQUJvSEhLTkkySTUxNGcyZHJ0ZEhUcDBVSDUrdmlSVGFLcko4N2Fha3dOY3lGRUFCSXZDUllqRTR4eEtUM2E3WFY5OTlaVmZqL1czcFhMTW1ERXFMUzNWOWRkZnI2RkRoMnI4K1BGZXljTzZkZXU4amltWmk4SVBQUEJBZ0dkZm01Vm1Yb2RDWldXbEpreVk0RjRwMGFGREI2OFYvMDJwVDU4K1h1T3FKRE1ld3pWbTdiTExMdE1OTjl6Z2RmL28wYU85T3BvazZZc3Z2cWgxbTJRMlpydnJycnMwY3VSSURSMDZWUFBuejlmRkYxOHNTWHI5OWRmVnUzZHZTV1pmQzFmM1M0OGVQVFJzMkRBdFhibzA2RG5wTGxWVlZab3dZWUxtekpsVDUvM3IxNi9YUlJkZHBDbFRwcmhId0htT3V2Sm5MSm12VGNRQmhONkdEUnMwZCs1Yzk4aTZ4TVJFVFpnd1FjY2VlNndrVStnZU8zYXNQdm5rRTBtbVNGeFhqQzBzTFBRWko5ZXVYVnZuKzFsOWZ2amhoMGFQZkd6SUJSZGNvSXN1dWtqZmYvKzlubi8rZVVtcU5hN0FYMHVYTHRYNjlldjF6RFBQNkxQUFBxdTFEMWp2M3IwMWRlcFVyOXYrOUtjL3VWZm52ZmppaTE0WGFlYk5tK2N1RG9kU3IxNjlOSDM2ZE4xenp6MHFMeSt2MWExM3pESEg2QTkvK0lQUDU3Lzc3cnZ1d3ZsdmYvdGJkZXJVcWM3SEJiS3dvbVpIYm4xN2QxMTk5ZFg2OE1NUDNUbkhsQ2xUMUw5Ly96bzdSZ0FBMWtDdUVWdTV4cVpObTlTMWE5ZWdmMmVMUks1Um4rT1BQOTVkdUZpeFlvVU9IRGpnL3RsdTNiclZhenJHZ0FFRGZCNkhIQVZBTUNoY2hFQzh6YUdzUzJWbFpVaTdFVFp2M3V3dVRJd2ZQMTVwYVdrYU1tU0lWL0QzM0F2a3E2Kyswdjc5Ky8wcUZQbkRTak92UTJINjlPbnV2VWVTa3BMY3I3ZElTRXhNclBYejhkeWJKVGs1dWRiOWRTVjlyZ0pFWFU0Ly9YUTk4Y1FUR2p4NHNOZkczYjcrZjlqdGRvMGJOMDQ3ZHV4b2RITCs3TFBQdW9zV3ljbkp1di8rK3pWbzBDRHQyYk5IRXlkTzFMSmx5M1Rnd0FIZGNjY2RtajE3dGxxMmJGbHJwcm5UNmZRNjE1b2RTcDZ6VndHRTE5RkhINjFCZ3dacDVNaVJzdHZ0bWpoeG9zNDQ0d3ozL2E3YmtwT1R0V0xGQ2syZE90WHJmY2ZsL1BQUDErdXZ2NjdkdTNmcjFGTlAxY2NmZnl6SnZML1o3Zlo2ejZHaW9zSWRLODQ2Nnl3dFdiSkVXVmxaZFJhOW5VNm41cytmcngwN2R1amNjOCt0OXlKM1EvcjE2eWRKWHEzOXdYS051RXRJU0tnei9xeGR1N2JXK0FaUE5SY0VoRk9yVnEwMGJkbzBIVHg0MEwxUnR0UHAxT0hEaDVXWGw2ZTh2RHlmei8zaWl5L2NGeE1HRHg2c1UwODkxZWRqRHgwNkpMdmRMcnZkcnFLaUlqMy8vUFA2M2U5K3A2T09Pc29kQTc3KyttczkvZlRUN3Vla3A2Zlh1OGRSVWxLU0huendRZDF3d3cxeU9wMnFxS2pRQXc4OG9Ca3paalQ0T2dNQVJBYTVSbXprR2s2blUyKzg4WWFlZWVZWnpaa3p4Kzl4VjU3UEQyZXVFYXpCZ3dlN04wcXZyS3pVVTA4OXBiRmp4N283Z0Z4U1UxTTFlUEJnbjhjaFJ3RVFEQW9YalJTUGN5aDk4V2Y4azcvbXpwM3IvbnQyZG5hdGpUZDM3dHlwMWF0WHV6OTNPQng2ODgwM2RmdnR0NGZzSEt3eTh6b1VQRmZlWkdabUJqVEtMTlNXTDE5ZWI4STRjK1pNelp3NXM4SGp0R3ZYVHQyN2Q5Zmh3NGZWdVhObmZmUE5OMTczdTVJbXo4SlFRNnRlR3BOMFMyWlBsMW16WnJrL3YvcnFxelZzMkRCSlVrWkdoaVpQbnF6enp6OWZaV1ZsS2kwdDFSdHZ2S0hiYjc5ZExWcTBjRC9INlhTcXVMallheFdWNTl4UXlmZnNVQURoTVdEQUFFMmVQRmxkdW5SUjU4NmRhOTJmbUppb1AvLzV6eW9xS3FxMUo0Mkx6V2JUazA4K3FaeWNIRzNac3NWOU1lR0NDeTVvY0hQQ01XUEdhTUdDQlpLa1AvemhEL3JMWC82aVBYdjIxTm45OTlKTEw3bFhMTDcrK3V0Njc3MzN2TjVqUXNYVndlZXliOTgrdmZQT096N0hLcmxtSXJkczJkSmRJRTVLU3RLdHQ5N3E4MnZNbmozYnZRZlFsVmRlNmJOYjFOVzlGa29wS1NsS1NVbHhmNTZmbisvdTN2T1hQL0grOHNzdjE3MzMzaXVIdzZHMzMzNWJiNy85dHRMVDA1V2RuYTJmZi81Wmh3OGY5bnI4cmJmZTJ1RENnejU5K3VpeXl5NXo3N2UxY2VOR1BmZmNjeG81Y21SQTV3OEFhRHJrR3JWRlU2NVJYRnlzUC96aEQrN0ZsYnQzN3c2NGNCSHVYQ05ZWjU1NXBucjE2dVh1QUowN2Q2NFdMbHlvcXFvcWxaU1V1QjkzM1hYWE5UalpneHdGUUtBb1hEUkN2TTZockV0U1VwTEdqeC92MTJNTEN3djExNy8rMWVmOVZWVlZtamR2bnZ2eml5Kyt1RllGL2wvLytsZXQ1ODJhTlV0WFhubWx6MFF1V0ZhZGVSMklrU05INnM5Ly9yTWs4L09mTUdGQ3JmbWUwV2pnd0lFNjQ0d3o2bnc5U09hMTVGbTRjSzJjRFpmTm16ZXJvcUxDL1huTkJEY3JLMHRkdTNaMWR4TzVObnVydWFKbXk1WXRPdW1razd3KzkrUnJkaWlBOEttdjRDcVoxWDBOeFovR0ZrZGRVbE5UNjd5b0labml1a3R4Y2JGMjdOZ1Jsb3NKTlF1cXc0WU5VMVZWbFVhTkd1VytyYnE2V2c2SFE3dDM3M2JuU3A2L3hEL3h4Qk8xeGlCNWNtMldLWmxPVnM5Q2dxY3Z2L3hTbzBhTlV0KytmWVA2WHF6bTBLRkRkZTVsZE1NTk56UzRFTWJsamp2dTBHZWZmZWJlRDJ6R2pCa2FPSEJndmQwYUFJRElJdGZ3RmsyNXhzNmRPNzFHSm5udXgrbnB3SUVEUHMvRnFtdzJteDUvL0hIZGZQUE43dS9MOCtmMi85bTc3N0Ftc3E4UDROK0VBS0VKQ0NvS2lxS2dvS0FncUdERnVqYnNaZTI5THZiZVhkMVYxN0pyMzdVcmlHQkhYWHNId1JWWFJGUlVWRkJCVVNrQktRRUNlZi9JbS92TGtBUkNzKzM1UEkvUFptYnVUR2JDTEV6dXVmY2NBT2pRb1FQR2pCbWowZkhvR1lVUVVod1V1Q2loLzNJZVNuVTB6ZUZZVkx1UWtCQTI5WkhINHlrRlllTGo0emxGcGdjTkdnUS9QejlrWkdUZzk5OS94NG9WSzRwNTVrWDdHbk5lRjRlVGt4UDY5dTJMbzBlUEFnQ3VYYnVHd01CQXRUVlJ5cHFKaVVtaG4wOW9hQ2dpSXlNQkFBMGJOaXgwdXF0aXJ0Sng0OFpCVDA5UGJlQWlLU21KczF3ZUQ5U0tGSU1XQU5qUFhFNHFsWEllWXVXMUxRb0dPSUtDZ2ppQkM4WGZFZWJtNWhTNElPUXJwemdqVURFVm5pcFJVVkhZdW5Wcm9XMVVGVUpVWjhpUUliaDM3eDdTMDlQUnRtMWIxS3RYVCtOOTFWSDFKVnR4WmlUd3Z3S1dQQjRQMnRyYXlNM05SVjVlSGlaT25NalpYL0gzVitYS2xaR1JrYUgyZmVQajQxa0h2b1dGUmFFekRjbzdNSzJ2cjQrT0hUc1cyUzQwTkJTZlBuMENBTGk0dU1EYzNMelE5dkswaDhiR3hwZzdkeTV1M3J5Sm1KZ1lpRVFpNU9mbm8xS2xTbkJ4Y1VHL2Z2M1lNNlltREF3TU1IZnVYTTVJekNWTGxpQWdJRUFwNXpjaGhKQnZEejFyZlBsbmpZS2Q5L0p6R3pKa0NCd2RIWEhod2dYbzYrdERXMXNiRW9rRWQrN2NZUU1oQVNnTnppenZaNDNTc0xLeXd1SERoN0YzNzE3Y3VIRUQ3OTY5ZzQ2T0RteHRiZEd6Wjg5aTFleWtaeFJDU0hGUTRLS0Uvc3Q1S0ZXUlNDU2xtbjZveU4vZm43MzI4UEJBdFdyVk9PK3pjT0ZDMWtIczZ1cUtHVE5tNE02ZE8zaisvRG5PbmoyTFpzMmFvV3ZYcm1WeUxvcStSTTdyc3VUdDdZM3IxNit6ODFpN2RpMGFOMjVjN21tanhHSXhkSFIwTUhUb1VMVnQwdExTV09DaVFZTUdoYmFWSDFNb0ZCYlpVUlVmSDg5ZWEybHBsWHRkajNyMTZrRkxTNHM5VlB2NitxSk5tell3TlRWbHk0ckJESGtubEpXVkZlenM3UERzMlRNQXdOR2pSOUdwVXlmVXExY1BkKzdjWVFGUUFPalNwWXZhV2gyRWtNOHZMeStQQmRpRlFpRXlNek01SSs0VS80YXA4dXpaTS9iL2ZsbG8zTGd4TGwyNmhQVDA5RkxQUUZ5M2JoMkNnb0k0MTZPbnB3ZUpSSUxqeDQ4cnRhOVJvd1pzYlczaDVPU0VmLy85RndDM0hoVUFkT3pZRVNrcEtkaTJiUnM3bmpxS0F4MzA5UFFLYlh2MDZGRTRPVG1oZS9mdW1sMWNNWm1abVdIVnFsVkZ0aHN5WkFpYlZUZHk1RWg0ZUhob2RIeHRiVzMwNzk4Zi9mdjNMOVo1clZ5NUVpdFhybFM1emRQVGsvMGNDQ0dFZkx2b1dlTi92cVpuallJRFVDMHNMTEJ5NVVvNE96dERMQlpqeVpJbGJLQ2FLbFdyVnVVc2wvZXpSa0VDZ2FCWXp3a1ZLbFRBMUtsVE1YWHFWSTNhMHpNS0lhUXNVT0NpRkNnUEpaZGlnZUdpcUt1SEVSTVR3NmxWb0RqYklqOC9IOHVYTDJjZDNEd2VEeE1uVGdTUHg4T2tTWk13WThZTUFMSmkzaVltSm1WYUxGenVjK2U4TGt1R2hvYVlNMmNPNXN5WkF3REl5c3JDb2tXTHNHdlhMcVY3WnZIaXhlemVtak5uVHFsbVp2VHMyVlB0VkZsVk5LbHhZV05qZ3lOSGpoUjVyT0RnWVBiYXlzcXEzRHY4alkyTjBiZHZYMWJuSWpZMkZqMTc5a1NEQmcyUW1KaUk1OCtmczdhR2hvWVlNR0FBVzU0d1lRSzdoek16TXpGMDZGQlVxbFNKTXlySHhNUUV3NGNQTDlkcklJUVVqNWFXRnFwV3JZcXdzRENsYlJVcVZFRGJ0bTJMM0w4NEF4VTBvYU9qVXlacEUwMU1UQkFYRjhlV0JRSUI2dFNwQTRGQWdMbHo1MkwyN05rQVpNOURnd2NQUnJObXpjRGo4VkM1Y21YTW16Y1AwZEhSYkYraFVJaXhZOGZDM2QwZGI5NjhVZGtaVVJoVmd6OEt5c25KS2JmQUJTR0VFUEtsMExQRzEvbXMwYlJwVSt6WXNRTjVlWGxvMmJJbFZxeFlBU01qSTNZdTlldlhSMFJFaE1yam1KcWFsampnUUFnaC95VVV1Q2dseWtNcG82MnRyVGJsVlVGdjM3NVYyN0dnbVBMSDNOd2NMVnEwQUNEcnlGMjJiQm11WExuQ3RnOGZQcHpsbUd6ZHVqVzZkZXVHTTJmT1FDS1JZUHIwNlpnK2ZUb0dEaHhJbzlNVnRHdlhEaTFidGtSUVVCQUFXWEg1M2J0M1kvejQ4WngyNGVIaExMalVyRm16ejM2ZVpVRXNGdVBzMmJOc3ViQlpMbVZweG93WlNFbEpZUSsrNmVucFNvWERUVXhNc0dIREJzNjAzdGF0VzJQRWlCSFl0MjhmQUZtZ1RqRm9ZV2hvaVBYcjF4ZFo4SXdROHZrNU96dmovdjM3a0VxbEVBZ0VNREl5Z3FPakl5WlBubHprVEsvaURsVDRuT3JXclFzK253ODlQVDFVcTFZTnc0WU5ZNyszMnJadEMyOXZiM2g0ZU1ET3pvNnpYODJhTmVIdjd3K1JTQVNSU0FSdGJXMVVxVktGQmNtdHJLelkzNkd5cEdyZ0JpR0VFUEk5b0dlTnIrOVp3OUhSRVJNblRrUnljakptekppaDFPL1F1SEZqUkVSRWdNZmpRVWRIQjNwNmVxaFFvUUpzYkd3d2NlTEVjczhHUUFnaDN3UDZodmNaZlc5NUtCWGw1dWFXZW9iRHAwK2ZPQjNOWGw1ZWJQcmlMNy84Z2xldlhyRnRqUm8xd3NTSkV6bjd6NWt6Qnc4ZlBrUnNiQ3p5OHZLd2J0MDZuRDkvSGxPblR1WFVDeWhMWDNNZVNuWG16WnVIdTNmdklpc3JDd0N3YTljdXVMdTdzem9MS1NrcGVQZnVIUURBenM0T1ZhcFVLZFg3dFduVFJtWCtUMFZQbno1bFA5K2FOV3NxUFpnV3BNazU3ZDY5bXhXd0I0b09NcFlWZ1VDQVZhdFdvVXVYTGpoNThpUWVQbnlJbEpRVTZPam93TnJhR3ExYXRjS0FBUU5VQmlDOHZiM2g3T3lNZ0lBQVBIcjBDQmtaR2FoVXFSSThQRHd3YXRRb1dGaFlmSlpySU9TL2J2ejQ4YXdJc2p6VlcxSHRDd2FBQytQZzRGQ3M2ZkZyMTY3VnVHMVphdG15cGNyUm5YSWpSb3dvZEg4VEV4T1Z2K3Q0UEI3MDlmVkxmWDRsNGVqb1dLNnBDWHg5ZmN2dDJJUVFRcjRmOUt3aDg2MC9hNHdZTVVMdFFNbEpreVpoNHNTSlpWNkRsSjQxQ0NIL0pSUzRLQ2ZmY3g1S2RkU2xmOUtVa1pFUjFxNWRpOTI3ZCtQKy9mdm8yYk1uYnR5NHdkTG55RGs2T21MVHBrMUtJeXNOREF6dzU1OS9ZdXpZc1hqejVnMEFXWUZ6VFl1R2w4VFhtb2V5VjY5ZTZOV3JsOHB0RmhZV25CUktCU2tHMk1xaXMzL2V2SGxGdHZuOTk5OVo0S0oxNjlhWU1tVktxZDd6L1BuejJMTm5EMXQyY0hDQXU3dDdxWTdadEduVFlqMzh0Mnpac2tTZlg0c1dMZGhNSTBMSWw2SHVTekFoaEJCQ1NGbWdaNDN2UTJIWkhYZzhIbVYvSUlTUVVxTEFSVG41bnZOUXFzTG44NHNjRFNHWG5wNk93NGNQcTl6bTRlRUJEdzhQUEgvK0hKYVdsckMwdEVUUG5qMXg4dVJKQUxMY2xtdldySUdCZ1lISy9TdFZxb1FkTzNaZzd0eTVlUERnQWZyMzc0K0dEUnVXN0tMK28rUTFSQUJ3Q3M1L1M5TFQwMW1SYkQ2ZnIzTHFMaUdFRUVJSUlZUVFRZ2doNU90RWdZdHk5TDNtb1ZSRlMwc0xreWRQMXFqdDI3ZHYxUVl1NU9yVXFjTmV6NTA3Rnk5ZXZFQzdkdTB3Wk1pUUlqdWdLMWV1akYyN2R1SEFnUU9jNHQ1RU0vSjZLQlVyVmtUOSt2Vy84Tm1VVE4rK2ZXRnBhWWxaczJaaDd0eTVjSFoyL3RLblJBZ2hoQkJDQ0NHRUVFSUkwUkJQS3BWS3YvUkpmQ3RFSWhHclUyQnFha3JGbEQ2ai9QejhNczhOU2I0ZnFhbXBMRldac2JFeGhFSWhBQ0F4TWJISWVpS0VFRUlJSVlRUVFnZ2hoSkN2Q3dVdUNDR0VFRUlJSVlRUVFnZ2hoQkR5MWFBaDdJUVFRZ2doaEJCQ0NDR0VFRUlJK1dwUTRJSVFRZ2doaEJCQ0NDR0VFRUlJSVY4TkNsd1FRZ2doaEJCQ0NDR0VFRUlJSWVTclFZRUxRZ2doaEJCQ0NDR0VFRUlJSVlSOE5RUmYrZ1MrRi9uNStkaStmVHZldlh2SDFvMGNPUksxYTljdTBmRkVJaEVTRWhKZ1ptYUdTcFVxSVQwOUhWdTNib1dob1NFbVQ1N01hYnQ4K1hMbzZlbWhiOSsrc0xHeEtkVjFGTmZtelpzaGtVaGdaV1dGZnYzNmNiYUZoSVRnbjMvK0FRQk1talFKdXJxNkFJQWJOMjdnM3IxN0FBQnZiMjhJQkYvMk5nd0pDVUZJU0FnQVlQRGd3YWhhdFNva0VnbisrT01QQUVEanhvM2g2ZW41SlUrUkVFSUlJWVFRUWdnaGhCQkMvak1vY0ZGR1ZxOWVqV1BIanJGbGdVQ0FidDI2RlJtNFNFbEp3WWtUSi9EdTNUdjJMeUVoQVdLeEdBQXdmdng0akJrekJpTkdqRUJNVEF4NFBCN2MzZDNoNHVJQ0FJaUxpOFBwMDZjaGxVcHg3Tmd4bkRwMUNsV3FWQ20vQ3kzZzRNR0R5TTNOaFl1TGkxTGdJanc4SEw2K3ZnQ0FNV1BHc01CRldGZ1lEaDA2QkVBVzBGQVZ1Qmc0Y0NCaVkyTkxkVzYvL2ZZYldyVnF4Wll6TWpLUW5wNnUxQzQwTkpTZFQ1TW1UY0RuODVHYm04dldaV1ptd3NIQmdiT1BycTR1VEV4TUNuMS9xVlNLL3YzNzQrWExsd0NBMXExYlk4T0dEYVc2SmtJSUlZUVFRZ2doaEJCQ0NQbmVVZUNpbE1SaU1kYXNXWU5UcDA1eDFrc2tFa3lkT2hWTGx5NUZseTVkMU82Zm5aMk5yVnUzcXQzKzlPbFQ4UGw4akJvMUNvc1hMNFpVS3NYaXhZc1JFQkFBUTBORDdOMjdGMUtwRkFBd1pNaVF6eHEwVU9YS2xTdFl2WG8xQUZtSHYxeXZYcjNBNC9HVTFuZnIxbzI5UG5IaUJBd05EUUVBT1JFdEZvOEFBQ0FBU1VSQlZEazV5TTNOTGRXNTVPWGxjWllQSHo2TUxWdTJGTHJQOU9uVGxkWUZCZ1lpTURDUXM2NUZpeGJZdUhGam9jZTZmUGt5QzFvUVFnZ2hoQkJDQ0NHRUVFSUkwUXdGTGtvaE9qb2E4K2ZQUjB4TURGdlh0bTFieE1URUlDWW1CaEtKQklzWEwwWllXQmhtekpnQkl5TWpwV05VcWxRSldscGF5TXZMQTQvSFkwR0loZzBid3MzTkRmWHExUU1BZE9uU0JWZXVYTUgxNjljaEVva1FGUldGS2xXcTRQVHAwd0NBcWxXcll1ellzWi9ocWd1WG5aMk41T1JrcGZVcEtTa3EyeXUybFY5N1FhMWJ0eTV5ZG9QY3JWdTNrSmlZcUhLYlVDaUVzYkd4MG5xeFdJenM3R3dBZ0tHaEliUzB0QUFBcWFtcEFBQWRIUjNvNmVrQkFOTFMwdFNlcDZMYzNOd2lneVNFRUVJSUlZUVFRZ2doaEJCQ2xGSGdvZ1RpNHVLd1k4Y09uRHQzRHZuNStXejlnQUVETUh2MmJLU21wc0xiMnh1UEh6OEdBSnc2ZFFvaElTRVlQWG8wdkx5OElCUUsyVDVhV2xvSUNBaUFxYWtwN3Q2OWk3bHo1d0lBdW5mdmpsNjllZ0VBWnMyYWhZaUlDT1RrNUxEOUZpeFlnT3pzYkRhcklDVWxCZDI3ZHdjQS9QMzMzOURSMFNtMzYzLzkralhpNHVJQS9DL1lrSmFXaHBDUUVPanA2ZUd2di80Q0lKdXBjUGJzV1FEQUgzLzh3VHIvQXdJQ2NQWHFWUURBbGkxYm9LMnREUUJzZTBGRGh3NUYzYnAxTlRxM3VMZzR0WUdMSDMvOEVWNWVYa296T2ZidTNjdFNXcTFac3diMTZ0VkRUazRPT25mdURFQTJLMFJlVjJUQWdBRnFqNi9JeDhlSGZVYUVFRUlJSVlRUVFnZ2hoQkJDTkVlQkN3MUpKQktFaG9iaTdObXp1SHIxS2lRU0Nkc21GQW94YmRvMDFLeFpFNXMyYmNMSGp4L3gxMTkvWWVYS2xiaHc0UUlBSURFeEVXdldyTUZmZi8wRkx5OHZ0R3JWQ282T2poQUlCS2hWcTFhaDc1MmFtc3FabVNBV2kxa05ERlhyTkprUlVCcW5UNS9HbmoxN09PdWVQMzhPYjI5djJOdmJ3OGZIQjNsNWVaQktwYkMydGdZQXVMcTZzZ0JGYm00dUMwUTBidHdZZkQ2LzBBTGRZOGFNS2JOem56aHhJaDQ5ZXFSMmU4SEM1d0J3L1BoeEhEOStYT1AzaUl1THc2NWR1d0FBZkQ2ZkU5d2loQkJDQ0NHRUVFSUlJWVFRVWpnS1hHZ2dNek1UL2ZyMVEwSkNndEsyUm8wYVllblNwWGo2OUNrbVRKakExZzhkT2hTLy92b3JQRHc4OE50dnZ5RWpJd01BSUJLSmNPREFBUnc0Y0FCdDI3YkZ6Smt6Y2U3Y09RREFpeGN2MlA2M2J0MkNTQ1NDcWFrcDUvM3M3ZTFaS2lORkwxNjhRRlpXVnBsY2IybnQzcjBiMjdkdjU2d3J1Rnh3ZlVCQUFPclVxYU95amFtcGFhR0JEVVVpa2FqUTJoanl0RjVhV2xvc2tKS1RrOE9DQzRxelllU0JJSUZBb1BUKzhrTGpCZVhuNTJQNTh1WEl6czZHVUNoRTI3WnQyYXdUUmMrZVBjT1BQLzdJbHVmTm04Y3BibjdreUJGV0t3UUEvUHo4T0xOT1dyZHV6UXFOcjF1M0RwNmVubXF2bVJCQ0NDR0VFRUlJSVlRUVFyNGxGTGpRZ0w2K1BnWU5Hb1FOR3phd2RaYVdsdkQyOWthSERoMEF5R3BNR0JrWjRkT25Ud0NBbzBlUFl1SENoZWpXclJ0YXRHaUJuVHQzNHVqUm8yeW1oa0FnZ0xlM04rTGk0bFRXUXJoMjdScXVYYnNHR3hzYlRuMkg3ZHUzcTZ5Vk1YejRjRHg4K0xCTXIxdWRybDI3d3NuSkNXRmhZVGg0OENBQW9IYnQydkQyOW9haG9TSCsvZmRmMWxZb0ZLb05PbVJuWjJ0VWdIdlRwazF3Y0hEUTZOd21USmlBc0xBd2xkc1NFaEpZWWZCQmd3WmgyclJwQUlBZVBYb2dMaTRPWm1abXVIanhJanMzRHc4UEFFQy9mdjB3YTlZc2pkNy93SUVEdUhmdkhnQmcvUGp4RUlsRUt0dloydHJDMU5TVTFmNlFweFdUVS93TUFTQWlJb0lGTHVMaTRsalFncy9udzgzTlRhTnpJNFFRUWdnaGhCQkNDQ0dFa0c4QkJTNDBOSERnUUp3NWN3WUNnUUR1N3U1d2MzT0RRQ0JBZUhnNGEyTnZiNDg3ZCs2Z1ZxMWFFQXFGbkczdDI3ZEh3NFlOOGZMbFM1dytmUnFkT25WQ2pSbzE4T0hEaHk5eE9hVlNzMlpOMUt4WkU2ZE9uV0xyOHZMeTBLeFpNMmhyYTNNNjNUZHUzQWhYVjFlVngvbjk5OTlaYlluQ1RKOCtYZU1aRjZvS2c4c3B6bWc1ZE9nUWpodzVBdUIvTXl1U2s1UFJ2SGx6cGYyT0hEbUNFeWRPS0swZk5td1l4bzhmejVham9xTFlESkw2OWV0ajhPREIyTHAxcThwejRmRjRjSE56WTRHU2dvR0x1M2Z2Y3BZZlBIaUEvdjM3cy9lUnExKy9QZ3dORGRWY01TR0VFRUlJSVlRUVFnZ2hoSHg3S0hDaElTMHRMZXphdFFzR0JnYVlQWHMyZHUvZXJiWnRURXdNWW1KaTRPZm54MWt2RkFweDY5WXRqQnMzanFVbXNyVzF4ZWJObXdFQWh3OGZSbEJRRUFEWmpBQjNkM2ZvNit1cjdmeitrdExTMHRpNUFrQnNiQ3ltVFp1RzlldlhjOXA1ZTN1RHorZXJQSVppblpEQ2FGSU1XeE9LZ1F1SlJLTDAvbEtwVktsMmlMcTJBRGpCbFBUMGRDeFlzQUFTaVFSNmVucFl1WEtseXBSZWlwbzJiY29DRnk5ZnZvUllMSVpRS01TTEZ5L1lUQXg5Zlgxa1ptWWlJaUtDN2Zma3lSUDJ1bG16Wm9XK0J5R0VFRUlJSVlRUVFnZ2hoSHhyS0hCUkRBWUdCbVZ5SEQ2Znp6cnpqWTJONGVIaEFZbEVncVZMbDdJMldWbFphTktraWRKTWcxV3JWckhhRElyaTR1TEs1TncwZGViTUdhVTBUN2R2MzhiVXFWUGg2T2pJMXRuYjIzTlNYU2w2OGVLRlJ1ZTlhOWN1VG4ySHdreWJOazBwelpKYy8vNzk0ZVhsQlVCVzEyTE5talc0ZnYwNkFNRE56WTFUVXlJbkp3ZWRPM2NHQVBUdTNac1Y3WDczN2gyR0RCa0NBQ3hsbDFRcXhhSkZpL0Q2OVdzQXdQejU4MUdqUm8waXoxVXg2SkNmbjQ4blQ1NmdVYU5HYkxhRm5wNGU3TzN0OGUrLy8rTHQyN2RJU2txQ21aa1pKM0RSdEdsVERUNFZRZ2doaEJCQ0NDR0VFRUlJK1haUTRLSUVKaytlakVHREJoWGFKajgvSDMvODhRY25CVkNYTGwzVXRqOTc5aXduemRHSkV5ZHc3OTQ5TEZpd2dOUHV3b1VMSlR6cnNpTVdpN0Z2M3o3T09nTURBMlJrWk9EdTNidWM5RmVqUjQrR3M3T3p5dU5zM2JvVi92NytSYjdmZ2dVTG9LT2pvOUc1ZmZ6NFVlMDJvVkFJcVZTS2l4Y3ZZdWZPblhqMzdoMEF3TUxDQXN1WEwrY0VXSEp6YzlHZ1FRTUFRSzFhdFpDZW5vNGRPM2F3NHQ0QVdIQmkrL2J0YlBaSmp4NDkwTFZyVjQzTzFjTENBbFpXVml4NDgvanhZelJxMUlqVjZIQndjSUNOalEwTHhEeDQ4QUNlbnA0c2NLR3ZyODhKRWhGQ0NDR0VFRUlJSVlRUVFzajNnQUlYSlNDdjhhQ09XQ3pHdkhuek9FR0x5Wk1uWTlTb1VTcmJTeVFTN05telIybjlxMWV2TUczYU5GaGJXNWYrcE12UWtTTkhrSlNVQkQ2ZkQ2bFVDcWxVaXJwMTY4TEN3Z0pWcTFhRmpvNE9xL1V3WmNxVVVyOWZXZFFCQ1FzTHcrSERoM0g3OW0xV29Gc3VJeU5EN2M4R0FBNGVQQWdmSHgvT2VWaGJXOFBaMlJudjM3L25wQTE3Ky9ZdHBrNmR5cFpqWTJQWjY4aklTTFp0NWNxVk1ESXlRdE9tVFRtQkM2bFV5bXFqdUxxNnd0cmFtdFhpaUlpSWdMMjlQU3Y0N2VycXFuSHREMElJSVlRUVFnZ2hoQkJDQ1BsV1VLOW5NWjA4ZVJJUEhqd290RTFVVkJTZVBYdkdscXRWcTRhNHVEajgvUFBQQUlCZXZYcHhSc3I3K2ZuaHpaczNuR00wYXRRSUVSRVIrUEhISHpGeTVFams1ZVhCMjlzYmtaR1JBSUR6NTg5ajd0eTVyUFpCWUdBZ2pJMk5BUUM2dXJxbHY5QkN5QU15TFZ1MlJFaElDRXNadFhqeFl1am82T0RRb1VPb1ZLa1NaNStVbEJSV0o2TGdOZ0NGZHNCdjM3NGRkbloyR3AzYnJGbXpPRVhSNWN6TXpIRHo1azJWdFNvK2ZmcUVUNTgrYVhSOEFGaTZkQ25hdFdzSFhWMWQ1T1RrY0xiSlowdW9rcHljak9EZ1lBQkFkblkyQzF3Y08zWU1nT3h6ZmY3OE9RdE11TG01d2RMU2t1MGZFUkdCUm8wYXNXV3FiMEVJSVlRUVFnZ2hoQkJDQ1BrZVVlQ2ltTzdldll0ejU4NFZhNSszYjk4aU1EQ1FMYnU2dXJMQXhZc1hMOWpzQkI2UEI2bFVDZ0RvMXEwYmhnd1pBbGRYVitqcjZ3TUFaNmFBdWJrNXAvaXpvYUVocTdsUTN1enM3SER4NGtYMDc5OGZJU0VoYkwyT2pnN3k4L1BScjE4LzlPdlhqN05QNzk2OUVSOGZEMzE5Zlp3NWMwYnBtRHdlRHlrcEtmRHg4UUVBVnB3YUFQNysrMi9jdm4xYm8zT1RwMytTN3hjWkdZbUdEUnVpZGV2V0dEQmdBRjYvZm8yV0xWdmkxMTkvQlFET2F3QUlEZzVHV2xvYWVEd2VxM0VCeU5KVnlkTkJ0V3JWcXN6cW5iaTV1YkdmKzZ0WHIzRGp4ZzBBc3JSV0RSbzBnTGEyTml3dExSRWZINCtvcUNnOGV2U0k3VXYxTFFnaGhCQkNDQ0dFRUVJSUlkOGpDbHlVZ2tBZzBEaFZUM1oyTmd0S0tJcUxpMk9qOWp0MDZJQ0xGeSt5Ylo2ZW51eTFWQ3BsbmZMR3hzYmc4WGhLeDBwTlRZV3VyaTZFUW1HeHJxTzQ3T3pzNE9EZ29ITEUvOEtGQ3puWFVGQm1acWJLRG5kdGJXMzQrL3RqLy83OVN0dFVCVG8wY2UzYU5RQ3lvdHl0VzdmR2pCa3pBQUFpa1lnRksvaDhQZ3NNQWNDNmRldVFsSlFFQ3dzTDlPblRoNjJYRjFNdnFIcjE2bXFMZ1FQQXBrMmIyRFcxYnQwYUd6WnM0R3l2VUtFQzZ0V3JoNmlvS0FEQTFhdFhBY2htM01pTHNEczdPeU0rUGg2NXVibHNSb2VGaFVXaDZjb0lJWVFRUWdnaGhCQkNDQ0hrVzBXQmkxSVlObXdZSmsrZXJGSGJJVU9Hc001cFJjMmFOWU5RS0lTRmhRVThQVDNWZHZvL2ZmcVV6YmlvVnEyYXlqYWhvYUg0N2JmZjBLOWZQd3dlUEJnVktsUmcyNDRmUDQ3MTY5Y0RrQVZJbGkxYnB0RjVxMUtyVmkyTnIvdGJFaDRlanFTa0pBQkExYXBWa1plWHg1blZVbDZhTm0zSzdvMm5UNThDa00zRWtITnhjV0hCbTRjUEg3SjlDQ0dFRUVJSUlZUVFRZ2doNUh0RWdZc3ZURmRYRjAyYU5FSHYzcjJSbloydHRwM2lUQVFIQndlVmJWSlNVcENhbW9wZHUzYkJ3OE1ERFJzMlpOc2VQSGdBc1ZnTUFHalNwRW1wenJsYXRXcHFneWR6NXN5QnQ3YzNXejV5NUFnT0hEZ0FRRFpEUlY1ajRvY2Zmc0RZc1dPaG82TURRSllxeXNMQ2dxVmprb3VKaWNIWnMyZHg0Y0lGWkdkbjQ5Q2hRNmhZc1NMYm5wT1Rnd0VEQm9ESDQ4SGQzUjNObXplSHE2c3JPeTRBTm5OQmpzL253OHJLQ29BczVSWWdLNks5Wk1rUzFpWThQQnp0MnJXRHU3czdXclJvZ1RadDJzRFYxUlVBb0tlblY0eFBxMmhObXpiRnZuMzdPT3ZrN3dYSVpsekl5V2Z0VUgwTFFnZ2hoQkJDQ0NHRUVFTEk5NG9DRjZWdzc5NDliTjI2VmFPMkh6OStWTHZOMjlzYk5qWTJ1SHo1c3NydE8zZnU1TXpFK09HSEg1VGFwS2VuSXlZbWhpMWJXMXR6dHN1TGV2UDVmSGg0ZUdoMHppVmhhbW9LVTFOVDNMdDNEN3QzNzJhMUtiUzF0YkZ6NTA1czNMZ1I0ZUhoT0gvK1BPN2N1WU0rZmZxZ1hidDJxRk9uRG5nOEh2VDE5Zkg4K1hOY3UzWU4xNjVkWXpNUTVIYnUzSW5seTVlejVZQ0FBQ1FtSmdJQVRwMDZoVk9uVGtFb0ZNTGQzUjF0MjdaRnExYXRsQUlYRlNwVVFFQkFBRjYvZm8zSGp4OWoxcXhaQ0FvS1lrRVZiVzF0NU9ibTR0T25UN2g0OFNJdVhyd0lIbytIUm8wYW9VMmJOdmo0OFNNTGZKU0ZSbzBhUVZkWGx3V3VEQXdNWUc5dno3YlhxRkVENXVibTdEcUIwZ2VmQ0NHRUVFSUlJWVFRUWdnaDVHdEZnWXRTdUgvL1B1N2Z2MS9xNDlqWTJLaGNuNWlZaURWcjFyQzZCNENzVG9LTGl3c0FjQXBFRHg0OEdPbnA2UUFBTXpNem1KaVlzRzNwNmVsNDllb1ZBTURKeVltenJTeGxaV1ZoL2ZyMXVIMzdOcWRJdHJhMk5sYXNXQUZIUjBlc1c3Y09NMmZPeFAzNzk1R2NuSXlkTzNkaTU4NmRxRml4SWs2Y09JR0xGeS9pbDE5K1VYbDhKeWNuTkc3Y21MUE93Y0VCblR0M3hzMmJONUdSa1FFQUVJdkZMUERoNk9qSVpqTnMyYklGd2NIQlNFcEtRbkp5c3NyM3FGKy9QalpzMklDa3BDUmN2SGdSbHk5ZlJseGNIS1JTS2NMRHd4RWVIbzdmZi84ZHRyYTJtREJoQXRxMGFWUG9aekpseWhSTW1US2wwRFk2T2pxY0l1ZXFYTGh3b2REdGhCQkNDQ0dFRUVJSUlZUVE4cjJnd01WWDdPUEhqd2dORFdYTGRuWjIrUG5ubjlteW82TWpTNjBrRDFvQVFQUG16VG5IZWZ6NE1Vc3gxS3BWcTNJN1h6MDlQV2hyYTNPQ0ZyVnExY0tTSlV2ZzVPUUVBREF4TWNHZmYvNkpyVnUzNHRDaFE1elVVWWFHaHZEeThzTEJnd2NSR3hzTFFEYURvMXUzYnVqWnM2ZktZdFJObXpaRjA2Wk5rWk9UZzVDUUVGeTRjQUUzYnR4Z3N4ZEdqeDdOMmpaczJCQjc5KzVWT29aOE5rV2ZQbjNRcVZNbjhQbDhtSnVibzI3ZHV2RDI5c2JqeDQ5eC92eDVuRHQzamdVOFhyeDRvVFNyaFJCQ0NDR0VFRUlJSVlRUVFranBVZUNpRkVhTUdJRng0OFpwMUhiVXFGRjQ4dVJKc1k1dmIyK1BkZXZXWWVyVXFXalNwQWxXclZvRlEwTkR0bjNRb0VHSWpZM0Z6WnMza1o2ZURqMDlQYmk1dVdIcTFLbWM0OGdMT2dOQXk1WXRpM1VPeGVYdDdZMnJWNi9DM053Y2ZmcjBnWmVYRndRQzdtMm1yYTJOYWRPbW9YZnYzamgwNkJDdVhidUc0Y09IQTVEVndaZ3hZd2I4L2YzUnExY3Z0R3JWU21sL1ZYUjBkTkNtVFJ1MGFkTUdHUmtadUhMbENoNC9mc3k1M2hZdFdzRFoyUmxaV1Ztd3RMUkV6Wm8xWVc5dkQyZG41MEpub1RnNE9NREJ3UUZUcGt4QmFHZ296cHc1ZzhxVks2TldyVm9sL0pRSUlZUVFRZ2doaEJCQ0NDR0VxTU9UeW9maUU0Mkl4V0xrNXVZQ2tIV1c2K3JxbHRteEpSSUpzckt5QUFCQ29aRFZab2lPam1ZMUlMNEZuejU5Z3BHUmtjYnRwVkxwTjNOdGhCQkNDQ0dFRUVJSUlZUVFRc29YQlM0SUlZUVFRc2dYbFplWEJ5MHRyUzk5R3VRL2pPNUJRZ2doaEJCQ3ZpNWF5NVl0Vy9hbFQ0SVFRZ2doNUd2ajQrTURYMTlmWExwMENRNE9EcWhRb1VLWnY4ZmJ0MjhSRUJBQUd4c2JDSVZDcGUyaG9hRjQ4dVFKZEhWMXkrWDl2d1ppc1JpZE8zZEdTRWdJUG56NEFDY25KL0Q1ZkxYdHo1NDlpMVdyVmlFd01CQXBLU2xvMUtqUlp6emI3OS8rL2Z0eDkrNWQzTHQzRHlZbUpqQTFOUzMyTWFLam8vSHp6ei9qOWV2WExFVW5uOC9IOGVQSDhlZWZmK0w4K2ZPb1ZLa1NxbFdyeHRudnpaczNNRFkyTHZTNEowK2V4TFp0MjNENDhHRjRlWG1wdkZlaW82UFJ2MzkvaEllSEl6azVHVVpHUm9XbUJRV0FuMzc2Q2I2K3Zuano1ZzFxMWFyRlNjOWEwTXVYTHpGejVrd0VCZ2JpOXUzYmFOKytmUkdmQ0NHRXFFYlBHcCtQU0NRQ2o4ZlRLQlUxQUdSbFpVRXNGa05IUjRjeVJKU1JxS2dveE1YRm9WS2xTb1UrNnhYbDBxVkxPSG55SkJ3ZEhUbFpVQTRkT29Uang0K2pUWnMySlRwdVhsNGVEaHc0Z05EUVVMaTV1YWxzazV1Yml5bFRwa0JiV3h1MWE5Zlc2TGgwN3hGU2NsVGpnaEJDQ0NGRWhRY1BIdURxMWFzQWdKRWpSM0syaFlhR1l1UEdqVVVlWTlDZ1FmRHk4bEs1N1k4Ly9vQ1BqdzhBSUNJaUFwczJiZUo4T1ltTGk4UHMyYk5aR3NuaHc0ZGp5cFFwSmJxV2tyaC8vejcrL3Z2dlF0djA3TmtUaHc0ZDB2aVkxYXRYeC9qeDR6bnJnb0tDSUJLSmNQZnVYV1JrWkdEMDZOR0ZIdVA5Ky9lSWlJZ0FBTlNzV1ZObG0vRHdjSXdaTTZiUTQ5amEyc0xmMzE5cGZWWldGbng5ZlhIbHloWEV4Y1dCeitmRHhzWUdYbDVlNk5Xcmw4b3ZrRkZSVWRpMmJSc2lJaUtRbTV1THVuWHJZdno0OFhCM2QxZHFtNWFXaHQ2OWV5TWxKUVVPRGc3WXYzOS9xYjY4bDdVZE8zWkFMQllEa1AyOGJHeHNpclYvU2tvS1pzNmNpZmo0ZUFRSEIrT0hIMzVnTmNkZXZueUo0T0JnQUVDblRwM1lQdEhSMGRpMGFSTkNRa0t3YnQwNmVIcDZxangyWkdRa3RtM2J4cGIzNzkrdmRML2s1ZVZoK2ZMbEVJbEVDQW9LUW1ob0tPcldyYXYyWGdHQXhNUkVoSVdGSVQ4L0h5OWZ2bFQ2LzcyZ2pJd01kZzlhV1ZtcGJMTmh3d1ljTzNhczBPTm9ZdXJVcWVqZnYzK3BqME1JK1RyOTE1ODFMbDI2eEtuSldWQ0RCZzBnbFVweCsvWnRqWThwRkFveFo4NGNwZlViTjI3RXBVdVhNSHYyYlBUbzBhUEk0OHliTncvQndjRzRjdVdLeXVCM1dGZ1lKa3lZb0haL056YzMvUG5ubnlxM1hiMTZGZjcrL25qNjlDbnk4dkpRdTNadERCZ3dBRjI2ZEZGcUs1Vks0ZWZuaDZOSGorTHQyN2N3TnpkSHQyN2RNSGJzV0pVZDRUZHYzc1QwNmRNeGJOZ3dwZnFuWDlyQ2hRdng2dFVydForcEpwS1RrN0Y2OVdxSXhXTDA3Tm1UazZZOExDd01RVUZCV0xwMEtXZWZ5TWhJN04rL0gvUG56NGVabVpuYVkwc2tFbHk2ZEFsUG5qeUJwYVdseXYrdjl1M2JoOXUzYjBNZ0VLQkRodzRhQlJiSyt0NDdkZW9VbmoxN1Z1UnhpdkxUVHorcERHWVM4aldod0FVaGhCQkNTREdscGFVaE9qcTZ5SFpKU1VscXQzWHQyaFYrZm43SXk4dERTRWdJRGgwNmhFR0RCZ0VBOHZQenNXVEpFdGFSNE9qb2lJa1RKNWJOeVdzb0ppWUd4NDhmTDdTTnE2c3J6cDA3cC9FeEd6Um9vQlM0VUF5T2RPM2F0WGducVVaNmVucUo5dnZ3NFFQR2pSdUhOMi9lY05aSFJrWWlNaklTd2NIQldMdDJMU2VsME1PSER6RnUzRGhrWjJkejJrK1pNZ1ZidDI1Rmt5Wk5PTWZhdkhrelVsSlN3T1B4c0dEQmdzOGV0SWlQajJmQnBvb1ZLMkxVcUZFYTczdjI3Rms4ZnZ3WUFPRHA2WW5HalJ0enRxZW5wOFBiMnh2eDhmRUFBRHM3T3l4ZXZGanQ4Zjc1NXg4Y09uUUl3Y0hCa0dldlhiUm9FUTRjT0lEYXRXc2pQRHdjMTY5ZlorMmxVaWwwZFhYWlo3MXo1MDZrcHFaeU9nM2k0K01SRlJYRmxtdldySW1iTjIvaTVzMmJiRjIzYnQxZ2EydkxscytkTzRmOC9Id0FRTXVXTFV2Y21hSW9OemVYQllCS1F5S1JsUG9ZaEpCdjAzL2hXU00wTkJTQmdZRnF0L2ZvMFFObVptYWN2d1dBN0hkc1ptWW1oRUtoVXQxUlEwTkRwY0JGVGs0T3JsNjlpdXpzYktXL1hTV1ZscFlHQU9EeitTcFREY3BybGhhMGFkTW03TisvbjUwcklIdVdlUGp3SWFLam81V0NEWC84OFFkOGZYM2g1dWFHenAwN0l5d3NETHQyN1VKeWNqSVdMbHpJYVNzV2kvSGJiNytoU3BVcUdEZHVYS212c2JpeXNyS1FrcElDSXlPall0VTlCV1QzWTBKQ0FuUjBkR0J1YnE2eVRVNU9EbWJObWdXUlNJUmZmdm1seUJrUGtaR1IyTHQzTDI3Y3VBRUFzTGUzTDNTQWpLNnVMdGF1WFl1QkF3ZGk5ZXJWY0hWMTVjd09qWWlJd002ZE8xR2pSZzJzV0xGQ282QkZlZHg3UVVGQnVIcjFxdHA3ckNnU2lRUlNxUlRqeDQrbndBWDU2bEhnZ2hCQ0NDSGtNOHJLeW9KVUtvV2xwU1g2OXUyTGdJQUFDSVZDeE1iR0lqTXpFd0RnNysvUFJuUWJHeHRqMmJKbHlNM05SVzV1TG5SMWRiK2JYUHh4Y1hGc0JMNUFJTUFQUC94UUpzZjk5T2xUc2ZmSno4L0h6Smt6T1VFTE16TXpmUHIwQ1RrNU9RQ0FHemR1d01mSEJ5TkdqR0J0MXExYmgrenNiTlNxVll0OWlaMC9mejVldjM2TnYvNzZpeE80ZVBqd0lVNmNPQUVBNk4rL1ArenQ3VXQ2aVNYMjRjTUhGcml3dHJZdVZ1QWlKQ1NFQmFxcVZhdkcrUUl1RW9udzAwOC9jWUlHNjlldlYvdUZlUFhxMWNqSXlPQ3NzN0t5d3FoUm8yQnRiUTFBTnBQRjE5ZFg3Zm5rNXViaTRNR0RoWjd6OCtmUDhmejVjODQ2UjBkSEZyakl6OC9INGNPSDJiWnUzYm9WZXJ5U2NIUjBSTU9HRFRWdUh4SVNncGN2WDViNWVSQkMvanUrbFdlTkpVdVdZTW1TSlp4MTJkblpHRHQyTEo0OWU0YWVQWHZDeWNrSmt5ZFA1clFKQ0FqQWI3Lzlob1VMRjZxY3BWRFF6WnMza1o2ZWppNWR1cWlkS1ZkY3FhbXBBSUNCQXdkaTVzeVpHdTF6NDhZTjdOKy9Iem82T2xpK2ZEazZkdXdJaVVRQ1gxOWZiTjY4R1FjT0hFQ0xGaTNZMzlmNCtIZ2NQSGdRTFZ1MnhPKy8vdzRlajRjeFk4Wmd6Smd4T0hIaUJNYU1HWU1xVmFxdzQrL2V2UnZ2M3IzRDJyVnJvYWVuVnliWFdSdzNiOTdFZ2dVTE1HclVLS1dmV1ZFeU1qTFF2WHQzMk52YnEvemJuNWVYaDZWTGx5SWlJZ0w5Ky9jdjlKa3hNREFRaHc4ZnhwTW5UOERuODlHaFF3ZU1HREVDOWVyVlkyM0N3OE54NTg0ZGxmdmIyTmdnSXlNRHAwK2Y1cXovOE9FRGVEd2VHalJvb0hiRzhkaXhZem1EVXNyajNwTTdjK2FNMmlCUFllYlBuNCtMRnkrVzZia1FVbDRvY0VFSUlZUVFBdGtYR01YU1g0bUppZXoxekprem9hT2pBd0NvVWFNR3AzTnoyTEJoR0R0MkxGcytjK1lNMXF4Wm8vWjl1bmJ0eXI3c3lvbkZZaHc3ZGt4bGFwblUxRlQwNmRPSExhOVpzK2F6NU5UdjNyMDdPblhxaE1URVJQYWxLRGs1R2NPR0RVTnFhaW9NRFEzUnNHRkRYTGh3Z2JOZmp4NDlJQmFMSVJBSUVCZ1l5RWxqVUhCa21MKy9QeHRwMzZ4Wk00U0dobUxYcmwyRm5wZmlaM2ZseWhYY3YzOGZnQ3oxa0h3MmgyTGdvbVBIamlwSC9SZWM2WERod2dVMm13Q1FwZWdaTm13WUVoTVRNV0xFQ0x4Nzl3NkFMRDNSb0VHRG9LT2pBNUZJaE1qSVNBREFxRkdqV0NCaTBLQkJXTDE2TlNJakl5R1JTQ0FRQ0pDWGw0ZGZmLzBWVXFrVTV1Ym1tRFJwVXFIWCtTMTU5ZW9WcGs2ZHlnbjY4UGw4Vkt0V0RSa1pHYmgvL3o3dTNyMkxhOWV1c2UyS1FRc1hGeGNNSERnUW5wNmUyTFp0RzdadTNhcFJSMVJadUhIakJ0NitmUXRBTnZLMVJvMGE2TjI3ZDZIN0tNNnVTVWhJWU8wdExTMnhlZk5tcGZidTd1NUtNNDBLSXhLSktIQkJ5SGVLbmpWVUN3b0tnb3VMQ3d3TURMQnk1VW84ZXZRSXk1WXRnNU9UazhyMjhqUTU5ZXZYMStqNC92NyswTkxTS3RidjRxTElueldLTTB0disvYnRBSUJ4NDhhaFk4ZU9BR1FETjBhTUdJSEl5RWhjdjM0ZFBqNCtMSEJ4NjlZdFNLVlM5T25UaDQzdTUvUDU2TmF0R3lJaUl2RGd3UU4wNk5BQmdPeHY4WUVEQitEdTdvNjJiZHVXMlhWK0RTUVNDUllzV0lBclY2NEFrS1VxVlNRU2lYRDc5bTI4ZlBrUytmbjUrUG5ubjJGaVlvSmh3NGFoYjkrK3NMUzBCQURjdlhzWEFOQzRjV1BjdjM4Zk8zYnNLUFI5MVcwL2UvYXMybjFHang3TmVjWXNqM3VQa1A4U0Nsd1FRZ2doaEVBMk9qRXVMazdsdGc4ZlByRFg4azRGT1lGQUFIMTlmYlpjMG1uYlh4dUJRSUE5ZS9iQXo4OFB2L3p5Q3p3OFBMQjY5V3JXRVRKLy9ueFlXRmdnUFQyZHBjUjU5KzRkZTIxalk2T1VlMWt4blVOaVlpSW5GWlY4ZHNPclY2ODBQc2YwOUhTV0ZrcXg4MGN4Y0dGaVlzTDUrYWh6NnRRcDlycG16Wm9ZT25Rb0FNRGMzQnlqUm8zQ0w3LzhBa0NXR3VMZmYvK0Z1N3M3UG43OHlQYVJmeWtHZ01xVkt3T1FqUTRVaThVd05EUkVRRUFBbmo1OUNrRFdPVlZZOGVkdnpkOS8vNjJVWGd1UWRVVE5uRGtUZVhsNVN0dk16YzNSdFd0WGVIbDVjZXBQUEhueUJLR2hvVGh3NEFDdVg3K3UxRGxSRnVUM29WUXE1UVRLVEV4TWtKK2ZYNng3VUNLUkZObCt6NTQ5T0hEZ2dNYkh6TTNOMWJndEllVGJRczhheXQ2OWU0ZlpzMmVqVHAwNmFOYXNHYzZlUFl1aFE0ZWllL2Z1ckUxMmRqYm5iOG5UcDA5aFlHQUFjM056Tm9NRUFIZzhudEpNZzZpb0tJU0hoNk5UcDA2d3NyTEN4bzBiTlFvT1AzcjBDSUNzTG9QOGVXYnk1TW13czdNRDhMK0JGSm9XTkkrTmpVVjBkRFFFQWdFblNDVFhwMDhmWEw5K0hYZnUzRUYyZGpaMGRYWFpQVkcxYWxWTzIwcVZLZ0g0WDdvcVFCWnM0dkY0bURkdm5rYm44NjFJVGs3R25EbHpFQjRlRGdNREF6YndJU0VoQWNlT0hVTm9hQ2hudGljQXJGeTVFdTNidDFmNi95UW9LQWkrdnI3dzlmWEYwS0ZETVdEQWdESS9YOFZuMy9LNjkrUzJidDFhb2xSUEJUOHZRcjVtRkxnZ2hCQkNDQ2tGaVVUQytkSmNuRTVIQndjSDl1V3pNTGR1M2RJNDEzMXViaTdTMDlOaGFtcXFwZDNLSmdBQUlBQkpSRUZVOFhtb0VoOGZqNzE3OXlJbkp3ZFRwMDVGMDZaTldYSE1MbDI2c0NuNnExZXZWbG5uNHRtelo1d0N6SUFzMk5HM2IxOEFzblFHaWlQWHk1Smk0RUtUQUVGT1RnN3UzYnZIbGx1MWFzWEpXK3poNGNGcEh4RVJBWGQzZDA3blNISnlNbnN0NzJqUTFkV0Z2cjQrUG43OHlBcDBObTNhbEkyeS9GN0lVeS9ZMnRvaVBUMmR6VTV4YzNPRHZyNCsrM253ZUR3Mnc2WkpreVlZTkdnUWRIVjEyZmJvNkdpRWg0Y0RrQlVHTnpJeVFrSkNRcEVqSXVXR0RSc0dDd3NMRmtpb1dMRWlLbFdxaE5HalIrUDE2OWNBQUI4ZkgxaFlXQUNRRlVkOTh1UkpXWHdFaFpKSUpGU3JnaEJTS3QvcnN3WWc2NVJmdTNZdFpzMmFoYWlvS0hoNGVDZ1ZDSjgvZno2clU2Q29WYXRXbkdWalkyTlc3RnhPSGpnMk5qWUdJT3UwbGMvV0xJejhzL2ozMzMvWnVpRkRockRYOHFDQi9MaEZrUituWHIxNktvTWRqUm8xQW8vSFEzWjJOcDQvZjQ3NjlldXpqdmVDcVJYbGZ6ZmxkU1F1WHJ5SWYvNzVCK1BHalN2emRFUmYyb3daTXhBWkdZbnUzYnZEMXRZV0d6WnNBQ0FMN2gwOGVCQVNpUVN1cnE1bzA2WU5tNG43d3c4L3FLdy9rWkNRQUVEMmpDRVFDRlFXTnk5TDVYWHZ5WlUwM1JNTmtDRGZFZ3BjRUVJSUlZUkFsczdsbjMvK1ljdno1czFqcVczMjdkdkgwZ0R4ZUR4Y3ZueVp0VHR3NEVDeFJsTXJHajU4dUVhcEdOcTJiYXVVOGtHVjhQQnd6Smd4QTJscGFXamJ0aTNXckZsVDR1TFBscGFXOFBYMXhiSmx5L0Q0OFdNV3RMQzB0Q3oxYUw1WHIxNnBMUHpkcDA4ZnpnaExWWHg5ZmZIWFgzOEJrTlVqbUR0M0xnRHVDRGZGd0lVbXhTRmpZMk01blRXS2hac0J3TUxDQW5wNmVxeUFxYnhqM05MU0V1Ym01a2hNVElTUGp3OGNIUjBoRm9zUkVCQUFRQmFrNFBQNVdMOStQVEl5TXFDdHJZMzU4K2NYZVQ2ZmkxUXE1WFNFRlpTVGs4UFpybXJtQkFEVXFWTUhuVHQzeHFKRml6Qm16QmdXdUJBS2haZ3dZUUl5TXpQaDRlR0I4UEJ3ckZ1M0RvQXN6VUpocVJhYU5Xc0dRRGFpdGJEQ3JZcTZkT21DN094c1ZuaDJ5SkFobUQ1OU9sSlNVbGhnU1Y2RU96YzNGMXUyYkZFNmhvMk5EWUtDZ2dwOW4wZVBIbUhDaEFrQVpQZUF2NzgvQU9YMFkzSk9UazVxMDUwVTVVdlVRU0dFbEI5NjFsQ3RaY3VXV0xwMEtSWXZYZ3lSU0tTeTAxa29GR0xNbURGcWozSHUzRG5PN0V0QTFsRmNzSE5YUHBDZ0tGT25Ua1Z3Y0RET256K3ZNaDJVUEhCUm5Ca1hnT3p2akNyNit2cW9WS2tTUG56NGdEZHYzcUIrL2Zwc2hQMC8vL3pEcVpVVUdob0tIbzhISnljblpHUmtZTU9HRGJDeXN1TFU0UHBlL1BqamovRHc4TUM0Y2VQWTh4VWdHNXl3ZmZ0MjFLeFprd1VHWHI1OGlmRHdjRnk2ZEFudDI3ZG45NlZVS3NXVEowOXcrL1p0V0ZsWnNVRXRVcWxVWmVxMGdtclZxc1hTZDZXa3BDQXZMNCtsVWIxNzl5N0dqeC9QVW96S2xlZTlKeGNZR0ZpaUdoZlhybDNEbXpkdmxBcmJFL0kxb3NBRklZUVFRZ2hrblFTS25kK0tYNXExdExUS2ZWUldXVGh3NEFEN0lpMGZUZTdnNEZDaVkrM1lzUVBSMGRHb1hMa3lvcU9qMmVnc2ZYMTlscCs3WmN1V25IMjh2THlVUmw4K2VmS0UwMGtEQUwvOTlwdktVWjN5MFcvNStmbTRjT0VDT25YcXBOUVpvamp0WDB0TFMyVWFLTVhBeFo5Ly9vbHQyN1lCa0FVZ21qZHZqdUhEaDdOMFRnQllSN3VjcWkrQkZTdFdSSHg4UEFCWkxtVkFkbzlNbkRnUksxYXNRRVJFQkdlR2lWQW94T1RKa3hFYUdvcExseTRCa05YQnFGNjl1dEt4djVUWHIxOHIvUXdWTFZ1MmpKT0xYWjBhTldwZzVjcVZLcmNOSERpUXZiYXlzc0taTTJlS25PVlF2WHIxY3U5ODhmSHhZYk13RlBINWZIWlBoWWFHd3M3T0RtWm1acHcyaW1rWmVEeWV5bnRRUHJNRUFKbzNiODdwYkpOSUpCQ0x4Y2pLeWtKV1ZoWXlNakpZMmpQRmZ4VXFWSUN6czNPcHI1VVE4dldnWncwdVB6OC9UckRCeXNvS1FxR1FVeTlJL25kRVYxY1hJMGVPQkFCa1ptYmkxMTkvUllzV0xkZ00wTWVQSHlzRkxqWnUzRmlpODlLRS9ET1FGNkhXMDlPRGxaVVZXclpzaWNHREJ5dDFPTXRIK3hmVzBXeG1ab1lQSHo2d0FGS0xGaTFRclZvMTdOdTNENmFtcG5CMGRFUklTQWpPblR1SExsMjZ3TUxDQWhzMmJNREhqeCt4YWRPbTc3SWp1dURzWFVXS3dSeEFOcURsNU1tVG1EOS92dHFCSWxPblRtV3Y4L0x5c0dyVnFpTFBvVWVQSGl4d01XM2FOTHgvL3g3bno1OHZkSi95dlBkVWtVcWx5TWpJZ0Vna1FrcEtDdnR2WW1JaSsvZisvWHNrSkNRZ09Ua1pwMCtmVmtwSlI4alg2T3YvcTBnSUlZUVE4aFdyVXFVS1N6MERBRWxKU1dyelZ4ZFVjRVI3YWRuYjIrUG16WnNBWkNNQXExV3JWdUpqM2J0M0QyRmhZVXJybzZPakVSMGR6ZDVQMGNDQkE2R3JxNHZuejU4REFKeWRuWEg1OG1WTzRPTDU4K2RzOW9ZcWNYRnhXTHAwS2U3ZnY0ODNiOTVnM0xoeHhUNTNlZDBMZ0Z0SStjMmJOL0QzOThlNWMrZXdiZHMybHVLb1lBcUdndm14QVc1OUR2bk1DMEJXSUpMSDQySG56cDE0OSs0ZGVEd2VuSjJkTVdQR0RGU3ZYaDB6Wjg0RThIazY0NzhHZG5aMjBOSFJnWmFXbHRJMlEwTkQrUGo0SUNJaUFtL2Z2a1ZPVGc1bnU3YTJOaXdzTE5Db1VTT1ZuWGQxNnRUQjc3Ly96bG0zYU5FaVJFUkVGUHM4RHg0OHFIWmJabVltTm16WWdCTW5Uc0ROelEzYnRtMHI5bWhpeGNDY2xwWVdGaTFhaE9EZ1lHUmxaV21jaWtWUFR3OTkrL1pWK1ZrU1F2NWJ2dGRualJNblRpamwvSStMaStPa2I1UVhuMWFVazVPRGMrZk93Y3pNakFVdUNqcHo1Z3pDd3NMZzdPek0waEFxU2t0TFEwNU9Ub2xHck12MzE5UFRnNDZPRGd0R3k1K1JBZ01Ec1dYTEZrNU5Bdm16ZzZwbkREbDVZRnplVmx0Ykd4czJiTUNzV2JPd2V2VnExczdUMHhNTEZpeEFkSFEwL1AzOTRlbnBpZWJObXdPUWRjWW5KaVpDWDE5Zm8xbW41Y0hQenc4blQ1NVVXaThmK05HM2IxK2xXVFdLQWYrU2F0aXdJZno4L0JBVUZJUzB0RFIyVEI2UEJ5TWpJN2k1dWFtY0FkbStmWHY4L1BQUFN1dlQwOU5MbE42enZPODl1ZFRVVkl3YU5RcXBxYW5JeU1oUSt4bWFtcHFpY3VYS3FGeTVNdXpzN0ZDNWNtV2xaekJDdmxZVXVDQ0VFRUlJK1g4K1BqNHNOWVBpYU94bHk1YXhMNXBidDI3bDdOTzllM2RNbkRpUkxaODRjVUx0NlBPQ0ZpOWVYTnBUNWhnelpneXNyS3lRa0pDQWpoMDdGanE5dkN5WW01c3JkVGhjdW5TSlRZVlhsWXFuUm8wYTBOWFZSWFoyTm9SQ0lTdm1MZmZod3dmV0ViMWp4dzQwYXRRSVRabzBLZFo1ZmZyMENicTZ1dXhuSnYraUxKZWFtb3I1OCtmanlKRWpFQWdFU2gzSnFsSlVGQndWcTZoSGp4N28wYU1ITWpNem9hT2p3enJkLy96elQ5YXhORy9lUEdocGFXSHYzcjA0ZGVvVTNyNTlpd29WS3FCMTY5Ync5dmJXT0VkMmFRbUZRbGhiVzZ2ZHJsaG8ydHpjSEFZR0JpcmJxVXFOOGVyVksrVGs1TEJPckVXTEZoWDcvQm8yYkFoWFYxZVYyOFJpTVY2OGVNRlpWOUxPT0Z0Ylc0U0ZoYW04QjNOeWNsZ3U5YkN3TU96WXNZT2xodEtVNGowbEVBaFk4WGwxaEVJaERBME5ZV1JrQkVORFEvWmFKQklwemZnZ2hIemI2Rm5qZjQ0Y09jSmVCd1VGWWRxMGFWaXhZZ1c2ZE9tQ3RXdlh3dC9mdjBTQmtjVEVSS3hidHc0bUppWVlQMzY4MHUvd2hJUUVEQnMyREhYcjF1WE03aWdPSHg4Znp2TkFZbUlpenA0OWl6MTc5aUFwS1FtelpzM0NzV1BIMkV4UitkK0Z3b0xSOGlDNVlyRGMxdFlXeDQ0ZHc2TkhqNUNhbWdwcmEydjJkM3pObWpYUTF0YkdyRm16QUFENzkrL0gzcjE3MmQ4YkZ4Y1hMRjI2OUxQVnZUQTFOVldhQmFFb0l5TUQyZG5ac0xTMFZQb2M4dlB6a1pLU29uWmZxVlNLRGgwNndNUERBeVltSm1yLy9sdGFXbkptZThwcGEydXJMV3JQNS9OVnpsWXBTZWYrNTdqMzVJeU5qZEcrZlh1SXhXSlVxRkFCRlNwVWdMR3hNU1FTQ1g3KytXZDA3ZG9WUzVZcytTWm1jaEdpRHQyOWhCQkNDQ0gvNyszYnQzajQ4S0hTZXNYT1VvbEV3dmtpbzZxVCswdmg4L25vMHFWTG1SeHI0OGFOeU12TFEzNStQbHEzYmcxQUZuUTRlUEFnWnM2Y2lUdDM3cWdzOXFuNDJhajZvcVNqb3dOSFIwYzhlL1lNL2ZyMXcrN2R1em5iWFZ4Y01HalFJQnc4ZUJCU3FSUUxGeTdFNGNPSGkxVUFkTmV1WFp4MFBqazVPYmgrL1RwV3IxN04waSs4ZnYwYTRlSGhjSE56NDdRdGVBMXlpcDNiNmtaTEtxWU1ldjM2TmZidDJ3Y0E2Tml4STVvMWE0YUZDeGR5VWdza0p5Zmp4SWtUZVBUb0VYeDhmRDdMRjB0N2UzdVY5VVhrbWpkdnpxNTF4b3daaGFab0tDZzVPVmxsb2ZiaTZ0ZXZuOHIxY1hGeG1EWnRXcW1QRDhqdXM3Q3dNRXlhTklrVitwUXpNVEhCNHNXTE1YMzZkQUN5KzhuTnpZMmxpZENFWW9lS1VDaEU3OTY5MGFoUkl6WTY5OFNKRTZ6R3g5aXhZOUd0V3pka1pHU3dmK25wNmNqSXlQaGlvMlVKSWVXSG5qVTA4KysvLzhMVzFsWmxZRjgrc2x6ZGJMaWtwQ1I4K3ZRSnk1WXRVeGxvdDdDd2dMVzFOVUpDUW5EeDRzVVNqYW92MlBGdWJtNk9ZY09Hd2RYVkZjT0hEMGQ4ZkR5Q2c0UGg2ZWtKNEgrektSUm5naFlrMzFid09VTWdFQ2dGQkU2ZlBvM3c4SEJNbVRJRkZoWVcyTGR2SHpadjNveG16WnFoUTRjT2VQbnlKZno4L0RCNThtUWNPWExrczZRRmF0S2tTYUdEVFhyMzdvMVhyMTVoNDhhTlNnRXZzVmlNalJzM29tclZxaXIzZmZmdVhaRjEwQXJUdjM5L1ZoZXRvRWVQSHFtY2NWR1NJdGFmNDk2VDErdlMwZEZSS21RUHlIN0hBTExad3ZKblM2bFVpclMwTktTa3BMQlVVdko3azVDdkdRVXVDQ0dFRUVKVUdEZHVIUHVTRnhRVXhFbEhvOWlaY1BIaVJUeDc5b3d0RjZ5WFVGRHIxcTA1cVl3VTNidDNEeEtKcE5BdmZWV3FWTkhvL0V0TFB2Sk1jZVM0UEorL2ZFU2NxaW51aWgyMnFuTC9BN0lVVWoxNjlGQTdBbjN5NU1tNGRlc1dZbU5qa1p5Y2pCVXJWaWgxTGhlbVlDQkNSMGNISFR0MmhFUWk0WXc4alk2T2hwdWJtOUtYWjNraFowVkpTVW5zdFdLNkRuVldyMTZOM054Y0dCZ1lZT2JNbWJoMzd4NExXb3diTnc1ZHUzWkZZR0FnOXV6WmcyZlBudUhLbFN2RkNoS1VSSDUrUHE1ZXZjcVdQVDA5aTUyR0tEUTBsS1hXY25WMUxYU2tyYWJwbGFSU2FabWtpQ2dPWjJkbjlPelpFMDJiTmxXNXZWV3JWdWpldlR0T256NE5xVlNLSlV1V0lDQWdnQlgwTElwaStqRjlmWDNjdUhFRHZyNitTRTlQVitxMDJybHpKM2J1M0tueU9CNGVIcVZLdzBJSSticjkxNTgxMUhuNzlpMmlvNlBWcGxpVVAydW9teFZZdDI1ZERCNDhHTjI3ZDhmVHAwOVZ0cGsvZno1Ky9QRkgvUDc3NzJqWnNtV2hLWnlLdzhIQkFTNHVMcmg3OXk2aW9xSlk1N0E4RUYzWXJBTDVzNFppSFM1VlBuMzZoSTBiTjZKV3JWb1lQSGd3eEdJeGR1L2VEWHQ3ZTJ6ZXZKbjkvZFhWMWNXZVBYdHcvZnIxRW5XUWYwNUNvVkJ0WUVGUmd3WU5DcTNQVlZCcWFpcjgvUHdLYlpPY25JeC8vLzFYYWIwOFFGQWNuK1Bla3o5akNBUUNQSG55QkNLUkNDS1JDS21wcVJDSlJDeHdjZVBHRFR4NDhJQUZLdkx5OGpqSHVYTGxTcm5Qemlha3RDaHdRUWdoaEJDaXdxQkJnOWlYektTa0pFNW5nbUxuL0t0WHJ6anBkWXF5ZE9sU2xldlBuajNMT3BWZFhWMHhZTUNBa3B6Mlp5SC9ZcTBxY1BIKy9YdjJXdDBzaWI1OSs4TGMzQndCQVFFcXQrdnE2bUxCZ2dXc3ZzV05HemR3NnRRcGVIbDVsZXE4YlcxdE9jdnlMNlFGVXljVlRIK1ZrSkRBbVhGUnUzYnRRdC9ud29VTHJLN0g1TW1UWVc1dXptb3FtSnViWSt6WXNlRHorWmc0Y1NJQ0F3UFovVlhlZ1l2YzNGeE9wMEJRVUpEYTRKSTZhOWV1WmZmN3JsMjcxQmFQdHJhMjVzenN5TW5KWWJWUEFOa1hlM25ReE0vUEQrdlhyeS95dlcxdGJWa2FNcmxaczJhcHpCOWRGRWRIUjlqYjI3TmlxYXBNbno0ZE4yL2VSR3BxS2hJU0VyQjI3Vm9zWDc1Y28rTXJGb2cxTWpKQ1VsSVNKL2lsU0NBUXNQUlFob2FHTURBd2dJR0JBUXdORFl0ZFc0TVE4bTJoWnczVmNuTnowYkZqUjdScjEwN2xkdmtBQTFVajJ1Vm16SmhSNkh2WTJOaWdUNTgrQ0FnSXdONjllekZwMHFTU24zQUI4c0NENHJPRC9GbERNVDJZb3V6c2JIejQ4QUVBVUt0V3JVS1B2MlhMRnFTa3BHRDE2dFVRQ0FTSWlJaEFabVltT25ic3lQbTcwYjU5ZSt6WnN3ZVBIei8rTElHTDJiTm5BNUE5SzVSRWNIQXcvUDM5MGFkUEg3V3pBUndjSERCbXpCak91dHpjWE96WnN3ZTFhOWRHKy9idE9kdmV2SGxUWk9DaVpjdVdLb3QwZi9yMENXM2F0Q25tVlpUL3ZaZVZsUVVkSFIya3A2ZGo4T0RCYXR1SnhXSUlCQUxZMmRtaFlzV0tNRFUxWmY4MU5UVlZHdWhEeU5lSUFoZUVFRUlJSWNWVTFFaEhkZVFkdmM3T3p0aThlVFBMbzc5czJUS0VoSVN3ZHIvOTlodk16TXlVdm55bHBxYmk0c1dMOFBUMExIVkJ2NUxLeTh0RFNrb0tCQUtCeWxGYThzTGRXbHBhYWtjTWFuTHVqUnMzUnVmT25YSHUzRGwwN05nUnJWcTFLdDJKQTNqeTVBbG4yZExTRW9Cc1pHbmx5cFZaaDBGd2NEQ25LSGh3Y0RCblAzZDNkN1h2a1o2ZXptYUgyTnZiczdSSDhvN3NxbFdyY25KWVY2dFdEVWxKU1p5QzM5K2ppSWdJbHVkWlQwK1BGWFl0anN6TVRFNmhkMEJXNExJa05QbXlibXhzREc5dmI2eGN1UkoxNjliRjBLRkROVDYrNHU4SWMzTnoyTmpZb0ZhdFdpd3djZno0Y1piYmZmTGt5UmcyYkJnQTJld1RlYXFvOVBSMHZILy9IbWxwYVp3Q3I0U1EvNGIvOHJPR3RiVzF5bzVrT2ZtelJtRTFtelF4ZXZSb0JBWUd3dGZYRi8zNzl5K3o2NVdQZUZkOERuSjBkQVFBUkVaR0lpY25SeWwxMDRNSEQ1Q1hsNGZLbFN1alJvMGFhbzhkRlJXRlk4ZU9vVXVYTHF3bWxMcVpzUElCSkovckdlUE9uVHVsMmo4aElRR2hvYUh3OFBBbzFuN1oyZG5Zc1dNSE9uYnNxSFEvZjYxS2MrK2xwYVhCd01BQWxTdFh4dXpaczFHaFFnV1ltSml3ZjFsWldlamZ2ejg2ZGVxRWhRc1hsdU5WRUZMK0tIQkJDQ0dFRUZKTThpK2tnS3dBczd3REhKQ2xjMUJWYkM4Mk5oYmJ0MjhISUJzdFptMXR6VVpQWm1WbFllblNwVWhLU21KZitwWXVYUW9YRnhkVXJGZ1JBSERvMENIODhjY2ZrRWdrU0V0THcralJvNVhlUXlxVjR1TEZpNGlQajBlblRwMDQ1MVZXeEdJeGZ2amhCeGdaR1NubDNJNkppV0hGcUt0WHIxN3FtZzNUcGsxRG16WnRpdlVsVkNRU1lmdjI3ZWpkdXpmczdPellPWWFFaE9DUFAvNWc3ZlQxOWVIbTVzYVcyN2R2ejBia1BYcjBDQ2RPbkVDdlhyMlFrSkNBUFh2MnNIYjE2OWRIelpvMTFiNy90bTNia0ppWUNCNlBoL256NTdNZ2hUeWRSY0gwV1BMQzRWK3FjK2h6VVF6K09EazVsV2dtUVh4OFBCWXNXRkNXcDFXa25qMTdRaXFWd3N2TFMrUDdPUzR1anBNcTZ1M2J0M2ovL2ozUzA5UFpOc1gwRVFjT0hJQy92eityYTFHUWg0ZEhxUXQ0RWtLK1BmL2xaNDJpWEw5K0hWcGFXbkJ5Y2lyVmNjek16REIrL0hoVXJGaXh6UDRPUjBSRTRQNzkrd0RBU1VmbzR1S0NDaFVxSUMwdERlZk9uVU9QSGowNCs4bUQyVC84OElQYVkrZm41K1BYWDMrRmdZRUJwK2FUZk5hTy9KbENUajdUVDFWTnN1K0ovRzluU2V0NGhJYUdZc2lRSVVyckM2WldLa3NsdmZja0Vnbmk0K1BSb0VFREFGQlppRnp4ZDBkV1ZoYXJhNUdjbk14ZXkvOTE3TmdSelpzM0wvMEZFVkpPS0hCQkNDR0VFS0pDY25JeXkwV3ZPTlZmS3BYaXdZTUhBR1FwalZ4Y1hEaDFBdFNsTGJodzRRSjc3ZWJteGtiM3kybHJhMlB0MnJVWU0yWU1YcjE2aGVYTGw2Tml4WXBZczJZTmhnd1pnbnIxNnJGNkU4ZVBIOGZJa1NPVk9uOTM3OTdOT2l4OGZYMXg0c1FKbFVVdFM4UEF3QUFyVjY1a3k2MWF0V0lqQ24xOWZkbjYyTmhZTEZteUJOMjdkOGZ3NGNNQnlOSURGWWU1dVhteFI4NUpKQkljUFhvVVI0OGVoYjYrUGt4TlRaR2NuS3cwMm5EaXhJbWNlZ1hEaGczRDhlUEgyYzk2NWNxVitPdXZ2eUFTaVZoeFJoNlBwN0lJb2x4VVZCVHJlT2pYcngvcTE2L1B0alZ1M0JoSGpoeEJiR3dzN3Q2OUMxZFhWL3p6eno5NDgrWU5BS2ljVVJJYkc4dFNBSmlibXlNd01MQlluOFhYSWlZbUJzZU9IV1BMUXFFUVQ1OCs1UVNXdmxZOEhnKzllL2N1MWo2S0k1b3JWS2lBVFpzMklUNCtYbTM3d3ZLZEE4ckJMa0xJOTRPZU5UUmpZMlBET3BHZlBuMkswTkJRU0tWU0hEcDBDQ05IamdTUHgwT3RXclU0ZFVFMEpaL3hWaHhKU1VuNDlkZGZNV1RJRURSczJCQjhQaDg1T1RtNGZQa3lTNVBVb1VNSFRvcEtiVzF0REIwNkZGdTNic1dHRFJ0Z1lXR0JwazJiSWk4dkR3Y1BIc1NWSzFkZ2FHaFk2T3krNDhlUDQvSGp4NWd6Wnc3TXpNelkrdnIxNjBNb0ZPTFNwVXY0OGNjZjJkL1dTNWN1QVlEYWp1bWZmdm9KYjkrK3hhWk5tMkJsWlZYc3orRnJJZStvVjVlaXRDaENvVkRsTEdHSlJNS3BMVlBXU25MdnZYNzlHbmw1ZWFoZHV6WWlJeVB4L1BselZzTkNIb3lRei9JOWZ2dzRKMjFuUVRvNk9xaFpzeVlGTHNoWGpRSVhoQkJDQ0NFcXFPdXNmUHo0TVZKVFV3SElVZ0VWTEc2c09OcE5Qa0k3UHo4ZmYvLzlOMXZmdFd0WDdOMjdWK25ZaG9hRzJMaHhJOTYvZnc4bkp5Y2tKQ1RnOE9IRE9INzhPTHk4dkdCalk0T1hMMThpSVNFQnQyN2RVaXBPK09qUkkvWTZOVFVWOGZIeDVkNlowTEZqUjNUbzBBRnIxNjVGVkZRVVo5dmZmLytONk9ob3JGMjd0c3krRUN1bUJpcXEwenN6TTVPVEkxeHU1TWlSR0RSb0VHZGRwVXFWc0dyVktzeVpNNGNGS2o1Ky9NaDVyNWt6WjdLMERBWGw1K2RqMWFwVnlNL1BSOFdLRlRGNThtVE9kazlQVHpnNU9lSEJnd2VZTUdFQ3pNM04yZkc5dkx4WUNnbEZrWkdSckNPcmNlUEdoVjdyMThETXpBemR1blVESUF1MDVPYm00dEtsUzFpL2ZqMG5jSFRqeGczY3VIRURGU3RXaEx1N082eXRyYkYwNlZJWUdSa1ZXdmk4YnQyNjJMVnJGMmZkdEduVE9BVTFyYXlzMkNoa2VWSHJzaDR4S2YvL1g1M3IxNit6MTQwYk4yWWRLbHBhV3F4K1JWWldGdnRkVWE5ZVBUZzRPSERxWE55L2Z4L1BuajNENE1HRDFkWVJJWVI4KytoWlF6TS8vZlFUQU5rendLSkZpNUNmbjQ4NmRlcGc2OWF0dUhmdkhsYXVYRm1tTlNxS0lwVktjZjM2ZFZ5L2ZoMUNvUkJHUmthY2dRNnVycTVZdkhpeDBuN0RoZzNEM2J0MzhjOC8vMkRTcEVrd05UVkZUazRPTWpJeW9LT2pnMVdyVnJIWkx3V0pSQ0pzMmJJRmRldldSZCsrZlRuYkRBME5NV3JVS0d6YnRnMHpac3hBdTNidDhPelpNL2o1K2FGSGp4Nnd0N2RYT2w1YVdocENRME5oYVduNVRRY3RBRm50RmtCV015czJOaFpkdW5SQjY5YXRvYXVycTlIK3pzN09HdGU0cUYyN2Rva0RKR1ZCSHRDc1hiczJ6cHc1ZzZOSGo3SnRmRDRmeHNiR2JHQk85ZXJWNGU3dXptcGJtSm1ac2RjVksxYkU4ZVBIS1doQnZub1V1Q0NFRUVJSUtZWkRodzZ4MXkxYXRPQnNFNHZGdUh6NU1sdVdwd2NLQ1FsaEk2N3Q3ZTFSdTNadFRxZDdYRndjU3lkUXBVb1ZWS2xTQmNEL3ZvaEpKQkxFeE1TZ2UvZnUyTGh4SXdEZzZOR2pTcDBKUTRZTXdiMTc5NUNlbm82MmJkdWlYcjE2cGI1ZWRRV0ZGYzk5K2ZMbHVIZnZIbHZuNXViR090MmZQWHVHb1VPSFl1M2F0V283L2RWNThlSUZvcUtpb0tlbkI0RkFnS1NrSkp3OGVaSnRsMysraW95TmpURjM3bHpjdkhrVE1URXhFSWxFeU0vUFI2VktsZURpNHFJMEUwSlJxMWF0NE9mbmg3My94OTU5aHpWNXRYOEEvMElTQ0JBMkNpN2NBeXlLQTZ1NEY3ajNhQkczVmRGVzNBTnI4YTJqSWs0VUI0b0RxYUxpcUZaOFJhMExSVVhGclJWRmxGRkF0b3dBQ2Z6K3lDL256VU1TQ0lpSzl2NWNWNi8zR2VkNW5wTVFmTU81ejdudnZYc1JFUkdCOVBSMEdCa1pvV1hMbG5CMWRZVzl2YjNhdmg0N2Rvd041c3lkTzVlem1nT1FEU3h0M2JvVlc3ZHV4Y1dMRjVHZW5vNjZkZXRpeUpBaEt0TVRBTURqeDQ4NWZhdHNmZnYyVlRxbU9PUDMxMTkveGVyVnF6bm5WYVV5S2lvcVFtWm1KZ29LQ3RDalJ3L0V4TVRnMGFOSGNISnlVZ28wYVd0cnMwQkNXbG9hRzJTVHAvem8wcVVMOVBYMVZlWXQxOWJXNWhRVGwwZ2tuQnp3V2xwYUVBcUZhTjY4T1hSMWRjSG44L0hreVJOT0FlN3lwaS9MeXNyQ3BVdVhvS2VuQngwZEhSUVVGR0Rmdm4zc2ZNbWZjM1IwTktjT1I0OGVQZENwVXlmbzZPaHc2bXBzMjdZTi92NytBSUNlUFh0aTBxUkpuUHY4L2ZmZmlJbUp3YXBWcTdCOSsvWXlDN1VTUXI0dS83YnZHcHFJajQvSC9QbnpFUjBkalJrelptRGN1SEh3OHZMQ2lSTW44TjEzMzJIdDJyVWZuRHBLa1R6Z3J1ci9ONHlOalRGeDRrU0VoWVVoTGk0T3FhbXBNRFEwUk5PbVRkRy9mMy8wN2R0WEtkZ2t2NWVQanc4Q0F3TngrdlJweE1mSFF5UVN3ZEhSRVZPbVRFR2pSbzNVOW1mejVzMTQvLzQ5bGl4Wm92TGVreWRQaHA2ZUhnNGZQb3diTjI2Z2V2WHFjSE56dzRRSkUxVGVUMTRJWGwwUjdLckd6TXdNVzdac1FZMGFOZGd4c1ZnTVB6OC9IRDkrSEhYcjFrWE5talVSRmhhR2E5ZXVRU1FTb1dmUG51amR1N2ZTZFIvaWwxOStxWlQ3bEthMHo5N0ZpeGNCQU8zYnQ0ZWpveVA2OU9uRGltMGJHUmxCUzBzTGlZbUo2TisvUDFxMWFvVkZpeGFwZklaRUlzSFdyVnR4OWVwVnBVa2hoRlFsRkxnZ2hCQkNDRkZod1lJRlNqTzFMbCsrek1uVjM3Tm5UMXk2ZEFuKy92N1ExdFpHZkh3OFp4YWtmUEQxNXMyYjdKaDhkcVhpRXY4MWE5Ymd5SkVqRUFnRTdGaG1aaVluUjYyenN6TzZkdTBLSHg4ZkZCY1g0OVdyVnhDTHhaekIwRFp0MnVEOCtmUEl6czVXTzJOUFU2R2hvYmgwNlJLbm9MVmk3dURzN0d6NCt2cmkrUEhqTEswRUlFdEhzSDc5ZXJ4Ky9ScHo1c3hCWW1JaXNyS3lNSFBtVEhoNGVDamxkQzVOZG5ZMlBEMDkxWjVYTmJndEVBZ3dhdFFvakJvMVN1UG5LR3JRb0FGV3JGaFI3dXRHamh6SkNuR3JZMkJnZ0VXTEZxbjlJN0lrZVNCRUlCQnc4bVJYbHV6czdGTFBLd1l4U3JOeDQwWldIMFFkb1ZDSW4zLytHUjA2ZE1DVksxZHcvdng1UkVSRXNNK09WQ3BGWkdRa0lpTWpzWG56Wm5oNmVtTFFvRUVxNzdWOCtYTGN1M2NQdWJtNW5EUkw1dWJta0Vna2NISnk0bndtNWZoOFB1ZjNUaFA2K3ZwWXUzYXQydmVpWkFGVnhkVVd1cnE2Nk5LbGkxSndBK0NtZWZuenp6OWhZV0hCQmloU1VsSll1aGN0TFMxT3FoRkN5TmZsMy81ZFExRlNVaElBNWNGYXFWU0tZOGVPd2RmWEY5bloyWmd5WlFxcnZmSHp6eitqV2JObThQYjJ4ZzgvL0lCRml4YVZPNzJmS2xsWldZaUtpb0tCZ1lIS2Y4TUZBZ0YrL1BGSHRoS2tQUGg4UGlaTW1LQTJvS0NPcDZkbnFkK0pBTURGeFVWcFJhazY4am9jbFIyNHlNdkxnN3U3dThwejhwL3gwcVZMVlE3S0swNDBLRWtvRk1MUjBSRjVlWG1JaUlqQXRXdlhFQklTZ3ZUMGROU3BVNGVsdTBwS1NzS2ZmLzZKVTZkTzRZOC8vc0FmZi95QmV2WHFZZkRnd1RBMk5pN1haMWErZ2taVm9FanU3ZHUzckgrVm9iVFBYa3BLQ203ZnZvM0dqUnV6ZW11cUNybGJXRmhBUzB1TEZYeFgxZi83OSs5REtwV3FYUEZMU0ZWQ2dRdENDQ0dFa1AvWHJsMDdOamcvZE9oUXBjR0U2OWV2cysyT0hUdkMydG9heGNYRlNpbVNBTm5NTVBrZkEvUG56MGV2WHIwUUhCd01aMmRuQUVEbnpwMXg0TUFCQUxJWjZ5OWZ2bFRiTDB2NjJrZy9BQUFnQUVsRVFWUkxTd3dZTUFCNmVucVlNV01HbWpkdkRnY0hCNVVGam5WMGRDcHRJQ0UwTkpTejM2UkpFN2F0cDZlSHFLZ296Z0N4aTRzTDNOM2R3ZWZ6MGFSSkV3UUdCbUxPbkRsNDlPZ1JKQklKL1B6ODBMTm5UNVdEQUtySVo4N0w4MzhyTWpFeGdaT1RVd1ZmV2RXWG41K1BxS2dvQUxJVkxIcDZlaDk4VHkwdExjNkFWVVhJLzRoWE5ISGlSRTU5RUVVaWtRajkrdlhEK1BIaldScW93WU1IWS9EZ3djakt5c0xGaXhkeDd0dzUzTDE3RjBWRlJRQmtuL2ZTaXBOYVcxdmo5T25UbkdOMTY5WkZuVHAxd09QeDBMaHhZNVcvazMzNjlDbDE4RUVWUHArUEZpMWFzRUsyaXJTMXRaV0NWZVBHamNPOWUvY1FIaDZPMGFOSHEvMnNLNmIra3VlWlY2Vmp4NDZmTlNVRklhVHkwWGVOLzlteFl3ZWVQMzhPSFIwZGhJZUhBNUJOSUFCay8zL3o1NTkvNHNDQkEzano1ZzJNalkzaDVlV2xWUHRxeElnUnFGT25EaFlzV0lCVnExYmg1Y3VYV0xod1libjZzWEhqUnB3OWV4WWlrUWg4UGgrSmlZbkl5Y2xSRzBEL0d0eS9meC9tNXVhVnVrcEZUMDhQRW9rRWQrN2NVZHRHS0JTeW9FbEpxbEk3UG4vK0hFZVBIa1Z5Y2pKaVkyTVJGeGVINHVKaUFMSUIrcGt6WjhMRnhZVUZEaXd0TFRGNThtUk1uandaRVJFUk9IejRNSzVldllyTm16ZkQxOWNYeTVjdlY3bmlWTzdodzRlNGZQa3k5UFQwMk8rYzRrU1paOCtlWWNXS0ZUQTFOWVdXbGhaTFYxbmVPbTV5NWZuc2JkKytIUktKQlAzNjlTdjFubncrSCszYnQwZDRlRGpHakJrREd4c2J6dXFyZ29JQ1hMdDJEWUJzWlNnaFZSa0ZMZ2doaEJCQy9sLzM3dDFMblhuMjIyKy9zVFJFVTZkT0JTRDdZOGJRMEpBVjBCVUlCR2pXckJubXpadkhXYUZnYjIvUFNUWFVwazBiTEYrK0hBRUJBWWlOalZVNUlHeHVibzQyYmRwZzJyUnBiT0M2WkVxWmo4WFcxcGF6Mzd4NWM3aTV1YkY5SG8rSGxTdFhZdlRvMFRBM044Zml4WXZScmwwN3pqV21wcWJZdm4wN0ZpeFlnT2pvYVBqNStXa2N0QUJrZjNoMTZkSUZyMTY5Z3JhMk5nUUNBWVJDSVJvMmJJZ3hZOGJBME5Ed3cxNWtGZmIzMzMrem9GREpOQjBWcGFPanc1bVJXeEhEaGczRG16ZHZPTWZNek13d1pNZ1FuRHg1RWxaV1ZxaFhyeDZhTm0yS1ZxMWFvVldyVm1yVE14a1pHV0hvMEtFWU9uUW9VbE5UY2U3Y09adzdkdzdEaGcxanZ6dnluenNBOXIveVA4QjFkWFVoRW9uUXZIbHp6SjQ5bXdVbG1qWnRpbWZQbm9IUDUwTW9GTUxjM0J5ZE9uV3FjUDd6RGgwNklDVWxCZHJhMnVEeGVORFYxWVdWbFJXR0RCbUMxcTFiYzlyeStYeXNYYnNXczJiTllrWHBWYkd4c2NIUFAvK01nSUFBSkNRa3NLQU5JQXN3R1JrWndjSEJBZlBtemF0UW53a2hWUmQ5MS9nZnFWVEtCbEJOVFUweGNlSkVsaTZwdUxnWUlTRWhpSXVMdzVBaFEvRGpqeitxRGVSKysrMjM4UGYzeDA4Ly9jU1paS0dwQmcwYUlEVTFsYVhITkRZMlJyOSsvVEIzN3R3S3ZyS3FyYkN3RUUrZlBzV0FBUU5VQnFZcTZyLy8vZThIWFI4Y0hLeFVhOExhMmhxWEwxOUdSa1lHTEMwdDBhRkRCOWpaMmNIQndZRVZSbGZId2NFQkRnNE9TRXBLd3JGangzRG16Qms0T0RpVTJnZVJTSVNuVDU5Q0lwR0F6K2RqM0xoeG5Kb2l0V3JWd29zWEwxand4TXpNRENOSGprVExsaTByOUpyTDg5bDcrdlFwcWxldnJ0R3E0bVhMbHVHMzMzN0R2WHYzMkVRWVJmSlVZclRpZ2xSMVdzWHkzelpDQ0NHRUVGSW1pVVNDME5CUXptd25lUUZvZ1VEd3dUUGFxNUs0dURqdytYd1lHaHFxckNjQnlITDZXMXRibDFvN1FDS1JJRFUxbGVYVEpsK2ZvcUtpU2gzOCtOS3BTODFBQ0NHYStEZDkxeWhOUmtZR3NyS3lWS2JEVVNVbkowZnQ5eFZOU0tWU0ZCY1hsN3NlRXZtNE1qSXlvSyt2enduU1ZVUnhjVEZuNVVGVm9zbG43NTkvL3NHTEZ5L1F0V3ZYVDlnelFqNHZDbHdRUWdnaGhCQkNDQ0dFRUVJSUlhVEtvR2xSaEJCQ0NDR0VFRUlJSVlRUVFnaXBNaWh3UVFnaGhCQkNDQ0dFRUVJSUlZU1FLb01DRjRRUVFnZ2hoQkJDQ0NHRUVFSUlxVElvY0VFSUlZUVFRZ2doaEJCQ0NDR0VrQ3FEQWhlRUVFSUlJV29FQkFSZyt2VHBtRDU5T3A0L2Y2Nnl6Y2FORzdGdjN6N2N2SG56RS9lT0VFSUlJVis2Z29JQ3RHL2ZIbDVlWGlyUHg4WEZvVy9mdmpoKy9QZ243aGtoaEJEeWVmRS9kd2NJSVlRUVFxcUt5TWhJRkJRVXNQMWJ0MjRoSWlJQ0FIRDc5bTFrWm1heWMvWHExWU9lbmg0Q0F3TUJBQjA2ZEVENzl1MC9iWWNKSVlRUThrVXJMaTVHWVdFaEpCS0p5dk12WHJ4QWNuSXlCQUxCSis0WklZUVE4bmxSNElJUVFnZ2g1UDh0WExnUWFXbHBLczl0M3J4WnFXM05talhadm9PRHcwZnRHeUdFRUVLK2ZNZU9IVU5PVGc3YmwwcWxBSUNvcUNnRUJBUncybjc3N2Jkc3hhZXRyZTJuNnlRaGhCQlNCVkRnZ2xScFVxa1VQQjd2YzNlREVFSUlVZW5XclZ0c096UTBsSzNPVURSMDZGRDA3Tm56VTNhTEVFSUlJVlZVWUdBZ2twT1RsWTQvZmZvVVVWRlJuR01pa1FqMzd0MERuODlIWGw0ZW5qNTlxdktlVFpzMnBiK2JDU0dFZkhXMGlvdUxpejkzSjc0MEJ3NGN3TU9IRHdFQTd1N3VxRjI3ZHFVL0l5RWhBU0VoSVJneFlnUk1URXlVem9lSGh5TTdPeHMyTmpZZjVmbFZnVmdzUnYvKy9kR29VU08wYTljTzQ4ZVBCNSt2UHRZV0VoS0M0T0JnQUVDWExsMHdZY0tFVDlYVnIwcFdWaFkyYmRvRVFEYXJaOFNJRVp6ejJkbloyTGx6SjBhUEhxMzAyVHQvL2p6aTR1SXdkT2hRbFovYmo2RzR1QmlYTDE5R3QyN2RvS1dsVmFGN0pDY25zOXowam82T3NMQ3dBQURFeE1UZzZ0V3JHRGR1bkViMzhmUHpZN2xucDAyYkJrZEhSd1FIQjhQTnpRM2EybFJTaUpBdlFVcEtDcHY1Q0FBYk5tekFoUXNYQUFDclY2K0d2YjA5TzJka1pBUlhWMWZFeE1TVWVrOTNkM2VOL3gwaGhCQkN5TDlMZm40K0hCMGRNV3pZTUN4ZHVwUnpUaXdXbzF1M2JpZ3NMQ3oxSHBjdlg0YWhvZUhIN0NZaGhCRHl5ZEdLaXdwNCtQQWgvdnJyTHdEQXhJa1RPZWZDdzhPVlVrbW80dUxpZ2tHREJxazh0Mm5USmh3NGNBQUE4T0RCQS9qNCtIQUdaT1BpNHJCZ3dRTGs1ZVVCQU1hUEg0OVpzMlpWNkxWVXhQMzc5M0htekpsUzJ3d1pNZ1NIRGgzUytKNTE2dFRCdEduVE9NZXVYYnVHakl3TTNMbHpCems1T1pnOGVYS3A5MGhLU3NLREJ3OEF5UEtPbDZXd3NCQjc5dXpCbmoxN0lKRkk0T3JxaWpsejVxaHNHeGtaaVNsVHBwUjZ2OGFOR3lNb0tBaUE3QXVtdWxRakZXVmdZQUJqWStOS3ZhY3FlWGw1K09PUFB3QUE3OSsvNXdRdTNyMTdoM0hqeGlFNU9Sbmg0ZUhZdjM4L0RBd01BQUM1dWJudzl2WkdhbW9xL1B6OGNQRGdRZFN2WDU5ejcxMjdkaUUwTkxUQ2ZWdXhZZ1dhTld2R09iWng0MGI4L3Z2djZOcTFLMzc5OVZla3BLUW9MYkV1YWZiczJUQXlNbUw3TDErK3hILys4eDhBd0xadDIyQmhZUUYvZjMvNCtmbEJJcEdnZHUzYTZOR2pSNW45RTR2RmVQZnVIUURaakNsZlgxK2twNmNqTXpNVEhoNGU1WDI1aEpEUElEMDlIYytlUFdQNzh0OXBBSGorL0RueTgvTUJBSTBhTlVKdWJtNlpRUXNBRlE2cUVrSUlJZVRyVTFoWWlEZHYzbkQyQWRuZlhpOWZ2bVRIcmF5c2NQdjJiUlFXRm1MMjdObm8zTG16MHIzV3JGbURaOCtlUVU5UDcrTjNuQkJDQ1BuRUtIQlJ5Ykt5c3BTV2Q2cVNtcHFxOWx6Ly92MXg4T0JCU0tWUzNMaHhBNGNPSFlLTGl3c0FvS2lvQ0wvODhnc0xXdGpaMmNITnphMXlPcStoMTY5ZnMxbmw2clJ0Mnhabno1N1YrSjdmZlBPTlV1QkNNVGpTdjMvLzhuV3lGQktKQkZldlhvV3ZyNjlHQTA2QWJKVkJlWVNGaFdIUm9rVVY2WjVhMzMvL1BlYlBuMStwOXl5dmF0V3FvWG56NWtoT1RzYnIxNit4ZlBseWVIdDdBd0IyN3R6SlB0ZTlldlZTQ2xvQXNwVU4wZEhSRlg2Ky9ITXZGeFVWeFFKa1Y2NWN3WVFKRXpCMjdGZ1dlRkZuMnJScCtQUFBQM0hwMGlXMGFkTUdMVnEwVUdwamJtN09DdVN0V3JVS0xWdTJoTG01ZWFuM1ZWd1JWS05HRGRqYTJ1TDY5ZXM0ZHV3WTZ0U3BnN0ZqeDJyME9na2huMDlZV0JpMmJ0MnE4cHhpVU5UVjFSVkNvWkR0ZTNwNm9udjM3bXovMUtsVDJMQmhBd0I4dFNzakNTR0VFRkoraVltSkdEMTZ0Tkx4OCtmUDQvejU4MnpmeThzTFY2NWNnYmEyTmdZT0hJalUxRlNNR3pjT3MyYk53dWpSb3lFV2kvSG8wU04wN05peDFNd0VoQkJDeUplSy90K3RDc25MeTBOeGNURnExYXFGRVNORzRQRGh3eEFLaFlpSmlVRnViaTRBSUNnb2lLMHFNRFkyeHZMbHkxRllXSWpDd2tMbzZ1cCtOWGt0NCtMaUVCWVdCa0EyR055blQ1OUt1YStmbngrQ2c0TkxEUnlwOHY3OSswcDUvdGZnNTU5L3hvTUhENUNXbGdhaFVBaXhXSXkzYjkreUFJS1ptWmxHQVJZK242L1JGMnl4V0t6MlhPUEdqZUh0N1EwUER3L2s1K2ZqOWV2WCtQUFBQem5uNVFvS0NqZ3ptMkpqWTNIdjNqMlltSmlvREZ3TUhqd1lwMCtmeHYzNzk1R1JrWUVWSzFhd0ZGcnFDQVFDenY3S2xTdngvZmZmSXpjM0Y0MGFOU3J6dFJKQ1BqK0JRTUFKU0tpanJhMk5VNmRPQVFEMDlQVGc1T1RFdVU1ZVNCTUFKNzBVSVlRUVF2N2RxbGV2anQyN2QydlV6dFBURTYxYnQ0YUppUW4rK2VjZmlNVml5TE45MzdoeEEyS3hXT1ZLREVJSUllUnJRSUVMRFVSR1JtTDU4dVZzUHlVbGhXM1BtemNQT2pvNkFBQnJhMnNNR0RDQW5SczNiaHgrK09FSHR2L25uMy9DeTh0TDdYUDY5KytQek14TXpqR3hXSXhqeDQ3aDJMRmpTdTB6TXpNeGZQaHd0dS9sNVlWZXZYcVY0NVZWek1DQkErSHM3SXlVbEJSV0N5QXRMUTNqeG8xRFptWW1SQ0lSV3Jac2lYUG56bkd1R3p4NE1NUmlNZmg4UHY3NDR3L09vSFhKQWQrZ29DRDJoYXg5Ky9ZSUR3OHY4OHVkNG50MzhlSkYzTDkvSHdEZzdPek1Wbk1FQlFVcHZjZWFVQXhjT0RrNVlkbXlaVXB0RkdzWTZPcnF3c3pNakhPK29LQ0FzM0tqNVBteXlGTXlmU3liTjIvR2xTdFhPTG5kYjk2OGlXSERoc0hHeGdaV1ZsWnNGVXh1Ymk2MHRiVVJFUkdCSVVPR0lDY25oMTJYbTV2TFpoQWRPblFJcHFhbUtwODNjdVRJTWdNY0Vva0UzMzc3YmFsdHVuWHJocTFidDJMV3JGbm8zYnMzK3ZYcmgrblRwd01BOXUvZkQxMWRYUUN5ZEZDcVpqYXBvNldsQlE4UEQ3aTR1RUFpa1NBakl3TW5UcHpBdFd2WDFGN3o5dTFidG4zbXpCazhmdndZK3ZyNk1ERXh3ZEdqUjFHL2ZuMVlXVmxwM0FkQ3lLYzNac3dZakJ3NXNzeDJVVkZST0h6NE1BRFoveS80K3ZxeWRJRWhJU0dJakl3RUlQdHVvTzdmUVVJSUlZVDgrK2pxNnFKVnExWmx0anR4NGdTcit3aklzaThBLzF2bEhSRVJBVzF0YlFwY0VFSUkrV3BSNEVJRGVYbDVpSXVMVTNrdU9UbVpiY3NER0hKOFBoLzYrdnBzditUZy9KZUt6K2RqejU0OU9IandJRmF0V2dWSFIwZXNXYk9HQlFTV0xGa0NLeXNyWkdkbnM5bnk4dGtoQU5DZ1FRT2xtZmJ5d1dWQUZoaFNURVZsYm02TzkrL2ZjMmJMbHlVN081c0ZDUlFEVFhKQ29SQVRKa3pBamgwN05McWZZdURDeE1TRTgzTlZwWFBuenB4bHZnQnc3dHc1VHAyRC8vNzN2MVZxaGN5N2QrK1UzdVBjM0Z5OGVmT0d2V2JGWE8veWEwb1NpOFhzWjYwWUJQbVlXcmR1alFNSERzRGEycG9ORmdLeTM5MkZDeGZDeU1nSTQ4ZVBML2Q5R3pac2lPblRwOFBFeEFSRGhnekJ2bjM3Y09YS0ZZMnVqWW1KNGFRaWUvNzhPV2JNbUZIdVBoQkNQcTM3OSsrWFdkTUlBS1pPbllxUWtCQUVCZ2JDMmRrWlI0NGNZUU1LUEI0UDl2YjI0UEY0R2cxTUVFSUlJZVRmNWRLbFM0aU5qUzIxVGYvKy9URjM3bHcyT1ZHZU5sYyt3Vy9CZ2dYbzBxVUxURXhNUG01bkNTR0VrTStFQWhjZmtVUWlZU21lZ1A4VjNkS0VyYTB0cWxXclZtYTc2OWV2c3p6OFpTa3NMRVIyZHZZSHoveU1qNC9IM3IxN1VWQlFBSGQzZDN6NzdiZTRlZk1tQUtCZnYzNHNyZE9hTld0VTFybDQ4ZUlGbkoyZE9jZVdMRm5DaWtENysvdXo0cWVWclZPblRtamV2RG42OU9rREF3T0RDZ1V1UkNKUmhaNnQrUFBuOFhoVkttaWhpVHAxNnFCbHk1YWNZNDhmUDJiQmlXYk5tbkVDVUVEcHdicVN2eCtxeUFjQlMzUHg0a1VZR1JuQndjRkI1VFBDd3NKZ1ptWldvY0FGQUV5Y09MRkMxeEZDdm40bUppYjQ4Y2NmQVhCWC9lbnI2MlBseXBVQU5QdDNqQkJDQ0NIL0xtZlBuc1gxNjlkTGJlUGs1SVF4WThhd2ZmbmZwUEh4OFFCa0svNDdkT2p3OFRwSkNDR0VmR1lVdU5CQWh3NGRjT3ZXTGJhL2VQRmlYTHAwQ1FDd2I5OCsyTmpZQUpDbGxybHc0UUpyRnhBUXdDbmtXUjdqeDQvWEtPMVRqeDQ5TkVwOUZCa1ppYmx6NXlJckt3czlldlNBbDVjWEo3VlJlZFNxVlF1QmdZRll2bnc1bmo1OXlvSVd0V3JWd3VMRml5dDBUN2szYjk2b0xQdzlmUGh3REJ3NHNOUnJBd01Ec1hQblRnREFnQUVEV0hGc3hkVWR2Lzc2Szl2V05PQURjQU1YaG9hR0dsK25TREZ3SVJBSXloeTBseE1LaFJYK1daWEhMNy84QWc4UEQvajUrZUhBZ1FNQVpHbVlWcXhZQVcxdGJRaUZRb3diTjQ1emplTG5iOVdxVmFoWHI1N0d6enQ2OUNpT0hqMzZRWDIrZi84K2xpNWRDcWxVaWhrelpsUmFrT0hJa1NQWXZIa3o1OWpLbFNzeFlNQUF0RzNiVnUxMXQyN2R3dmJ0MndFQTNidDNWd3FXVUlGZVFxcStoZzBibGxuUEJwQ2xnRktVbEpURXRxT2lvbUJuWndjQW4rVGZiMElJSVlSOFdkYXVYVnZ1YTlMVDB3RUEwZEhSbGQwZFFnZ2hwRXFpd0lVR3RMUzBPSVBmV2xwYWJKdkg0MmxVWVBoekN3Z0lRRlpXRmdEZ3I3Lyt3dlBuejJGcmExdWhlL241K1NFcUtnclZxMWRIVkZRVUc1RFgxOWRudFVCSzV0a2NOR2lRMGtxUDU4K2Zjd0pDZ093TG5LcUFncnlRYzFGUkVjNmRPd2RuWjJlbHdTREYyZjA4SHEvTWRFN2xvUmk0MkxGakI3WnQyd1lBc0xLeVFzZU9IVEYrL0hoVXIxNjkxSHNvcmlJcFR4RzE0OGVQbzI3ZHVoWG9kZm5vNk9oQUlCQndVbHpsNU9SQVQwK1A4NW12U2c0ZlBzdytmMXUzYnNXclY2OVlEdGdQSVpGSWxJcUNTNlZTVkt0V3JkU1ZVQmtaR1d4YlQwK1BEVndTUXI0Y2x5OWZacWtZU3BPUWtJQ3NyQ3pZMmRtaHFLaUlNNGp3K1BGait2MG5oQkJDaUVvM2J0emcvSDFabXBZdFc3SWFlZkxVVWsrZVBQbG9mU09FRUVLcWtxby80djRGczdTMDVCVGlUVTFOVlZzcm82U0NnZ0tOWitScndzYkdCbGV2WGdVQUdCa1pvV2JObWhXKzE3MTc5eEFSRWFGMFBDb3FDbEZSVWV4NWlyNzc3anZvNnVyaTVjdVhBSUJXclZyaHdvVUxuTURGeTVjdjJlb05WZUxpNHVEcDZZbjc5KzhqTmpZV1U2ZE9yZkJyS0MvRm90cUtBWWpZMkZnRUJRWGg3Tm16MkxadEc1bzFhNmIySGlVSHdqVlZNdjNTeDNUbnpoMGtKaWF5L1lpSUNMaTV1V0g1OHVYUTB0TENsaTFiT08wVlA2T2JObTNpcE5HeXRiV0ZpNHNMcDMzOSt2VlZwblRTVk1uVkxyLysraXVLaW9yWVNxY0hEeDZnVzdkdUZiNS9XWXFLaXBDVGs2UDJ2RkFvWk51VitmdExDUGwwdG16WmdyUzBOSTNhVHBvMENYWjJkb2lLaXVMOHp0KzVjd2ZmZi8vOXgrb2lJWVFRUXI1Z0d6ZHUxSGpWeE9yVnE5bVl3dVBIajJGbVpvYTB0RFJFUjBlalFZTUdIN09iaEJCQ3lHZEhnUXNOSFRod2dBMk92bjM3bGgxZnZudzU5UFQwQUFDK3ZyNmNhd1lPSEFnM056ZTJmK0xFQ1pienVpekxsaTM3MEM1elRKa3lCYlZyMTBaaVlpS2NuSncrZWdFdkN3c0xwUzlqNTgrZlp6VWx0bTdkcW5TTnRiVTFkSFYxa1orZkQ2RlFxRFRRbjV5Y2pBY1BIZ0NRcmZxd3Q3ZEh1M2J0UHRJcjRIci8vajEwZFhYWnoxcHhaajBneTIyK1pNa1NIRDE2Vk8wS0hNVUJiejZmajFxMWFxbHNsNWVYeHluNnJqZ1kvckVGQndjckhZdUlpSUNMaXd1bVQ1K3VzbWFKM0xWcjF6ajd1Ym01U29FTEZ4Y1hwV01mUWlBUTRMZmZmb05JSkVKb2FDZzJidHlvOUxNQlVPNFZJNTA3ZDBiMTZ0Vng4dVJKaEllSHMrUHg4ZkVZTW1TSTJ1c1VBenVhenFJaWhGUXRlbnA2bkg5M2k0cUtVRkJRQUVDMm1rOXhkWitPamc0QTJVcEdSZGV1WFVOaVlpSm44Z0loaEJCQ0NDQkxOeTMvZmlIL0x0R2pSdy8wN05rVFM1Y3VSWEZ4TWZ2N1JmNzNaM1oyTmg0OWVvUkpreWJoMkxGanVIcjFLZ1V1Q0NHRWZQVW9jS0doaElRRVBINzhXT240cTFldjJMWkVJbUdERzBENUIwcy9KbTF0YmZUcjE2OVM3clY1ODJaSXBWSVVGUldoYTlldUFHUkJoOTkvL3gzejVzM0Q3ZHUzVmFiVFVYeHZWQTN1Nitqb3dNN09EaTlldk1ESWtTUGg3Ky9QT2QrNmRXdTR1TGpnOTk5L1IzRnhNWll1WFlvalI0NThjTEZ4VGV6ZXZac3prRlZRVUlETGx5OWp6Wm8xck1iRDI3ZHZFUmtacVhaRmdXSXRFaHNiRyt6YnQwOWx1OHVYTDJQZXZIbHMvMU90dUhqNjlDbW5Sb3VpM056Y0R3cDIrZnY3cTF5bG8yalNwRWxvMTY0ZGZ2NzVaNlNrcEpUYWR0YXNXU3pWbWJhMk5wWXRXNFl4WThhZ1FZTUd1SFBuRG1zblh4MVQza0xvZGVyVVFaMDZkWEQzN2wxTzRLSXNpaXRDNUtuWkNDRmZsbE9uVG1IYnRtMnd0TFNFbzZNajR1UGpNVzNhTkFDeStrbmZmZmNkZkh4ODhPdXZ2OExNekF4aXNSZ25UcHdBSUF1bUZoWVdRaXFWNHZEaHczQjNkLytjTDRVUVFnZ2hWWkNCZ1FFeU1qTGc0dUtDZWZQbXdjbkpDWURzYitTTWpBek1temNQdi96eUM3NzU1aHQyVFdob0tBb0xDOUc1YzJmRXhzYmk3Tm16bURCaHd1ZDZDWVFRUXNnblFZR0xDcGc2ZFNxYkdYSHQyalcyQ2dEZ0RzNkhob2JpeFlzWGJQK2ZmLzRwOWI1ZHUzYmxwQ1JTZE8vZVBVZ2trbEpYR0ZoYVdtclUvdzhsSDBoWHJFV2hwYVVGZlgxOVZqRE13c0pDNlRyRk5CcnE2ayswYXRVS2d3Y1BWanRiZmViTW1iaCsvVHBpWW1LUWxwYUdGU3RXWU1PR0RSVitMWm9xdWVwQlIwY0hUazVPa0Vna25OVXhVVkZSYWdNWDhmSHhiTHUwZWhnbGEzeDhxc0NGajQrUDByRk9uVHFCeitmRHpzNE9UazVPN0V1MW5HSng3bVBIanFrdHp2M3k1Y3N5QXhlREJnMENJQ3NrcjVpdVNwV1NxeXBldjM0Tkl5TWpwWGJ5NEVGbHZZYzZPam9zRGRyejU4OVJYRndNYlcxdE5HM2FGQUJnYm03TzJtcWFhb1lRVXJXSXhXTHMzNzhmRW9rRTNicDE0NlI4U2t4TXhJUUpFNUNmbjQrNWMrZGkxNjVkMkxkdkgxSlRVd0VBMzMvL1BhNWV2WXFZbUJnY1BIZ1F2WHIxUXZQbXpUL1hTeUdFRUVKSUZSVVVGSVNVbEJTbDFablZxbFZEWm1ZbU5tN2N5Q2J5RlJVVklUQXdFSTBiTjRhTmpRMjZkdTJLa0pBUVJFWkdvbFdyVnArais0UVFRc2duUVlHTENuQnhjV0V6cTFOVFV6bUJDOFhCK1RkdjN1RE5temNhMzlmVDAxUGw4WkNRRUphR29tM2J0aGc5ZW5SRnV2MUp5QWR2VkFVdWtwS1MyTGE2VlJJalJveUFoWVVGRGg4K3JQSzhycTR1UER3OFdIMkxLMWV1NE5TcFUyelErMU5yM0xneFo3K29xRWhsdTRLQ0FzN25wTFJhR0lyQkw0RkFvRlNFL0dPUVNxVjQ5T2dSQUZtYUpIbmFKeDBkSGF4WnM2WlNueVVRQ05nS2lJS0NBclh2R1NEN2VjdFhMdVhuNTZPNHVGaGx1ME9IRHVIa3laUG8wS0VEV3dVRXlGWktBZW8vYitWbGFXbUp3TUJBQUVESGpoMGhGb3VocjYvUGpnR3k5Nnlnb0FEcDZlbVFTcVhsWHUxQkNQbTg3dDY5eXdMSW5UdDM1cHl6c3JMQ21ERmpzR2ZQSGp4NThnUTdkKzVFUUVBQUFOa3N5V0hEaHNIUzBoTGUzdDZRU0NSWXZIZ3g5dS9mRHpNenMwLytPZ2doaEJCU05iMS8veDZIRHg5R3g0NGQwYUpGQzg0NW9WQ0lhZE9tWWRXcVZmanJyNy9RbzBjUEJBY0g0ODJiTi9qdHQ5OEFBTjI2ZFlPRmhRVjI3TmlCblR0M2ZvNlhRQWdoaEh3U0ZMaW9aR1d0cWxCbjkrN2RhTldxRlZxMWFvVXRXN2JneXBVckFHUTFORzdjdU1IYXJWMjdGdWJtNXVqVnF4Zm4rc3pNVElTR2hxSjc5KzRxZ3dhZmdsUXFSWHA2T3ZoOHZzcTBRdkxDM1R3ZVQrMktBMDM2M3FaTkcvVHQyeGRuejU2Rms1TVR1blRwOG1FZC93RFBuei9uN0t1clczSCsvSG5rNWVXeC9kSm14aWpXOXZoVXF5MTRQQjVzYlcxeDc5NDlqQmt6aGxPdmdzZmpJU3dzRE5ldlgxZTZUdkUxN2Q2OVc2bDR0cDZlSG1iTm1zVTU1dUhod1FKTkN4WXNVTW9OcnlnZ0lBQ05HalVDQVB6d3d3KzRkKytleW5hUEh6K0dWQ3BGV0ZnWXVuZnZ6amtPQURWcTFGRDdqTXBtWVdHQmhJUUVGQlVWNGQyN2Q1VGpucEF2akdMS3ZFNmRPdUhwMDZlYzgyNXVib2lMaTRPdHJTMTI3OTROcVZRS0FCZzFhaFRxMUttRDRjT0hJeWdvQ0xHeHNVaElTSUNycXl1OHZiMXA1UVVoaEJCQ0FBQzdkdTNDKy9mdjhkTlBQNms4UDNEZ1FPemZ2eCtwcWFtSWpZM0YxcTFiMGFSSkV6WUdJSjhzNGVmbmg1Q1FrRXBMQ1UwSUlZUlVOUlM0cUdUeUdkNEFzR1BIRHM1QWRtaG9LS2Q0cjF4TVRBeTJiOThPQUxDMXRVWGR1blhaU28yOHZEeDRlbm9pTlRVVnQyL2ZCaUJibWRHNmRXczJnL1BRb1VQWXRHa1RKQklKc3JLeU1IbnlaS1ZuRkJjWEl6UTBGUEh4OFhCMmRsWTd3UDRoeEdJeCt2VHBBME5EUTZYNkhxOWZ2MFpjWEJ3QVdmMEFkUVdzTlRWNzlteDA2OVpOS1lEek1XUmtaR0Q3OXUwWU5td1ltalJwd2w3YmpSczNzR25USnRaT1gxOWZaWm9vaVVTQ1hidDJzWDF6YzNPMGJObFM3Zk1VQXhlZnNqRDNOOTk4QXdzTEMxaGJXeXVkZS9Ma0NZNGNPVkxxOWFvS2R4c2JHeXNGTGlwYlhsNGVYcjU4Q1VBV05IQnljbUxwbk9ScHZKbzFhd1lURXhOY3ZIZ1JBRlNtbGRMRTgrZlBrWjZlamc0ZE9xaHRZMlZseGY0ZGlJMk5oVkFvaEwrL1AvcjM3MS9xU2h0Q3lPY25sVXJaeEFHQlFJQ1ZLMWR5QXRUeVZYQmp4b3lCbTVzYlcyVlp0MjVkVEo4K25iVlp0bXdaM056Y0lKVktrWlNVaEgzNzlzSGIyL3ZUdnlCQ0NDR0VWRG5SMGRFWU9uUW9XNzJmbnA2T29xSWlObWxOSUJEZzZOR2pLQ2dvd09USmsxRlFVSUFWSzFad1Z1S1BIVHNXSjArZWhKZVhGMnhzYkZDL2Z2M1A4bG9JSVlTUWo0a0NGeFdRbHBiR2l2NHFEaklYRnhmajRjT0hBR1F6NVZ1M2JzMUpFNk51c1BUY3VYTnMyOEhCQWNuSnlaenpBb0VBM3Q3ZW1ESmxDdDY4ZVlQLy9PYy9NRE16ZzVlWEYxeGRYZEdzV1RPVzF1TDQ4ZU9ZT0hHaVVub2hmMzkvRmh3SkRBekVpUk1uWUd4c1hORzNRQ1VEQXdPc1hMbVM3WGZwMG9XdHJGQk1wUk1URTROZmZ2a0ZBd2NPeFBqeDR3R0ExUWpRbElXRnhTY0pXZ0N5d0VOd2NEQ0NnNE9ocjY4UFUxTlRwS1dsY1ZZYkFMSlp1Q0tSU09uNm5UdDNJalkybHUyUEdER2kxUFJQaW5WTzFOVUNrVnUyYkJsYnNiQnc0VUlNSGp4WW85ZWtpcjI5dlZMcXF5L0J3NGNQMll6bjFxMWJRMTlmSDAyYk5zWE5temZ4NnRVckFNQ0xGeSt3YytkTytQajRvRTJiTmdCa3YxZENvVkRqNE5ESmt5Y1JFUkdCTVdQR3FBMWNpTVZpMUtsVGg2ME1lZlhxRlVRaUVRNGVQSWlEQnc5aThlTEZHRGx5NUllK1pFTElSOExqOFhEczJER2NQMzhlQnc0YzRLdytBOEJXZ05XclZ3K21wcWJJemMyRmdZRUIxcTFiQndNREE5YXVUWnMybUQ5L1ByeTh2TURuOHpGNzl1eFAram9JSVlRUVVuVnQyYklGOGZIeDhQRHdnS0doSVJ0RFVQeGJyS0NnQUxObXpjTExseSt4Y09GQzloMUVUbDlmSHdzWExzVDgrZk14YytaTWJOdTJUVzI5UVVJSUllUkxSY3hNeVhvQUFDQUFTVVJCVklHTENoZzJiSmpLNDArZlBtV0ZpbTFzYkpSeTJ5c1dGSmF2T0NncUtzS1pNMmZZOGY3OSsyUHYzcjFLOXhhSlJOaThlVE9Ta3BMUW9rVUxKQ1ltNHNpUkl6aCsvRGdHRFJxRUJnMGFJRG82R29tSmliaCsvYnBTWHU0blQ1Nnc3Y3pNVE1USHgxZDY0S0lrSnljbjlPN2RHOTdlM25qMjdCbm4zSmt6WnhBVkZRVnZiMi9VcmwyN1VwNG5MOFFNUUduRlIyWEp6YzNsMURHUm16aHhJbHhjWEpTT2g0U0VZTStlUFd6ZnlNaW96Qm9saW5WUnlncGNSRVpHc3VCWisvYnRTMjFiRm5sdENNVmFKSElUSmt4UStmb0dEUnJFM3ZlQWdBQ2wxUnFxZmc2RmhZWHNQU3l0dmdVZ3EydFJWdHZJeUVpMkxVL0JsWjJkelhMQTFxaFJBMkZoWVJDTHhaZ3padzUyN2RxRnBrMmJZdTdjdVpnN2R5NEFjTkt4cVJNZUhnNUFWbWo4enAwN3JEOTVlWG40N3J2dkVCY1hoMkhEaG5HQ2NBOGZQdVRrdHYrVUthc0lJUlZqYW1xS1VhTkdJUzh2RHo0K1B0RFIwWUd4c1RHNmRPbkNnc01pa1FqZTN0NllPWE1tTm03Y2lBWU5HaWpkWjlTb1VkRFcxa1pzYk94SFdlVklDQ0dFa0MrVGxwWVdhdFNvZ1N0WHJrQXNGa01vRktKMzc5NFlNbVFJYTdOLy8zNDhlUEFBa3lkUFZ2djNZL2Z1M1RGdDJqVDQrL3ZqOWV2WEZMZ2doQkR5MWFIQVJTVTZkT2dRMis3VXFSUG5uRmdzNXVUTmxzL012SEhqQnVMajR3SElnaDBOR3pia0RQYkd4Y1hoMjIrL0JTQXJER3hwYVFsQU5pQU95RllEdkg3OUdnTUhEc1RtelpzQkFNSEJ3VXFCQzFkWFY5eTdkdy9aMmRubzBhTkhwYVNza1JmaVZpY3VMZzcvK2M5L09IVUpIQndjOE9qUkk0akZZcng0OFFKang0NkZ0N2MzMnJadFc2NW52M3IxQ3MrZVBZT2VuaDc0ZkQ1U1UxTng4dVJKZGw1eDV1dUhNalkyeHFKRmkzRDE2bFc4ZnYwYUdSa1pLQ29xUXJWcTFkQzZkV3VNSERsU1plN3lvS0FnckZ1M2puUE0zZDJkQll4ZXZYcUZ2Ly8rRzBLaEVEbzZPaWd1THNiang0OXgvdng1MXI2MG1oL3A2ZW1zcGtxVEprM1laK05qME5YVlZWbHZRL0d6YW1CZ29GVGpRcFhWcTFkajllclZHajEzM0xoeFpiYUppSWhnMjYxYnQ0WllMTWI4K2ZOWmFySXBVNlpBS0JSaTZkS2x5TW5Kd2F4WnM3Qi8vMzRZR1JtQngrTkJWMWVYMVY4cEtTMHRUZW5ZOWV2WE9mVStwRklwdTE1SFJ3ZXRXN2RtNThMRHd6a3JhQ2hWRkNGZmp2SGp4N05WZ2FvMGJkb1VKMCtlVkxuU1RtN0VpQkVvTGk3K0dOMGpoQkJDeUJkTVhrZXdxS2hJYWNJakFNeVlNUU9OR3plR2s1TlRxZmVaT25VcXVuYnRXdTRNQm9RUVFzaVhnQUlYRmJCZ3dRS2xRZHpMbHk4akxDeU03ZmZzMlJPWExsMkN2NzgvdExXMUVSOGZ6MWx4VWJkdVhRREF6WnMzMlRINVNnNXpjM04yYk0yYU5UaHk1QWdFQWdFN2xwbVp5YW1sNGV6c2pLNWR1OExIeHdmRnhjVjQ5ZW9WbTdraDE2Wk5HNXcvZng3WjJkbWNHZUFWRVJvYWlrdVhMbkh5ZnV2bzZMRHQ3T3hzK1ByNjR2ang0eXlGRlFCMDdOZ1I2OWV2eCt2WHJ6Rm56aHdrSmlZaUt5c0xNMmZPaEllSFI3blNIR1ZuWjhQVDAxUHRlZm43V3hvK240KzdkKytXMlU0Z0VHRFVxRkVZTldxVXh2M3o5ZlhsckxRQWdMNTkrM0ptMGFTbHBiRWFET29vRG9LWEpDODhEVUFwVVBWdmtaZVh4OTRIWTJOakdCa1pZZHEwYWV5WXJhMHRCZzBhQkcxdGJWeTVjZ1dob2FGSVNVbUJ1N3M3QmcwYWhBMGJOb0RQNTNNK3AvSlZMdm41K1p5VkdDS1JDQU1HREVCUVVKREt2bWhyYTBNa0VxRng0OGFvVmFzVzR1UGprWldWeFlJY2RldlcxYWo0UENIa3kxRmEwRUx1WTYwQUpJUVFRc2lYVFV0TFMyWFFRbjZ1cktDRkhBVXRDQ0dFZkswb2NLR2hkdTNhc2NINW9VT0hLZ1V1RkdkZ2QrellFZGJXMWlndUxsWktrUVFBWm1abXNMT3pBd0RNbno4ZnZYcjFRbkJ3TUp5ZG5RSElCcUVQSERnQVFKWWVSMTU0V0JWTFMwc01HREFBZW5wNm1ERmpCcG8zYnc0SEJ3ZVZOUlIwZEhRK09HZ2hGeG9heXRsdjBxUUoyOWJUMDBOVVZCUm5NTmpGeFFYdTd1N2c4L2xvMHFRSkFnTURNV2ZPSER4NjlBZ1NpUVIrZm43bzJiT25Sb05BQU5DOGVYUG82dXF5V2lPS1RFeE1OUDZTOTdFTUh6NGNKMDZjUUhwNk9nRFpTcE9TUVlvV0xWb29EWm9yc3JDd3dOQ2hROVUrNDlHalIyeTdTNWN1bGREclQ4UE96bzZsQjR1TWpFUmlZcUxhdHAwN2QyYWZpWnMzYjdMM1UrNzI3ZHZzL2JPM3QyZXJid0RaZ09McTFhdlo3OEtTSlVzUUdSbUp3c0pDdUxtNW9WNjlldGl3WVFQbi9SZUpSQ3gvcks2dUxvWU5HNGJBd0VBMGF0UUk2OWV2aDRtSkNVNmRPZ1ZyYTJ2VXIxK2Y4MS90MnJWWmdISGN1SEVzVlpXY1l0Q0tFRUlJSVlRUVFnZ2hoQkNpSGdVdU5OUzllM2QwNzk1ZDdmbmZmdnVOcFJPYU9uVXFBTmtNYTBORFE3eC8veDZBYk9aK3MyYk5NRy9lUE00S0JYdDdlOWpiMjdQOU5tM2FZUG55NVFnSUNFQnNiQ3dLQ3d1Vm5tZHVibzQyYmRwZzJyUnAwTlBUQXdCTW1qU3BVbDVyV1d4dGJUbjd6WnMzaDV1Ykc5dm44WGhZdVhJbFJvOGVEWE56Y3l4ZXZCanQyclhqWEdOcWFvcnQyN2Rqd1lJRmlJNk9ocCtmbjhaQkMwQzJXcUpMbHk1NDllb1Z0TFcxV2FIbGhnMGJZc3lZTVJxbExQcVlyS3lzc0c3ZE9reWJOZzJkT25YQ3FsV3JsSUpkdXJxNmFOeTRNWjQ5ZXdZK253OCtudzlkWFYwWUdockN4c1lHTTJiTVVGdlFIZmhmM1JJek16T1ZxYXFxcW1IRGhtSFFvRUVBWkt1WFNndGMvUGpqanl5UThNTVBQeWdGTHN6TXpPRGs1SVN3c0RDMGJ0MGFabVptN0gxZnQyNGQ2dFNwdzlvYUdSbGgzYnAxc0xLeWdvV0ZCWXFLaXFDbnA0ZUNnZ0lJaFVKWVcxdkQzZDJkL1Q0QndFOC8vUVF0TFMxTW1US0ZmVDVMRnV0Vlpmanc0Y2pMeThQaHc0ZVJucDZPZnYzNnFhd1JRZ2doaEJCQ0NDR0VFRUlJVWFaVlRNbVhLNDFFSWtGb2FDajY5ZXZIanNrTEN3c0VBazY2cHk5ZFhGd2MrSHcrREEwTjFkYVRpSTZPaHJXMU5TdEVyb3BFSWtGcWF1cEhyYy93T1QxOStoUTJOamFVS3VRakU0dkZrRWdrTExpUW5wNE9VMVBUejl3clFnZ2hoQkJDQ0NHRUVFSklSVkRnZ2hCQ0NDR0VFRUlJSVlRUVFnZ2hWWVp5SVFSQ0NDR0VFRUlJSVlRUVFnZ2hoSkRQaEFJWGhCQkNDQ0dFRUVJSUlZUVFRZ2lwTWlod1FRZ2hoQkJDQ0NHRUVFSUlJWVNRS29NQ0Y0UVFRZ2doaEJCQ0NDR0VFRUlJcVRJb2NQRXZJcFZLUDNjWENDR0VFRUlJSVlRUVFnZ2hoSkJTOFQ5M0IvNXRpb3VMSVpWS3dlZC8ycmRlTEJhamYvLythTlNvRWRxMWE0Zng0OGVYMm9lUWtCQUVCd2NEQUxwMDZZSUpFeVo4cXE1eUJBUUU0TWFOR3dDQTJiTm5vMW16WmtwdE5tN2NDRk5UVXpScjFnenQyN2YvMUYzVVNFeE1ETjYvZnc4QUVJbEVxRisvdnNiWFhyaHdBYWRQbndZQVRKa3lCWFoyZHBCS3Bmajk5OTlabTdGangwSkxTd3Rpc1JqcjE2OEhBUEQ1ZkN4YXRLZ1NYOFdIeThqSXdMMTc5L0R1M1Rza0p5ZWplZlBtNk5HalI2WGNPeVltQnNIQndjakx5NE5ZTE1iczJiTlJyVnExU3JuM3A3QjkrM1lrSkNTZ2FkT202TldyRjZ5c3JENTNsd2doaEJCQ0NDR0VFRUlJK1N3b2NGRkJSVVZGS0Nnb1lJT2tPVGs1eU0zTlJYWjJOdDYvZjQvTXpFeGtaV1VoUFQwZGFXbHBTRWxKUVhKeU1wS1NrdEMrZlh0czJyVHBrL2IzMnJWcnlNakl3SjA3ZDVDVGs0UEpreWVYMmo0cEtRa1BIandBQU5TclYwOWxtN0ZqeHlJNk92cUQrN1p2M3o0MGJ0d1lBQkFaR1ltQ2dnSjI3dGF0VzRpSWlBQUEzTDU5RzVtWm1leGN2WHIxb0tlbmg4REFRQUJBaHc0ZHFtemdZdVBHalFnTEN3TUFPRGc0WU1lT0hScGZHeHNieTY0ZE1tUUlBRUFpa1dEejVzMnNqWXVMQy9oOFBnb0xDM0g4K0hFQWdFQWdLRE53TVd2V0xCUVZGWlhydFpRMGF0UW9kT25TUmFPMlBCNFB2L3p5Qy9MeThnRElmb2FWRmJqZzhYZzRkT2dRMisvVHA0OUdnWXZrNUdTc1diT21Vdm9nNStqb2lCRWpSaUE1T1JucDZlbHEyelZwMGdSYVdscDQ5T2dSL1AzOVVWeGNqTkRRVURScjFneloyZG1jdGxaV1ZoQ0pSSlhhVDBJSUlZUVFRZ2doaEJCQ3FpSUtYSlNUaDRjSExsNjhDSWxFVXVGN1hMdDJEU0VoSWVqWHIxOGw5cXgwWjg2Y1lkdjkrL2V2bEh1S3hXS0l4ZUlQdm8vaXdQbkNoUXVSbHBhbXNwM2lRTDI4YmMyYU5kbStnNFBEQi9mbDN5WThQSnk5Ly9MZ2tTYmV2WHVIakl3TUFFRG56cDJWenA4NmRZcWRMNmwyN2RxSWlvb0NJRnNsc1hYclZoZ1pHU20xRXdxRkdEVnFGTnZmdVhNblltTmoxZmFwdUxpWXM3OXIxeTZjTzNldTFOY3hjZUpFOEhnOFhMbHlwZFIyNVdWdWJnNEEyTHQzTDQ0Y09hSzIzWTBiTjVDZm53OFBEdy9XZjRsRWdtblRwaW0xOWZMeVFxOWV2U3ExbjRRUVFnZ2hoQkJDQ0NHRVZFVVV1Q2duc1ZqOFFVRUxRSmJDSnlBZ0FOMjdkNGVlbmw0bDlVeTl1TGc0Tm1PZnorZWpUNTgrbGY2TTNyMTd3OUxTVXVQMkowNmNRRTVPemdjLzk5YXRXMnc3TkRTVXJjNVFOSFRvVVBUczJmT0RuL1cxR3pwMHFNWnRMMTY4aUx0Mzc2bzl2Mi9mUHJ4NTgwYWplKzNkdTFmbGNXTmpZMDdnNHNhTkczajgrTEhHZlh6eTVBbWVQSGxTYXB1QkF3ZkN5c29LUXFHdzFIYnlGVllBb0sydERSMGRuVkxiNitycWF0VEh3c0pDTEZxMENBa0pDUnExSjRRUVFnZ2hoQkJDQ0NIazM0QUNGeDlBSkJMQnhNUUUrdnI2N0QrUlNNVCtNelEwaExHeE1ZeU5qV0ZpWWdKVFUxT1ltNXZEMk5nWVdscGFuNnlmUVVGQmJEWjMrL2J0RVI0ZWp0MjdkNWQ2aldKS3Bvc1hMK0wrL2ZzQUFHZG5aNVd6d1VlTUdJRzJiZHRxM0tjTEZ5Nm9ERndjT25TSVUwUjh3NFlOdUhEaEFnQmc5ZXJWc0xlM1orZU1qSXpnNnVySzlwOC9mNjd5V2UzYXRkTzRYMVhKL3YzNzhlREJBN3g5KzVZZDI3dDNMMDZmUG8xbHk1YVY2MTV4Y1hGSVNrcENtelp0MUxZcDZ6T2hLRGMzVitPMnVycTY1ZnE4cTF2Rkl4UUtTdzB3RkJRVXNOVWpmRDVmb3pveVBCNFBkZXZXeGZYcjEwdHRkK1BHRGZ6MDAwOEFnRysvL1JaYnQyNHQ4OTRBTUhyMGFIVHIxZzJuVDUvRzJiTm5BUUR1N3U1bzJyUXBDZ29LNE9IaGdkdTNid09RcFlMYXVIRWpDMmJHeE1SZzNyeDVrRXFsRUlsRXNMVzExZWlaaEJCQ0NDR0VFRUlJSVlSODZTaHc4UUZtekppQjBhTkhmKzV1bENvbEpZWFZQQUJrS1d6ZXYzK3Y4V3g0QU1qT3ptYjU5bE5TVWxTMitlbW5uNkN0cmEzeFBkVU5UcWVucCtQWnMyZHMvOTI3ZDJ6NytmUG55TS9QQndBMGF0UUl1Ym01aUltSktmTlpuekpJZFBYcVZkU3RXeGQxNjliVitKcnM3R3pjdVhNSDNicDE0eHgvL1BpeFVnb2orUXFDOGhUZHpzakl3STgvL29pc3JDd2NPSEFBdFdyVlV0bXVQUGM4ZmZvMFc4VlRGbDlmWDdScTFVcWp0a2xKU1dwVHFPM2N1Uk41ZVhuWXRtMGJwa3laQW1OalkzWXVLaW9LRXlkT1JGNWVIaXdzTExCcjF5N282K3ZqMTE5L3hkaXhZMWthc2R6Y1hHelpzZ1ZUcGt4aDZaemtJaUlpRUJvYXFyWmZjdEhSMFZpMWFwWEtkaUtSQ083dTdteS9YcjE2cUZldkhuYnQyZ1hnZittdmNuTnpNWGZ1WER4NjlJZ2RYN1ZxRldyVXFBRkF0aEpqeTVZdExJam40ZUVCUTBORFpHZG5VNTBMUWdnaGhCQkNDQ0dFRVBMVm84REZCeWdzTEN6WHpQT1NlRHlleGlsbEtzcmYzNThOOW45TWlnVzFQMFJZV0pqYTJld0JBUUZzMjlYVmxUUDczdFBURTkyN2QyZjdwMDZkd29ZTkd3RElhaXA4Q2prNU9WaXdZQUVrRWduTXpjMnhjT0hDVW1zU0pDY25ZL1hxMVFnUEQ0ZEVJa0ZnWUNCc2JHd3E5R3l4V0F4dGJXM09haFVBeU12TGc3dTdPNnNOTVhmdVhQeisrKzhxVnlPVUozQlJIaEVSRVVoT1R0YW9yZUpLbjVMeTgvTXhaODRjUkVSRUlDd3NETnUyYlVPTkdqWHcrdlZyekp3NUUzbDVlYWhXclJyOC9QeGdiR3lNS1ZPbUlEbzZHdGV2WDhkdnYvMkdGaTFhWU02Y09Yang0Z1Z1M2JvRlB6OC9XRmhZc1B0SFJVVnhnbnpxSkNVbHFXMW5abWJHQ1Z3QXNtRGZ3NGNQQWNoV2F3aUZRbVJrWkxBNkg0RHM1emQ1OG1TMXovVHc4QUFnQzNDVXRUcUVFRUlJSVlRUVFnZ2hoSkF2SFFVdVBzREdqUnV4Y2VQR0NsL2ZvMGNQZUh0N1YyS1B1TjY4ZWFOeWdIWDQ4T0VZT0hCZ3FkY0dCZ1ppNTg2ZEFJQUJBd2F3UVcxMTZYZWNuSnhRdlhyMUN2WFR6TXlNYlFzRWdqTHJEUUN5T2dPblRwMENBT2pwNmNISnlZbHpuV0xhS01YMFVoK1RQQUFCQUttcHFaekM0YXFZbXByaTRjT0g3Sm9qUjQ3QTA5T1RuZmZ3OE1DY09YTnc5T2hSRnJSWnVuUXAycmR2ejFsdEFBQmR1M1lGQVB6NDQ0L3NXSEZ4TVJZc1dNQ3BDekYwNkZEdytYeThmLzhlQU9EajQ2TlUxTHE4YXRhc2lmZnYzNnY5MmNrL1J4K0t6K2VqVHAwNmlJaUl3TnUzYnpGcDBpUXNXYklFeTVZdFl5dUNqSTJOc1diTkdzVEd4cks2RWE2dXJqQXpNOE9ZTVdOWXdYQmJXMXVWQmNFL2hqTm56ckNBVXVQR2pmSHk1VXNBd0toUm96akJPRUlJSVlRUVFnZ2hoQkJDaUF3RkxyNWlhOWV1VlZsSVhKNy92NmlvQ09mT25ZT3pzN05TbWllQlFNQzJlVHdlOVBYMWxlNmpPT0E5YXRRb1RqcWdnb0lDNU9YbElTOHZEMkt4R0RrNU9TemxsT0ovelpzM1I3VnExZGgxWThhTXdjaVJJOHQ4YlZGUlVUaDgrREFBV2RERTE5Y1hRVUZCQUlDUWtCQkVSa1lDQUt5dHJXRnFhbHJtL1NxRFl1b2tNek96TWxkUENBUUNPRHM3NDhpUkl3Q0FjK2ZPWWZiczJTd29ZV3BxQ2xOVFU4NEF1Nm1wS1dyV3JLblJLaHFKUklMdzhIQzJ2M2p4WW93Y09SSzV1YmxLYWFrcXc2aFJvMVN1MmpBeU10S28zZ1FnSzRJdER5NlV4T1B4c0hUcFVvaEVJZ1FFQkdEQWdBRm8wYUlGcTJzQkFDOWZ2bVNCQVFCd2MzUERsQ2xURUJFUndZSTEwNlpOdzlTcFUwdnRoNnVySytiTW1jUDJGV3RjZE9qUWdiTXFLQ1VsQmM3T3ppcnZVMUJRZ0VPSERySDkzYnQzczFvaWl4Y3Z4cVJKazdCbnp4NEFzaG91SmlZbXJCNkdVQ2hrcTRhT0hqMktTNWN1bGRwblFnZ2hoQkJDQ0NHRUVFSytGaFM0K0FCR1JrWXFCL1ExcGJqU29MSzlmUGtTTjIvZVZIcytMaTRPbnA2ZXVILy9QbUpqWThzY3lGVkZNU2pDNC9Fd2VQQmdaR1JrSUM4dlR5bGxrVHFPam83bzFLa1QyNzkvL3o2bVRKbFM1blZUcDA1RlNFZ0lBZ01EMmVDL2ZBQ2J4K1BCM3Q0ZVBCNVA0OW9LSDZxNHVKaVR3cWRqeDQ0YTFkWVlPSEFnQzF6azUrZmoxS2xUR0R0MmJLblhxRXJMSlE5MnFFbzl4dVB4OFBQUFAyUFFvRUVBWkFHVDc3Ly92c3krbFplNjkzckRoZzJWVXVOQ3p0M2RIWWFHaHJodzRRS3NyS3l3Y09GQ3ZIbnpCZ2tKQ1RoMzdod0FXWEJ1eVpJbE1EVTFoVlFxUllzV0xWQ2pSZzBZR2hwaTFLaFJaZlpESXBGdzBzQXBCb3FrVWlubm5McDZMUUFRSEJ6TXFkT2lpTS9uYzFibDJOdmJ3OUxTRW5mdTNHSG52LzMyV3dEQXRXdlh5dXd6SVlRUVFnZ2hoQkJDQ0NGZkN3cGNsSlBpS29QcDA2ZFgyZUxjMXRiVzBOWFZSWDUrUG9SQ29kTGdhbkp5TWg0OGVBQUE4UFB6ZzcyOVBkcTFhMWV1WnlnR0xnUUNBUXdORFJFWEY2ZXlyWmFXRmd3TURDQVNpU0FTaVdCb2FBaVJTTVNLRVZlRWlZa0pTNDJrV0J0QlgxOGZLMWV1QkFET2JQeVA2Y21USjBoTFMyUDdpc0dZMHRqYTJxSkJnd2FJam80R0lCdm9kblYxNVFROUZJTkFtelp0d3NxVkt4RVNFc0s1VDJob0tFc0J0WDc5ZW5aY0tCUml6Wm8xNk55NU16c21FQWd3Zi81OEZCWVdZc2FNR2VWN29TcU1IajI2MUZvZVo4K2V4ZjM3OXpXNlYwNU9UcW5uTXpJeTRPdnJpeE1uVHFDNHVCZ2JOMjdFc1dQSFVGQlFnQU1IRGdDUUZjaGV2bnc1OXUvZmowZVBIbUg2OU9tUVNDVHNzemwwNkZETW1qVUxRNFlNVVJ0Y0Nnb0tZaXQ0U3JwOSt6Ym4vVlFuSlNVRk8zYnNZUHNDZ1FELy9lOS8wYk5uVDVYdFBUdzhJQkFJV0Qvejh2SXdmZnAwQU1EYnQyL0xmQjRoaEJCQ0NDR0VFRUlJSVY4TENseVVrK0pNYTRGQUFJbEVVcUhDMUxxNnV1RHhlSlhaTlE0ZEhSM1kyZG5oeFlzWEdEbHlKUHo5L1Rublc3ZHVEUmNYRi96KysrOG9MaTdHMHFWTGNlVElrWEtsVmNyTHkyUGJRcUVROCtmUFIyWm1KdlQxOWNIajhlRGw1Y1hTOXZqNCtLQldyVnJJeWNuaC9LZVlrZ29BR2pac2lFMmJOcFg1Ykd0cmE4NStVbElTMjQ2S2lvS2RuUjBBS0tYQStsak9uei9QdHZsOFB0cTNiNi94dFFNR0RJQ1BqdzhBMlVxWXUzZnZvbTNidHZEeDhjRzVjK2VRbUpqSTJzYkZ4VUVrRW1sMFh5MHRMZXpZc1lPOUZ5VVZGUlhoM3IxN0FBQkRRME8wYnQyYWMvNysvZnNzSU9UZzRNQlpYWlNZbUlpLy8vNGJBRGhGMFZVNWR1eVlSdjB0eTVFalIrRHI2OHZxV1FnRUFnd2VQQmdyVnF4Z0tiRUVBZ0dtVEptQ3ZMdzhsbkpxMTY1ZDJMSmxDN3AzNzQ1TGx5NGhLeXNMSzFldXhKa3paK0RqNC9OQnE2WktVMWhZeVBuM0FwRDlYcXBUTXJnamxVb1JFUkh4VWZwR0NDR0VFRUlJSVlRUVFraFZSb0dMY2xLY0VXNWdZSUJqeDQ1aDdkcTE1YjZQbDVkWHFiUFVLME9yVnEwd2VQQmdsdHUvcEprelorTDY5ZXVJaVlsQldsb2FWcXhZd1hMcWEwSStnQXpJQ21UNyt2b2lNaklTMmRuWlNyVTE1UFVCU3JLeXNvS1RreFBidjN6NU1pY2dvazVDUWdLeXNySmdaMmVIb3FJaXRtSUJBQjQvZnF4MnNQNWprTmNLa1hOd2NOQTR1QUFBdlh2M1pvRUxBUGpqanovUXRtMWJSRWRIYzRJV2Nwb1dRZWZ6K1JxL0QwWkdSa3FyQ0Y2L2ZzMENGMjNidG9XNXVUazc5L0RoUXhhNEtJdXVyaTViMlpDZm44OVdMY2xyclpSMm5hTEV4RVQybVd2Y3VERldybHlKeU1oSXpzcUl3c0pDcGNDWFZDckZtalZyY1BEZ1FadzRjUUtiTjIrR1JDSkI5ZXJWMVFZdFdyVnFoWTRkTzdMOXQyL2ZzbUx3MXRiV0xPMFdJQXRteXV0VUtLcFJvd2JhdG0ycmNmREJ5OHNMSmlZbStPT1BQeEFTRWdLaFVJak5temNEQUE0ZlBveS8vdnBMby9zUVFnZ2hoQkJDQ0NHRUVQS2xvOEJGT2FXbXBySnRmWDE5dFlXRXE0SVJJMGJBd3NLQ0ZiRXVTVmRYRng0ZUhxeSt4WlVyVjNEcTFDbk9vS3c2bVptWm5PQ0VvYUVoQ2dvSzFMNGZRcUVRSXBFSUJnWUdMR1dVZ1lFQlp6QWNBTFpzMmNKSnVWU2FTWk1td2M3T0RsRlJVWnlaN1hmdTNQa29OUnpVdVh2M0xxZU9nV0lnUmhNMWE5YUVyYTB0bmo1OUNnRDQ2Nisvc0dqUklwaVltQ2kxOWZUMHhLQkJnelFxenExby9mcjFzTEN3UU0rZVBWRzdkbTJsOHdrSkNWaTNiaDNubU9Jejl1N2R5em1uYVEwVEFQRDE5V1UxTHZ6OS9iRnQyellBUVAzNjliRnYzejRJaFVKTys2aW9LSGg1ZVNtbEVScy9manlPSHorTzRjT0hZL3IwNlJBSUJMQ3lzc0ttVFp0WUtqUWRIUjBZR3h2RHhNUUVSa1pHME5IUlFYaDRPTjYrZllzTEZ5N0F4Y1VGZG5aMjJMUnBFNVlzV2FLMno4MmJOOGZFaVJQWi9vMGJOMWpnb2xhdFdweHpLU2twS2dNWEFOQzVjMmY4ODg4L2FsT29GUllXc20xN2UzdFlXRmpnMXExYkFHU0JuYlp0MndLUUJmUUlJWVFRUWdnaGhCQkNDUG0zb01CRk9XUmxaU0U1T1pudG01cWFJaUVoZ2UyWFZiTWhOamEyMUVLK2xjM0N3cUxNTm0zYXRFSGZ2bjF4OXV4Wk9EazVvVXVYTGhyZFcvRjFDNFZDR0JnWVlPclVxZmp1dSs5WVVNTFQweFBQbmowRElFdlhZMnRyQzBCV0d5TW5Kd2ZaMmRuSXljbkJ2WHYzVUxObVRWaFpXVUZQVDQ4emtGMVVWTVJTY2ZGNFBFNXFLWG5hblpJejBhOWR1NGJFeEVSWVdWbHA5Rm8rMU5telo5azJuODh2TTNXU0tyMTc5MmFCQzdGWWpORFFVQXdZTUFDREJ3L0czYnQzc1gzN2RnQ3lBRkZGM0x0M0Q4K2ZQNGVQanc4dVhib0VJeU1qem5rYkd4dnMzTG1UYyt5bm4zNWk2WXQyNzk2TnVuWHJzbk5uejU3RjZ0V3J5OTBQVjFkWG5EeDVFZ2tKQ1lpS2lvS25weWRXcjE0TkhvK0g3T3hzN055NUU0Y1BINFpVS2tWa1pDVGF0bTJMd1lNSEE1QVZJRDl4NGdRbm5abElKTUx2di84T2dVQUFVMU5UQkFZR3NsVXFZOGVPUmYzNjliRjM3MTUwNnRRSmpSczNCZ0RZMmRseFVxY3RXYklFVjY5ZTVRVGlnb0tDRUJ3Y3pQWVZhNlhjdW5XTHN4cERVVnBhR2p0MzVzd1o5Ty9mSDdtNXVaeGFGNG9VbjNucTFDa1lHQml3MzVuQ3drSVdkSHp4NGtWWmJ5MGhoQkJDQ0NHRUVFSUlJVjhOQ2x5VVE4blVPUFhyMThlVEowL1l2cU9qSTM3NzdUZTExLy93d3crc3BrQlZNbnYyYkhUcjFxMWNxYXNVQjFKTlRFeHc4K1pORm9oNC9mbzFzck96a1pLU3d0b3NXTEFBRW9rRTJkblpLb00zczJiTnd2ang0M0hxMUNsczI3WU5scGFXY0hSMFJIeDhQS1pObXdaQVZndml1KysrZzQrUEQzNzk5VmVZbVpsQkxCYmp4SWtUQUdUMURRb0xDeUdWU25INDhHRzR1N3RYOUMzUm1FUWk0UVJPSEIwZEt4UmM2TldyRjBzTEJNaUtmUThiTmd5QWN1MkRpcEN2aE5IVzFsYVp4dXJwMDZlbEZweDJkWFg5NEQ0QXNsVStLMWV1eEE4Ly9BQ3BWSW9MRnk0Z1B6OGZQWHIwd05hdFd6a3JtZ0RnMHFWTEdEaHdJQklTRXRRTy9pc0tDd3RqcWRFU0VoSlk4TzdWcTFjcTI3ZHYzeDc1K2ZsS24wbUpSS0tVN2t5dXFLaW8xQUNrNGprVEV4TzFCY0FCV1RCVXp0ZlhsM011UHorL1Ftbm9DQ0dFRUVJSUlZUVFRZ2o1MGxIZ29od3VYYnJFdGkwdExXRmdZRkRwenhnNGNDQkxsWFRvMENHbEl0UWZnNFdGUmJucmJWeS9mcDF0bTVtWlllYk1tYVcyVjFXclFaRjhBRmNzRm1QLy92MlFTQ1RvMXEwYkorVlRZbUlpSmt5WWdQejhmTXlkT3hlN2R1M0N2bjM3MkdEMzk5OS9qNnRYcnlJbUpnWUhEeDVFcjE2OTBMeDVjNVhQcTZ6M21jL25JekF3RUtkT25jS1pNMmZLblNaS3JtYk5tdWpRb1FQcTFxMkxJVU9Hc05VQjZzanJSTWlscEtUZzJMRmpxRisvdnNyMjZlbnBBR1EvSzNuQmNqNmZEemMzTjdYUE9IbnlKUDc1NXg4QXN2ZFdWZW9xQUdqUm9vWFNNY1VWQ2lXWm1abWhRNGNPQ0FzTEF5QmJJWFB0MmpWT0cwZEhSL3p3d3cvczN1bnA2WnlWTFpyUXBMYUVvYUVodnZubUd3Q3l3dWZ5QUVmdDJyWFJzR0ZEalo1VFVGREFLUTd1Nk9qSXRzc1NIeDhQUUJaUWNuWjJCaUFMQ3I1NjlRcDhQaCs5ZS9jR0FEeDc5Z3d4TVRFYTlZY1FRZ2doaEJCQ0NDR0VrQzhkQlM0MEpKVktjZkhpUmJZdkgreXNUUC84OHc5THdWUzdkdTFQRXJSUVIzRW1lTWtaNC9uNStXeWdGZ0M2ZGV2RzBod0pCQUtXS2lvbEpZWE5QdS9Zc1NOcTFxd0prVWpFemg4L2Zoekd4c1lZUFhvMEN6RGN2WHVYelhRdnVRTEF5c29LWThhTXdaNDllL0RreVJQczNMa1RBUUVCQUdTRDhNT0dEWU9scFNXOHZiMGhrVWl3ZVBGaTdOKy9IMlptWnB6N1ZQYjdYTHQyYmN5WU1RTnVibTVxYXo4bzF1M2c4WGdxMjJ6ZHVsWGpaNWFzQXpKbzBDQklwVkxNbVRPSEhTc3FLb0pFSWtGU1VoS3JWNkZZMkh2dDJyVjQvdnk1Mm1mSUMzTURzcm9oSll0bHkxMjdkZzF6NXN5QnZiMDlBRmxRSlNrcGlaMVBTRWhBVEV3TTd0NjlpenQzN3VEZHUzZXdzN09EdTdzN1o1V0ozSmd4WXpCanhneE95akJ0YlcybFdoaXFLQmIvMXRIUllVRWFkUVFDQVNaTm1nUUFPSGp3SU5hdlh3OUE5cGxXZkM5TGs1eWNqTDU5K3dLUVRhbFkrQUFBSUFCSlJFRlVCVUxVRmJndkxDeEUxNjVkT2Nma2dSSXJLeXVzWExrU2dHemx4YXRYcnlBVUN0bXhkZXZXVWVDQ0VFSUlJWVFRUWdnaGhQeHJVT0JDUTMvODhRY245VkhKQVVoQU5vQXJ6OGV2aW1KOURGVWVQWHJFdGpXdE5WRVpYcjE2aFdmUG5rRlBUdzk4UGgrcHFhazRlZklrTzE5eVpjbnAwNmM1eGJENzkrK1BZY09HUVNRU2NXYVpUNTQ4bWFVNW1qeDVNbHEyYk1tNVQyQmdJRjY4ZUlINzkrK3o0c01YTGx4ZzV6dDE2c1FDSW5KdWJtNklpNHVEcmEwdGR1L2V6UUlGbzBhTlFwMDZkVEI4K0hBRUJRVWhOallXQ1FrSmNIVjFoYmUzTjJmbHhjZDZuN1cwdE1EbjgvK1B2ZnVPaXVKcUh6aitwWU1VRWJGamI3RkdzVVJqaVQyR2lFWmYyeHQ3Q3hxanhoWnIxSWdOTmNZU284WmVZb3l4OTE2eFIxRlJFUnVvcUJRUkJLUXV5KzhQenM1dmg5MUZVR3g1bjg4NW5yTno1ODdNblFWWnVNL2M1K0hSbzBkY3VIQUJaMmRuYkd4c3VIYnRtdW8rc3J0U1J6K0lwTE56NTA3VnR1NTlNRE16VTZYTUdqQmdnT3I0TW1YS0tLL3o1OC9QaXhjdlRGNzMwYU5IeXRlNVlNR0NSbE5NNmRqWjJTbXZMMSsrck5RbEFaZ3dZWUpCZjB0TFM3cDM3MDZlUEhudzhmRWhJU0ZCMmZmSEgzK3daY3NXR2pSb1FNMmFOYWxSb3dhVktsVlNyZkl4cFhQbnp0eStmUnVBdVhQbjhza25uN3owbU5lbG55NU9WM2ZGRlAyVktGRlJVVXI2dVpjRnozUmZwOHpTVGdraGhCQkNDQ0dFRUVJSThXOGhnWXNzU0V0TFkrWEtsY3EyaFlVRjlldlhOK2lYa0pCQVNFaklLMTlIZndJMHMzb0RPUzB1TG82SkV5ZWEzSzlmbEJuVUtiT3FWcTFxc2dpMmZxMkhsU3RYcXRJb1hiOStYWG12aWhjdmpxMnRMYW1wcVJ3L2ZoeElmeEoreXBRcHFoVUJWbFpXbUp1YjA2VkxGd1lNR0tCTXFoY3ZYcHorL2ZzcmZYNzg4VWRsOVVOWVdCaXJWcTFpMXF4WnFtdnJ2SW4zMmNMQ0FtOXZiNVA3OVlNSG1aazllelluVDU1VUZVSzNzN05EbzlHd1pjc1dnLzdGaWhXamJObXlWSzFhbFlzWEx3SVkxRlJwMGFJRlVWRlIvUGJiYjhyNU1yc1AvZXRtMW5mVHBrMVVyVm9WVDA5UE5telk4Tko3MHdWQlBEMDlxVm16SmxPbVRPSHMyYlBLL29TRUJBNGNPTUNCQXdkbzNMZ3hzMmZQZnVrNTM1YWdvQ0MrKys0NzdPenNTRXRMVS8yZkwxQ2dnTW5qTEN3cytPR0hINVR0SzFldUtLOU5wVFNiTldzVzE2OWZWd0pmbVFXUGhCQkNDQ0dFRUVJSUlZVDR0NURBUlJhWW1aa3hkZXBVaGcwYlJsUlVGSjkvL2ptNWMrZk84ZXRjdTNZTlNIOGkzOTNkUGNmUGIwcWxTcFd3c2JGUjBnbnBjM1oyTnFqYk1HSENCSHIzN2sxb2FDaDkrdlF4ZWQ2YU5Xc3F0UXVNMVRIUStmTExMNEgwaWQzTm16ZHo4T0JCMXE1ZGE5QmZOK0Zmb2tRSjh1VEpRM3g4UFBiMjlzeWVQVnUxaXFGR2pScU1HREVDSHg4ZkxDMHQrZjc3NzFYbmVkUHZjOEdDQlNsWXNLRFJ1aDcyOXZaNGVucG02VHpPenM2cVNYRkxTMHZLbENtRHBhVWxvMGFOWXVUSWtRRFVyVnVYTGwyNlVLZE9IY3pNek1pZlB6K2pSNDlXVmg0QTJOcmEwcTlmUCtyV3JjdkRodytOQmo0eWMrREFnWmYyU1U1T3h0UFRrMzc5K25IOCtIRlNVbEtVZmZuejU2ZDI3ZHJVcUZFRGQzZDMzTnpjbEgyRkNoVmk0Y0tGWExwMGlWV3JWcWxXVnVUT25ac3hZOFprYTZ4dldyRml4WWlPampiNjlmWHc4REJveTVjdkh4VXFWTURLeW9yMjdkc3I3ZnFGeUhWMU1USXFXTENnS2hEME5uOHVDQ0dFRUVJSUlZUVFRZ2p4cmtqZ0lvdXFWcTNLNnRXcitlNjc3K2pWcTVmUlBpMWF0R0Q2OU9rbXo5R3ZYeitESitCMVVsTlRsZFVGZGV2V3hkTHk3WDFwTEMwdGFkaXdJWGZ2M3NYYzNCd3JLeXRzYlcwcFhibzBYYnAwVWEyY2dQU255dWZQbjgvY3VYT05yanpSNmRTcEU2R2hvUnc2ZElobno1NnBDa3FibTV2ajZ1cEt5NVl0K2ZycnI1WDJQSG55MExGalJ4SVNFcGcvZno3VzF0Ymt6cDJiaGcwYkttbTRIQndjbURWckZnTUhEdVNYWDM2aFZLbFNCdGZ1MkxFajV1Ym1QSHo0a0NKRmlpanRiK3Q5ZG5kM1o4K2VQVmhZV0dCdGJZMjl2VDFseXBSaHdJQUJGQ3BVS0V2bktGKytQT2JtNXRqWjJWRzRjR0c2ZCsrT3E2c3JBRTJhTkdIUW9FRjgrdW1ubEN0WFRuVmNpUklsMkxCaEE5SFIwVVJIUjJObFpVV0JBZ1dVZTNWemN6TVpSSG9kdXZPWEtWT0cvdjM3czNIalJscTNiazNUcGsxZldtd2MwdDh6ZDNkM0hqMTZ4TkdqUnpsNjlDZ2RPblFnYjk2OE9UN1cxMkZoWVVHcFVxVzRlZk1tNXVibTJOalk0T3JxaXFlbnB5b3dvZE9tVFJ1aktlUzh2THh3ZEhSazQ4YU5xalJxalJvMW9rQ0JBbGhiVzFPcVZDa3NMQ3h3ZEhTa1lzV0tCa0U0SVlRUVFnZ2hoQkJDQ0NIK2pjelM5R2VUeFVzbEppWm1xVWp3LzRMVTFGU1RoYWJmaHJpNHVKZW16a2xMUzVPNkFPK0FWcXRGcTlXKzFRRGM2MHBNVENRdUxnNUlUNDJWM1Zva3J5bzBOTlJrdWpVaGhCQkNDQ0dFRUVJSUlmNFhTZUJDQ0NHRUVFSlBTa3FLa3U3TzJ0cmFJQWk3WWNNR3pwdzVBMEQ3OXUwTjZpVmxkdnllUFh1b1VxVUtSWXNXVlIwVEhSM04xS2xUS1Zpd0lJVUxGNlp0MjdiWmZsQWlMQ3pNYUsyZHRMUTBObTNhaEwyOXZkR1Vka2VQSGlVb0tJaU9IVHRLTFIwaGhCQkNDQ0dFRU84RjgzYzlBQ0dFRUVLSTk4bnZ2LzlPZ3dZTmFOQ2dBV3ZYcmpYWWYrdldMWHg5ZmZIMTllWHg0OGNHKytmTm02Y2N2M256WnFWOTkrN2QvUGpqajNUcDBvV2pSNCtxamxtK2ZEbEhqaHhoL2ZyMTdONjltNVNVRkdKall6UDlsNWlZcUJ5L1k4Y09QRDA5V2JwMEtWcXRWbWxQVGs2bWI5Kyt6Smd4ZzhtVEorUHY3Nis2YmtKQ0FqNCtQaXhjdUJBUER3K1RLUzJGRUVJSUlZUVFRb2kzNmNQSjR5S0VFRUlJOFlGS1NVbGg1Y3FWQUx4NDhZSVJJMGJRdjM5Lyt2WHJSMEJBQUgvOTlaZlNOeUFnZ0VhTkdyMzBuTzNhdFdQY3VIRmN2WG9WYjI5dnRGb3RpeGN2NXVMRmkweVpNZ1ZYVjFlc3JhMnBXTEVpbHk5ZkppVWxoUkVqUnJCdTNUcnk1Y3NId0tKRmk0aUlpQURTYXlSVnJWcjFEZHk5RUVJSUlZUVFRZ2lSUFJLNEVFSUlJWVF3NGRDaFF3UUhCNnZhcmx5NW9yemVzMmNQTjI3Y1VPMi9kdTJhd1htc3JLeFlzV0lGSTBhTTRPTEZpd0RzM0xrVFQwOVBKazZjU0dwcTZpdVBzVXFWS25oNWViRjQ4V0xTMHRLNGNPRUNYYnAwNGUrLy84Ykp5WWxCZ3daeDl1eFo3dDI3UjJwcUtzSEJ3ZVRMbHc5L2YzL1dyMThQcE5mMm1UWnQyZ2RWbTBnSUlZUVFRZ2doeEwrWDFMZ1FRZ2doaE5DemNPRkNWcXhZa1NQbit1R0hIK2pVcVpPeW5aeWN6Tml4WTdsNjlTb3JWcXhnNGNLRkhEaHdBSUM4ZWZNeWR1eFlMQ3dzc25UdWdnVUxVclpzV1dYNzFLbFRqQjQ5bXZqNGVJWU5HMFpjWEJ5blQ1OEc0T25UcDRTR2hsSzhlSEVjSFIwQkNBa0pJVG82R29EY3VYT3I2bTZzWHIzNjlXNWNDQ0dFRUVJSUlZUjREZkpZWFRhOWVQR0N2Lzc2aSs3ZHUyZjZWT0tPSFR1VVBOTFZxbFhqeXkrL2ZGdERGRUlJSWNScnlKOC9QeFVxVkFEZzVzMmIyTmpZVUtKRUNjek16QXo2aG9TRTRPVGtoSk9UazlGejVjbVRSN1Z0YlcyTmo0OFBZV0ZoYk5xMFNRbGFRSHFoNzl5NWMyZHBqRVdMRnNYVjFWWFZWcTllUFZhc1dNSFJvMGZwMHFVTDQ4ZVBOMWo5Y2YvK2ZhUG5lLzc4T2MrZlA4L1N0WVVRUWdnaGhCQkNpRGROQWhmWjhQRGhRNFlPSFVwUVVCRFhyMS9IeDhmSFpQRGkzTGx6N051M1Q5bVd3SVVRUWdqeFllalFvUU1kT25UZzlPblREQm8waU1URVJGNjhlTUdtVFp1VXovM2ZmdnVOelpzM0V4c2JTOXUyYlJreVpNaEx6M3Zod2dXdVhyMUs3OTY5TVRNejQ0OC8vbER0WDdKa0NVdVdMTW5TR01lUEgwL2J0bTJWN1czYnR2SHBwNTlTdG14WlpSV0d0YlUxdHJhMkJzZnFGL1UydGo4elVWRlJPRGc0WUdWbGxhM2poQkJDQ0NHRUVFS0k3REIvMXdQNGtKdzZkWXFnb0NBQWpoMDd4dWpSbzlGb05DODlUdkpGQ3lHRUVCK1d0TFEwRml4WW9HeTNhTkVDQUkxR2cwYWpvWFRwMGtxYXBmMzc5eXZ0R2Y5cHRWb0Fnb09ER1RGaUJMLzk5aHVEQmczQ3djR0JjZVBHQVdSNWxZVSsvZDh0Tm16WWdMZTNONTA3ZCtiRWlSTksrNFFKRXpoMTZwVEJQLzJndys3ZHU0MzJ5VWlyMVRKNjlHaWFOV3RHOCtiTitlZWZmN0k5WmlHRUVFSUlJWVFRSXFza2NKRU5uVHQzVnVXcFBucjBLQk1tVEZBbUpmVHBCelJzYkd6ZXl2aUVFRUlJa1RQMjc5L1ByVnUzbE8zbHk1Znp5U2VmS1AvR2poMnI3QXNMQzFQdDAvODNlUEJnSUgwbFpseGNIQUJuenB5aFc3ZHVWSzFhbGFsVHAvTEZGMThvNTVvK2ZUcSt2cjdVclZ1WC9QbnpzMkRCQWk1ZXZNakZpeGRWS3l4MGRUQmlZbUtVZWh6UG56OW42TkNoU3BIdW5IVHIxaTBPSGp3SVFHeHNMR3ZYcnMzUjh3c2hoQkJDQ0NHRUVQcGtLVUEyalJneGdyQ3dNSTRkT3dha1A0R28wV2l3dHJaVzlVdEpTVkZlNThxVjY2Mk9VUWdoaEJDdkxqNCtub1VMRitib09UdDE2b1MxdFRYVHBrMURxOVVTRnhlSHRiVTFMVnUyVkg2bkFNaVhMeCszYjkvbXhvMGJQSC8rbkVHREJ0R25UeCsrL2ZaYjFZTVN1aFVYVGs1T3JGbXpodUhEaDNQejVrMEExcTVkeStlZmYwN0praVVaTldxVTZuY1NVRDljOGVPUFB4cWtmZXJXclJ2VnExZFh0UlV1WEJoSFIwZGlZMk1CcUZpeFlnNjhLMElJSVlRUVFnZ2hoSEVTdU1nbWMzTnpwa3laUXQrK2ZmbnNzOC80NXB0dmpQWkxTRWhRWGt1cUtDR0VFT0xETVgzNmRCNC9mcXhzTjI3Y21BNGRPcWo2K1BuNXNYVHBVZ0NhTld0R3UzYnRqSjdMMmRsWmVkMjJiVnRjWEZ5WU1HRUNjK2JNb1hEaHdnQThmZnBVNlpNdlh6N2MzTnhZdjM0OW8wZVBKanc4SEU5UFR3Q2pnUXVBZ2dVTHNtelpNa2FPSE1uNTgrZVpNV01HSlV1V0JPRDQ4ZU1HZ1F0OXAwK2ZObWo3L1BQUERkcDBBWkpEaHc1UnFGQWhvMzJFRUVJSUlZUVFRb2ljSWpQcXI4RE96bzVWcTFabFdwanl4WXNYeXV2dzhQQzNNU3doaEJCQ3ZLYWRPM2V5Wjg4ZVZadTF0VFdPam82cU5qczd1MHozNjVRdlgxNjEvZGxubjdGejUwNmNuSnpvMjdjdkFRRUJKQ1VsS2Z2MVUxS21wYVdSbXBwSzU4NmRBZlZxem5IanhtRnViczd1M2J0eGRuYkd6czZPdVhQbmN1WEtGV3JVcUpITnU4NmFZc1dLMGJ0Mzd6ZHliaUdFRUVJSUlZUVFRcDhFTHJKbzBLQkJoSWFHcXRyR2pCbUR1N3U3MGY0eE1USEthLzJuTm9VUVFnanhma3BNVE1USHg4ZWdmZi8rL2V6ZnY5L2tjWHYyN0RFSWR1aWNPM2RPdFRvaUppYUd4TVJFbkp5Y1NFeE1KREV4MFdBTUdlbW5kdEpKVGs0Mk9vNDhlZktnMFdpVWF4NDlldFNnM2tXVEprMlVJTWl1WGJzTWlvTm5USDhwaEJCQ0NDR0VFRUs4YlJLNHlLSUhEeDRRRWhLaWF0TmZWWkZSWkdTazh2cjI3ZHR2YkZ4Q0NDR0V5Qm0ydHJaODlORkgrUG41WVdkbnA2Ujl0TFMwTkVqN3FOVnFsZUNCc2YwNlptWm1xbTFmWDE4bVRKaEF6Wm8xK2VTVFQraldyWnRTNkx0Z3dZS01HREVDZ1BYcjF4TWVIazYvZnYyd3Q3Y0hZUFhxMWZqNyt3UFF2MzkveXBRcG8rd0RXTFZxRmZmdjM4Zkp5WW0xYTlmaTV1YW1XaGxpakoyZG5kVGlFa0lJSVlRUVFnangzcEhBeFJzUUhSMU5mSHk4c2gwZUhzN1RwMDl4ZFhWOWg2TVNRZ2doeE11MGF0V0sxTlJVV3Jac3ljeVpNd0hvMEtHREVsRFFPWFRvRUtOR2pRS2djK2ZPREIwNk5Fdm45L2YzSnkwdGpRc1hMbEMzYmwwcVZhcWs3Q3RhdENpTkd6Zm0yTEZqWExwMENZQmZmLzJWY2VQRzBhQkJBN1p2MzY3MHJWbXpwcXFBZGxSVUZQZnYzd2ZTVTBxbHBLUVlYVDBDa0pxYXFyeWVQMzgrTmpZMkJuM2MzZDFwM3J4NWx1NUpDQ0dFRUVJSUlZVElhUks0eUtKTm16YWgxV3FaTW1XS3lYUVFPc0hCd1FadDU4K2Z4OFBENDAwTlR3Z2hoQkE1b0duVHBqUnYzcHpEaHc4cmJYLy8vVGRidDI1VjlkTXZsTDFod3dZMmJkcGs5SHduVHB6QXdzSkMyYjV5NVlyeXVsYXRXcXJDM0xvSEhCbzFhc1NzV2JQdzl2WW1OalpXV2MyaFgrTWk0d3FQQ3hjdUtLK3JWYXRHWkdRa0d6ZHVmT245NmdkRE1zb1l1QWdKQ2VIQWdRTVVLVktFRmkxYUdLd21FVUlJSVlRUVFnZ2hjb29FTHJKSVY0amIzTno4cFgydlg3OXUwSGJpeEFrSlhBZ2hoQkR2T1dORnRqVWFqZEU2RTFuWnIxOWZJaTR1VGtrZjZlRGd3RWNmZmNTUkkwZVUvU2RQbnFSZHUzYkt0b1dGQlphV2xzeWFOUXVBc0xBd1pkL28wYU1wV3JRb2l4Y3ZCdFNCaTVvMWEyWjZqNjhpTmphV0hqMTZFQjBkRGNEOSsvZjU1cHR2Y3Z3NlFnZ2hoQkJDQ0NFRVNPQWlSOFRFeE9EazVLUnNIejE2MUtEUGlSTW5lUDc4dVVFQlRDR0VFRUs4M3p3OFBPalJvNGVxN2R5NWM4eVpNd2NBVDA5UHVuYnRhdlJZL1pVUmx5OWZWbFpxMUtoUkEzTnpjeUlpSXBUOWNYRnh4TVhGR1p6RFdGdG9hS2pCZUhScTFxeEptVEpsMkxadG05RXh0Vy9mWGdtMHJGbXpSdlU3akU3R0FNNmpSNCtVb0FVWWYwaERDQ0dFRUVJSUlZVElLUks0ZUUwUEhqeGc0TUNCTEYrK25QejU4M1A3OW0zOC9QeVUvUjRlSHV6WnM0ZWtwQ1EyYjk1TTc5NjkzK0ZvaFJCQ0NKRmRxYW1wU2lGdUhmMFZGc2IyNjl5NGNZTlNwVXBoYTJ2TCtmUG5sWFozZDNjQXFsZXZ6dmp4NDdNMGpsOS8vVlVKSGd3Wk1vU0NCUXNDNlNrcUh6MTZCS1N2NUtoUW9RSVdGaFlVTFZyVTZIbjBVendWS1ZJRVoyZm5sMTY3WExseU5HblNoQ05IanVEbzZFaTNidDJ5TkdZaGhCQkNDQ0dFRU9KVlNPRGlOZHk0Y1lOSmt5WVJIUjNOb1VPSCtQcnJyL241NTUrVi9iVnExYUpqeDQ1S1RZelZxMWZUcmwyN0xFMFFDQ0dFRU9MOXNILy9mdmJ2MzI5eS81NDllekt0ZjdWMjdWb3FWcXlvV2hXaEs2ejkwVWNmOGRGSEh4a2M0Ky92VDBKQ0FwYVdscVNtcG5MNzltMWlZbUtBOUxTVm5UcDFVb3Bxbnp4NVVqbXVWcTFhcXBvYU9jWGMzSnhaczJieDdOa3pIQndjc0xhMnp2RnJDQ0dFRUVJSUlZUVFPaEs0ZUEyLy8vNjc4am9pSW9LTkd6ZXFja3ovNXovL29WS2xTaFFvVUlDd3NERGk0dUtZTVdNR00yYk1lQmZERlVJSUljUTdFaDRlenAwN2R3Q3d0YldsZlBueW1mYmZ0V3VYeVlMZmRlclVVWUlXb0E1Y2ZQcnBwemt3V3ROY1hGemU2UG1GRUVJSUlZUVFRZ2lRd0VXTytQenp6M0YzZDJmNDhPRktXNFVLRldqV3JCbG1abWIwN05rVEh4OGZBQTRlUEVpNWN1VWtaWlFRUWdqeGdXamR1alg5K3ZWNzVlUHo1Y3RIYW1vcTN0N2VIRHQyREsxV3E2cDlZY3lubjM3S3BrMmJNRGMzeDlyYUdqczdPL0xtelV2dDJyWHg4dkpTOVowN2R5Nm5UNS9tNk5HamJ6eHdJWVFRUWdnaGhCQkN2QTFtYVdscGFlOTZFQitTMGFOSGMvRGdRV1c3Y2VQR2VIcDZNbmJzV0JJVEU1WDJwVXVYS3Ztcms1T1QrZXFycndnTEMxUDI5KzNiRnk4dkw4ek56ZC9lNElVUVFnanh3VWhMUzFQVm94QkNDQ0dFRUVJSUlmNVh5S3g1Tm1nMEdxNWR1NlpzMTZsVGh6WnQyakJ5NUVoVjBLSjc5KzVLMEFMQTJ0cWFuMzc2U1RYNXNHelpNc2FORy9kMkJpNkVFRUtJRDQ0RUxZUVFRZ2doaEJCQy9LK1N3RVUyQkFRRThPVEpFd0JLbHk2Tmo0OFBWYXBVd2NuSlNlbFRyVm8xQmc0Y2FIQnNyVnExNk5Xcmw2ck53OFBqelE1WUNDR0VFRUlJSVlRUVFnZ2hoUGpBV0V5YU5HblN1eDdFaDZKQWdRSm9OQm9lUEhqQTc3Ly9qb3VMQzdhMnRoUXNXSkREaHc5VHZueDVmdjMxVit6czdJd2VYN05tVGNMQ3dnZ01ETVREdzRPZVBYdSs1VHNRUWdnaGhCQkNDQ0dFRUVJSUlkNXZVdU1pbTlMUzBnZ0pDYUZvMGFLcTlvVUxGOUt0V3pmVjZndFR4OCtmUDU4ZVBYcmc3T3o4Sm9jcWhCQkNDQ0dFRUVJSUlZUVFRbnh3SkhBaGhCQkNDQ0grdGJSYUxlYm1raDFWQ0NHRUVFSUlJVDRrOGxlY0VFSUlJY1FIWnRldVhYVHUzSm5PblR0ejZOQWhBRjY4ZUVHYk5tMW8wNllOdzRjUE56Z21NRENRdzRjUFova2FFUkVSL1BMTEw4cS9xS2lvSEJ0L1RraE9UbWJ1M0xsODg4MDNmUGJaWnh3N2RzeG92eVZMbHRDb1VTTUdEQmpBb2tXTDBHZzBKczk1Ly81OTFxOWZ6L3IxNjdsNjllb3JqeTArUHY2Vmp4VkNDQ0VBenA0OXkvang0NG1Nak16eU1VbEpTZHk3ZDgvay9pbFRwdEN2WHo5aVltS3lQWjY0dURpdVhidG1kRjk4ZkR6VHBrM2o0Y09ISm8vMzhmSGh5cFVyMmI2dUVFS0kvMTJXNzNvQVFnZ2hoQkR2czRDQUFMeTl2UWtNREFUZzVNbVQ1TXFWNjYxY096dzhuSDM3OWhtMFg3cDBpZHUzYndNUUhSME5wSzhzQ0FrSkFjRFIwWkhFeEVRdVhickV1WFBuT0hic0dDRWhJZGpZMkZDalJnMkRkSlZQbmp5aFVLRkNxclpuejU2eGJ0MDZaYnR0Mjdia3laTkgxU2MwTkpTQ0JRdSsvbzIrQW10cmF6UWFEUmN2WGdSZzZ0U3BWS3RXVFhWdjE2OWZaK1hLbGFTbXBuTCsvSG0rL1BKTExDMU4vL3A3OCtaTmZ2NzVad0I2OSs1TjFhcFZsWDBhallZWEwxN3c0c1VMWW1KaWlJNk9KaW9xaXFpb0tNTEN3Z2dQRCtmSmt5Y0VCUVZoYTJ2THZuMzdNRE16VTUxZm85R3dlZk5tOXU3ZHk3MTc5MGhLU3NMRnhZV2FOV3ZTdTNkdlNwWXNtWk52a1hqRFFrTkQyYlp0RzJmUG5pVW9LSWlFaEFTY25KeW9WS2tTSFRwMG9INzkrZ2JIYk55NGtYbno1dVhJOVljUEgwNjdkdTF5NUZ4Q2lMZHZ6cHc1Yk4rK25lUEhqeHZkZi8vK2ZmYnUzWXVYbHhkNTgrWTEySC83OW0zNjl1M0w2TkdqK2VLTEx3Q1lPSEVpSjA2Y1lNS0VDYlJzMlZMVjM4L1BqNjFidDlLNmRldVhwcmcyWnZ6NDhadzZkWXJldlh2VHIxOC8xZWVwbjU4Zm16ZHY1dXpaczZ4Y3VkSmd2SHYyN0dIanhvMGNQMzZjVFpzMnZiWGZvNFFRUW56WUpIQWhoQkJDQ0dIRTQ4ZVArZlBQUDltd1lRTmFyZmFkak9IUm8wZXZOTWw1NTg0ZFB2dnNNNFBWQlVsSlNXemV2SmsrZmZvQWtKQ1FnTGUzTjhlUEgyZkJnZ1c0dTd0bitSbzNiOTZrZCsvZXRHclZpbUhEaG1GcmE1dnRjV2JYNnRXcldiMTZ0YktkbXBxcXZINzI3Qm1lbnA1WVdWa3BiUWtKQ1VvZk16TXo1c3ladzV3NWM1VDlRNGNPeGRQVDg2WFg5ZmIyWnR1MmJWa2VaMXhjSEpjdlg2WjY5ZXBLVzNKeU10OSsreTErZm42cXZ1SGg0ZXpaczRkRGh3NHhkKzVjUHZua2t5eGZSN3c3TzNmdVpPclVxYVNrcEtqYW82S2k4UFgxeGRmWGw2Ky8vdHBnOVpOR295RXhNVEZIeHBEeDJrS0lEMHRLU3NwcnJkRFRhclhFeGNXcGZoYjA2TkdEUzVjdU1XN2NPTzdldmN1MzMzNkxtWmtacWFtcFNtQStLaXFLcVZPblp1a2FibTV1OU9qUkE0QStmZnB3NjlZdGxpMWJ4dm56NTVrNWN5YjU4dVVEb0Y2OWVuaDVlYkZreVJJR0RSckUwcVZMc2JlM0J5QXNMSXpaczJlVEsxY3U1czJiSjBFTElZUVFXU2FCQ3lHRUVFSUlQYmR1M1dMZXZIbWNQWHYyWFErRlBIbnkwS1JKRTRQMkJ3OGVjT2ZPSFpQSDZVOWl1THE2VXFGQ0JXSmlZcWhac3liZHVuVlQ5bjMzM1hkY3Zud1pnQ0ZEaHZEYmI3OVJwVXFWbDQ0cktpcUtFU05HS0lFUVB6OC9WcXhZZ2FPalkzWnVMOXNTRXhONS92eTV5ZjJaVFFDbHBhVVpISnVVbEpTbDYyYVdYc29ZYzNOei9QejhWSUdMVFpzMnFZSVc5ZXJWbzJUSmt1emJ0NCtuVDUrU25Kek01TW1UMmJWcmw4RktEZkgrQ1F3TVZQMC9Nek16STJQcHdQWHIxL1B4eHgvVHJGa3pvK2NvVWFJRUgzLzhzYXJ0MmJObm5EeDVFb0RpeFl0VHJWbzExZjdMbHk5ei8vNzluTGdGSWNTL1VJVUtGVml4WWdVREJ3NWt4WW9WSkNRa01HTEVDUDc4ODA4Q0FnS3dzYkhod29VTFdUNWY1Y3FWbGNCRmxTcFZXTDkrUFNOSGp1VFNwVXQwNjlhTmJkdTJLUTh1OU92WGoxdTNidUhvNklpRmhRV1Evdms1ZHV4WVltTmptVGR2SG1YTGxzMzVteFpDQ1BHdkpZRUxJWVFRUWdnOWZuNSs3MFhRQXRJbk5tZk5ta1ZzYkN6aDRlSEt2OE9IRDJjYXVIQjFkV1hNbURGVXJGaVIvUG56QXpCbXpCaVdMMS9PN3QyN1diMTZOYTZ1cm56Ly9mZDRlWG1SbEpSRWZIdzhnd1lOWXRteVpaUXBVOGJrdVpPU2toZytmRGhQbmp4UjJ1cldyZnZHZ3hZQVRabzBvV2pSb2liM3g4WEY0ZVBqQTZSUEpFK2VQRG5UODFXdVhCbUFJMGVPa0pLU29xcHJFUlFVeFA3OSs1VW5Sblh5NXMyTGk0c0xUazVPT0RrNTRlTGlRdDY4ZVhGMWRhVkFnUUlVS2xTSW9rV0xZbTF0clRydS9Qbnp5dXZQUC8rY2FkT21BZENxVlNzNmQrNE1wS2NlQ2dzTGUyZnB0MFQyT0RzNzA2dFhMNW8yYlVxQkFnV0lqSXhrM3J4NTdOMjdWK216WmNzV2s0RUxkM2QzeG8wYnAycno4L05UQWhmVnFsVmp3b1FKcXYyVEowK1d3SVVRL3lKYXJaWjY5ZW9aM2FjTG11cytJekxLR0N6VmNYTnpZL255NVV5ZlBwMnVYYnZpNysvUGdnVUxLRmV1SEt0WHJ6YjRmTW9PWjJkbkZpMWF4SlFwVXloZnZqelhybDFqeUpBaHFqR1ptWmx4NE1BQlpUc3BLUWt6TXpOR2poeXBPdGVoUTRld3M3Tjc1YkVJSVlUNDk1UEFoUkJDQ0NHRUNWV3FWS0ZBZ1FKS0FleTNiZVRJa1p3K2ZUcExxV1hzN095d3NMQWdOVFdWNk9ob0hqOStyRXg2aEllSGMrTEVDUUJpWW1LVU9oQlZxbFJoeG93WkRCczJqTFMwTkdKalkvbnV1KzlZdFdxVjBXdG9OQnJHakJtaktxN1p2SGx6aGc0ZCtycTNtaVZseTVhbGFOR2lKbFBrUEh2MlRIbHRabVpHZ3dZTlRKN0wydG9hR3hzYkFINzY2U2ZpNHVKVSs0OGVQY3JSbzBjcFhyeTRhaFhLcEVtVCtQVFRUN005ZHQzVHA0Q3Fsb1V1ellhT0xnQVVGaFpHNzk2OUFiQzF0V1hqeG8ycWN3alROQnBOcHJWTWNvSzd1enQ5Ky9aVjFWVEpseThmNDhlUDUrREJnOHIvdmN3Q2pKQ2V6a3cvc0tFL0VibHIxeTcyNzkrdmJHZE1PeVdFK0xEVnExZFArUmxpcW1aVVZGU1VRWDBwbmFkUG43Smx5eGFqKzF4ZFhmbjU1NThKQ1FsaHhJZ1JXRnBhTW1EQUFJS0Nnckk4dnJKbHkySnVibTdRYm1scHlhUkprd0M0ZS9jdWpSczNOdWdURXhQRHFWT25jSE56TTdtU1V6N1RoQkJDdkl3RUxvUVFRZ2doOUJRb1VJQ09IVHZTb2tVTHFsZXZ6c0tGQzkvWldMUmFyVUhRd3RYVkZRc0xDOExDd2xUdGxwYVdWS3hZRVg5L2Z6UWFqWkxMT3FQR2pSdXJKblViTm16SWtDRkRtRHQzTHBDK2F1SDI3ZHZLU2cxOXg0OGZWeFVSclYyN050N2UzbTgxdGRHVUtWTlVUN1Nib3RWcWFkU29rY245UFhyMFlQRGd3ZG0rdm01MXlzdGt6T0ZkcjE0OWpoMDdCc0Rldlh2cDJyVXJ0cmEyTEY2OFdPbFR0MjVkWllXSHE2c3JFUkVSU28yTzU4K2Y0K0xpb3ZTTmk0dGp3NFlOSER0MmpPRGdZRkpTVXNpZE96ZWxTNWVtVzdkdUJzR1YrUGg0MXE5Zno2RkRoM2o0OENGbVptYVVLRkdDRmkxYTBLbFRKeVdJQTdCMTYxYW1USm1pYkcvZXZKbWtwQ1NXTEZuQzVjdVhTVXhNcEV5Wk12VHYzOTlvRUNlN1k0dU1qR1REaGcyY1BuMmFrSkFRRWhNVHlaTW5EMVdyVnFWOSsvYlVybDNiNEJvdFc3WWtJaUlDZ0JZdFdqQjgrSEI4Zkh3NGYvNDh6czdPYk4rK1BaT3Z6dXN6bHNJTjBvTk16czdPUEgzNkZGRFhZVEVtTFMzTlpHQXlOVFZWZGJ6VXRCRGkzNlYrL2ZyVXIxK2ZKMCtlOE5WWFg5R3hZMGRWZ1BMSmt5ZDA3ZHFaUURWK0FBQWdBRWxFUVZTVmR1M2FNWERnUUlQam82T2pLVk9tREZXclZnWFNmODV2M3J5Wi8vNzN2OHJuL05peFkzbjI3Qm16WjgvR3g4ZUgwTkRRTEkvUDE5ZFhXUkh4Nk5FanJseTVnb2VIaDZwUDZkS2xWWjhYT29HQmdadzZkWW9hTldvWXJCekx6SU1IRC9qamp6K29YNzkrcGc4ZkNDR0UrTjhnZ1FzaGhCQkNDRDJOR2pYS2RNTDdiV3Jac2lYVnFsV2phTkdpdUxtNTRlYm1ocTJ0TFd2V3JERmF0UHZISDM5ay9QangzTHAxeStqNTZ0YXRhM1N5dmx1M2J0eTdkNDlyMTY0eGE5WXNTcFFvUVdCZ29FRy9wazJiOHROUFArSHQ3VTNseXBXWk0yZU9xaGoyaDZwbno1NGtKeWR6NWNvVnpwMDdCMEQxNnRXcFZhc1d6czdPM0xoeFErazdZc1NJTEozejVNbVRxdUJGNjlhdDJiRmpCLzcrL3R5L2Y1L2V2WHRqWldYRjlldlhnZlRVSGhuVEJ1bFBXdXVmS3pRMGxMNTkrNnJTZFVGNkFDQXlNcExLbFN1cmdnTWhJU0VNSERpUWtKQVFWZitBZ0FBQ0FnSTRkT2dRaXhZdE1raUxwZVBuNThmTW1UTkpUazVXMnE1ZnY4NlFJVU5ZdEdnUk5XdldmT1d4K2ZyNk1tN2NPSU1WTHhFUkVSdytmSmpEaHcvVHRtMWJ4bzRkYS9USlgwZ1BVZzBlUEZqNW50VmZCZkcyUFgzNlZBbGFBQlF1WERqVC9uWjJkbXpldkZuWkRnZ0lZUHo0OFVENi83ZHZ2LzFXMlpjM2IxNmoveStGRUIrMmxTdFhvdEZvYU42OHVhcTlVS0ZDMUt0WGp4VXJWcEFyVnk1NjllcWwydS9zN0V5blRwMlU3ZDkvLzUyMWE5ZHk2TkFocGsrZlR1SENoZm5oaHg4SURnNm1idDI2aElXRlVhdFdMYnAwNlFKQWNIQXcrZkxsTS9qWnYzcjFhdno4L0ZRUE9mejAwMDljdkhpUi9mdjNNMzc4ZUlQVmdqbmxsMTkrNGNTSkUyemZ2aDFmWDk4M3ZucE9DQ0hFKzAwK0JZUVFRZ2doM2xNWkp6RjBXclJvUWNXS0ZZSDBBcjQ2cFV1WDVzOC8veVF1TG83bzZHZ2w3WXk1dVRtdXJxNnFwK3IxSjFjQnZMeTgwR2cwMk5yYTh2VHBVNE5DMWxGUlVUZzRPRkNuVGgxbXpweEo2ZEtsZWZIaUJTOWV2RkQ2T0RzN3YvRkpoa0dEQnRHelowK2orNTQvZjg0MzMzd0RwTi96bjMvK2FmSTgrcWszZEpOQjMzLy92ZEpXdlhwMXZMeThBSmc0Y2VKcmo5dlMwcElaTTJiUXVYTm5ZbU5qVmNHbDFxMWJNM3o0Y0J3Y0hKUzJ5TWhJNWJXRGc0TlMvQlRTSjNiMEF3T2Zmdm9wQlFzV0pDd3NUSlhHQzlJTG1nOFpNa1FKV3VUS2xZc21UWnFRbkp6TTBhTkhTVWxKNGZyMTYvenl5eS9LaEhsR3MyYk5Jams1R1ZkWFY5WDNqVmFyWmVuU3BhckFSWGJHRmhBUXdNaVJJMVVCRVJzYkcrenQ3VlZwdjdadTNVcWVQSG1NUG5FTWNPYk1HZFgzNGJ1MFpNa1MxZmJMbmhoKy9QaXhxa2k4L3FvS3JWYXIycWRiWVNLRStQY0lEZzVtKy9idEZDOWVuSVNFQkNWNHJ0T2lSUXZPbmoxTFdGaVl3VDRkYzNOemF0V3FSZi8rL1FrUEQyZi8vdjEwN2RxVkdUTm1VTHQyYlNwWHJreHdjREJwYVdsOC9QSEhOR2pRZ0pTVUZHYk1tSUdEZ3dOejU4NmxVS0ZDeXZsMjdOZ0JvSG93WWZUbzBZd1pNd1pmWDE4NmQrN01wRW1UM3NpS2lLcFZxM0xpeEFrcVZhb2tRUXNoaEJBU3VCQkNDQ0dFZU45dDI3YU5XYk5tdmRZNW1qUnBncmUzTjVCZUErRHp6ei9QMXZGOSsvWjlhWisvL3ZvcjA4TGVyeU1sSllValI0NWsya2YvcWYyMHREVHUzcjJiYVg5emMzTWxPQlFaR2NtWk0yZVVmYmR2M3lZdUxrNFZUQUFvVmFvVWpvNk9KQ1FrcUlxS3hzZkhjL3YyYmRXNTlXM2R1cFg1OCtjVEd4dHJNSTVEaHc1Um9VSUZPbmJzcUxUNSsvc3JyelBtQjc5NDhhTHl1azJiTnFvMEhJbUppYXBVSUJzM2JpUTRPQmhJRDRDc1diTkdDWGI1K3ZvcVJWVjM3dHpKNE1HRGNYSnlNaGlmbzZNanExZXZwbXpac2dRSEI5TzdkMjhsc0hYNThtVlZUWW5zakczdTNMbEswRUpYdUxWOSsvWllXRmh3OSs1ZGhnMGJwZ1JjMXF4WlE0Y09IWXltTUh2eDRnVVZLbFJnOHVUSkZDOWUvSjBWcjE2M2JwMHEzM3pHcDZHTm1UbHpKcjYrdmtiMzZlcXM2T1RMbCsrVjZxc0lJZDVmczJmUFJxUFJjUC8rZmRVS3E0eisvdnR2L3Y3N2I2UDdyS3lzT0h2MkxMYTJ0a3liTmswcHpyMTgrWElsMWQ3RGh3OEJLRktraUhMTWxDbFQrUDc3NytuYXRTdno1czJqY3VYS1FQcm5iY2FnUWFsU3BWaXpaZzFUcDA1bDkrN2RUSjQ4bWUzYnQ1TXJWeTUyN05paCt0a1BLSjhSbHk1ZE1ocjhIek5takNvZ3I5T3JWeS9hdEdsRDd0eTVUYjRYUWdnaC9uZEk0RUlJSVlRUTRqMm4wV2l5VktBN002OTcvTHYyNHNVTHhvNGRtK1grYVdscEwrMXZaV1dsQkM0MmI5NnNGRlNHOUZSUG5wNmU5T3paazRTRUJLVjk2TkNobEN0WGpzR0RCek55NUVncVZLZ0FwRThxelpneEEwZ3ZhS28vSVROdjNqeldyRm1qYkRkdDJwU3Z2dnFLTld2V2NPSENCZUxqNC9IeDhlSGV2WHVNSGowYWdIMzc5aW45R3pac3FCcTN2YjA5VVZGUkFKdzdkNDdyMTY5VHFWSWxJTDNHUW9rU0paUytlL2JzVVY1LzlkVlhxaFU2OWVyVnc5cmFtdVRrWkRRYURmNysvdFNyVjgvZ2ZlclhyeDlseTVZRm9FU0pFclJxMVlvLy92Z0RTUC9lZlByMHFWSlVOcXRqaTR5TTVKOS8vbEd1MGJ4NWM5VWtmK25TcFJrMmJCakRoZzFUcm5QeTVFbis4NS8vR0l6UHpNeU1HVE5tNE9ibUJxUlBzTDFOcWFtcHpKMDdsL1hyMXl0dFZsWldUSjgrL2FXVGIxWldWbGxPdDZhL1lrb0k4ZUhiczJlUEVqRC85ZGRmbFo5aCtuYnMyTUdLRlN1WVBYdTJ5UWNETXRhWit2YmJieWxkdWpSMTZ0UlIyblNCQy8xclZLOWVuY1dMRnpOMTZsUmNYVjJWOXBTVUZLeXRyUTJ1WTJOancrVEpreWxmdmp4bHlwUlJVaGpxVWc3cTA2MzRmUHo0c2RIVllpTkhqalI2TDRDcW5wTVFRb2ovYlJLNEVFSUlJWVQ0Z0ZTclZvMCtmZnBrcWErdnJ5OS8vZldYUWJ1Wm1ablJKeDFUVWxLVXVncG1abWJLUktsR28xRW05YzNOelkxT2FBQllXRmhrYVZ5dnl0aVlYNGZ1L2w2OGVHRTByVlJNVEF3clZxeFFUWVJIUjBmVHMyZFBuang1d3Q2OWU1WEFoZjVxRVAwYUtmLzg4NDhxYU5HeFkwZEdqUm9GcEtkUit1dXZ2NWd6Wnc0YWpZYS8vLzZidkhuejByaHhZNlVJdW9PREExOTg4WVZxWEEwYk5sUW15VU5EUStuZXZUc1ZLMWFrZGV2V2VIcDZLdStUUnFQaHpwMDd5bkhyMXExajNicDFKdDhQL2ZSVStuU0JCeDM5NEFlb2cySlpIVnZHT2l6R1VvN1VxRkZEdFcxcUJjMUhIMzFrZE1MdmJZaU9qbWJNbURHY1AzOWVhWE53Y0dEbXpKbEdpNHJydjFlV2xwYk1uajA3VzllYlBIbnlxdzlXQ1BIZUNBME54Y2ZIUjlrdVZLZ1FSWXNXTmVpblMydFlvRUFCby90TjBhMnEvT1dYWDRpUGorZmF0V3RBZXBCOTc5NjlxcjRWS2xSZytmTGx5dmFkTzNkSVNVbGg2dFNwQUF3Y09GQlZPMGhYSTBObjFLaFJ5dWVhVG1CZ0lGOS8vVFd0V3JYS1ZuRnVJWVFRUXA4RUxvUVFRZ2doUGlDNWN1VlNQVkdmbVlDQUFLUHRGaFlXbkRwMXlxQjk3Tml4N04rL0g0REtsU3V6YXRVcUlEMlZoVzVpdjBHREJzeVpNK2RWaHY1YW5KMmRqWTQ1SjZ4ZXZacVltQmhWVzhHQ0JRa05EYVZYcjE2cVZENkZDaFZTNmluczNyMmJBUU1HOFBUcFV5Vk5ocG1aR1o2ZW5rci83ZHUzSzY5dGJHd1lOR2lRNmpxZE9uWEN4Y1dGc1dQSG90VnFXYkprQ2J0MjdWSUNTRDE3OXNUUjBWRjFUUC8rL1FrT0R1YjA2ZE5LMjQwYk43aHg0d1lyVnF4Z3pwdzVWS2hRZ1ppWUdPV3AxNnpRcnpXaFR6OGxsckh0VnhsYnhwUloray83NmpnNE9HQnBhYWtFemZSWHZ1Z3JVS0NBeWZHOFNVK2ZQc1hMeTB0SnhRWHBxejErL3ZsbmloVXJadlFZL2NDRjdtbmxlZlBtc1hIanhreXZWYUpFQ1dXVml4RGl3NWFZbU1pSUVTT0lqNCtuVWFOR0hEdDJ6Q0FZb0tQNytkZTNiMStEbFJVNi8vblBmNVRWYVJrZE9uU0k2T2hvcFY3T2lSTW5YanErcEtRazB0TFNsQlY3R1IrVzBFOFBLSVFRUXJ4Sjhta2poQkJDQ1BFQk9YMzZ0R3BpUENmcEYwVE9XTnZCbE5qWVdJT0o5VGZwNU1tVFNqcWwxN0Z1M1RwS2xpeEpYRndjYTlldUJkSlhkT2dtbGowOFBHallzQ0hseXBWajI3WnR5bkY1OCthbFpjdVdiTnk0a2Vqb2FOYXZYOC90MjdlVlFFUDkrdldWSE9Mdy8razVBUExuejY5TVZ1dHIzcnc1RHg0ODRMZmZmaU10TFUycDYxQ2xTaFc2ZGV0bTBOL2UzcDRGQ3hadzRjSUZ0bXpad3ZIang1VkpxZkR3Y0VhTkdzVzJiZHNNVnNaODhjVVhORzNhMU9SN1VyNTgrY3pmdEN6STZ0Z3l2Zys2OUZMNm9xT2pWZW03VEtWZE1yVUM2RTFLVGs1bThPREJxcUJGaXhZdG1EQmhRcWFCSGYzZ2k2NWZTa3JLUzFPNW1RcmFDQ0UrUERObXpDQWdJSUErZmZyZzRPQ2dCQzd5NXMxcjBQZWZmLzdoeUpFamRPclVTVW5KbDVFdWxaOU9ZbUlpM2J0M3AzMzc5dXpldlJ0SXJ6bGtibTdPMXExYmdmUVVkMnZXcktGZHUzWUdQMXM3ZCs1TVFrS0NLdkN1YitEQWdSUXJWc3hnSllZUVFnaVIweVJ3SVlRUVFnanhBYkcxdFRYNmRMb3hjWEZ4UkVkSFo2bXZScVBoNXMyYnlyYis1SHRtK3ZYcmg1V1ZGWTBiTjhiRHc4UGt4RXBPeVlsNkg0QVNhTEMzdDFmcVBMUnQyMWFWTXFwS2xTckV4Y1dwZ2c4dUxpNjBiOStldi8vK203UzBORmFzV0tFYWo1ZVhsK282OXZiMnl1c25UNTZZRFBRMGJkcVVaY3VXS2FzZWJHMXRtVGx6WnFaUHRkYXFWWXRhdFdvUkd4dkx0R25UT0hEZ0FBQ1BIajNpM3IxN2xDbFRCaGNYRnlVZ0ZSOGZUK1BHamJQOEhyMk9ySXhOMzdsejV3d0t4dXVuWHdLVXRGenZnelZyMWhBWUdLaHNkK2pRZ1ZHalJwbDhJbHJuOGVQSHltdjk3dzJkMmJOblU3RmlSZFY1ZFN0OGhCRC9EcDkrK2lsaFlXRjRlWGtwSzZrOFBEeU1ycVpNVFUzbHlKRWpORy9lWFBXeklUUFhybDNqN3QyNy9QUFBQM1RzMkJHTlJzUGp4NC81NUpOUGxEN0J3Y0dzWExtU2JkdTI4Y3N2djZoU0lpWWxKWmtNQ0Q5NzlveUxGeTl5NmRJbEJnd1lRRUpDZ3RHVmZicUFkV3BxS3ZIeDhVYlBaVzF0TFNzM2hCQkNaRW8rSllRUVFnZ2hQaUIxNnRUQjI5czdTMzIzYmR2R3p6Ly9uS1creDQ0ZFU2WHYrZWlqajdKMFhFUkVCTkhSMGR5NGNZUDgrZlBUcWxXckxCMlhFNnBYcjA3ejVzMjVldldxVXN5NldiTm11THU3Yy9qd1lTVjlVK2ZPblNsV3JCZ2JOMjVVUFNFUDZhbWRkQlBpVmFwVU1haDFjZVBHRGVXMW01c2JEZzRPT0RnNDRPSGh3ZTdkdTFWQkN3OFBENFBKOVk4Ly9waXpaODhDNlVHWE1XUEdNR25TSkNYNEZCb2F5dmJ0MjFtN2RxMHFWVk5pWWlLTEZ5OW0yTEJoT0RnNDhPTEZDeElTRW5CMWRXWExsaTE0ZUhnbzlTSWNIUjN4OFBCUWdnUHcvNFZSNjlldno0NGRPd0E0ZnZ3NDI3ZHZwMDJiTnFveFhyeDRFV3RyYTZwVXFmTHlOLzBsc2pxMmdnVUxVcmx5WlNYdit1N2R1M0YzZCtmTEw3L0V6TXlNMjdkdk0zLytmT1VZQndjSG80WEQzNFhVMUZSVklXNW5aMmY2OXUzTDgrZlBqZmJYZnlMNS92Mzd5bXRqZFRtY25aMVZxYTllRmdnUlFueDRXclJvUWNPR0RWVjFvYzZjT2FPcVNhU2pxd2QwNGNJRlZlQlRYOUdpUlZVcjVxNWV2UXI4ZjUyZ2tKQVF0RnF0Nm1kTzZkS2xXYnAwS1FNSERxUlhyMTVzM2JwVktZcWRuSnhzTkxBSzZhbW0wdExTcUYyN05pNHVMalJwMHNUa3p6NkFYYnQyc1d2WExxUDdmdmpoQnpwMTZtVHlXQ0dFRUVJQ0YwSUlJWVFRT2VqSEgzOVVDalgvOE1NUEJwUEVyK3ZZc1dOR0N4bS9qdmo0ZUJZc1dLQnNtNW1aMGJCaHc1Y2VsNWlZcUZyUmtYR1ZSbkJ3c0pLMzI5WFYxV1RhaVZkVnRteFpPblhxaExXMXRSSzRjSGQzcDFPblRqeDgrRkFKWERSdTNKaWFOV3R5OHVSSmc4QUZwQmVmYnRhc0dROGVQRERZcHpzdnBCZEcxMm5UcG8yU2dnUFNpNVlQR0REQTRQajI3ZHV6ZnYxNkpTaDA1c3daUHYvOGMvTG56MDl5Y3JMQmloZ25KeWVsM3NiMjdkdlp0MjhmZWZMazRlblRwNHdiTjQ3V3JWdno4ODgvTTIvZVBHclVxRUdCQWdXSWpvNVcxWlRJbnorLzh2UnNqeDQ5Mkw5L3YvTDA2K1RKazFteFlnVWxTNVlrTFMyTk8zZnVFQm9haXJlM2Q0NEVMckl6dGlGRGh1RGw1WVZXcTBXajBUQng0a1NtVDU5T3JseTVWR25MSUQwMVNWYlRseG5qNmVtcG5QUFBQLzgwV1lNaUt3SURBMVVUZGRIUjBRYXJSWFRNemMyNWNPRUNrRjRFWG4vMVRzbVNKUTM2RHh3NFVCV3N5SW5WUlVLSTk0OHV1S3N6ZS9ic1RQdnJCM0l6NnRpeG82bzQ5cFVyVjREMHowUDQvNVNGK2ZQblY2MStLRnEwS0FzWExpUXdNQkJiVzF0bFgwSkNBdm55NVNNK1BoNHJLeXVzckt5VVk0NGRPd2I4Zi9IdmpoMDdHazFsRnhVVnhlN2R1eWxUcGd4MTZ0UXhPbTVqNlFtRGc0Tlp0MjRkOWV2WHAxR2pSaWJ2V1FnaHhQOEdDVndJSVlRUVF1UWdQejgvWmJMUjFCL3JyOFBTMHRKZ3dzT1VsSlFVWmNMYWxNVEVSSDc0NFFlbHJnS2tUL1FieTdVTnFGSkNaQXdDRkM5ZVhMWHQ3Kyt2dkJlNkp6L2ZSMTI3ZGlWUG5qd0dnWXNYTDE2b1Zncm8wbXljT1hPR3NXUEhxdnBxdFZyNjkrL1BsQ2xUcUZxMXF0THU0dUxDZ2dVTEdENThPSkdSa1VwN2VIaTQ2bmh6YzNQYXRHbkRzR0hEV0xac0dhdFhyd2JTMDIyRWhvWWFqRGt1TG83ang0OGJ0TnZaMmVIdDdhMDh5VnVpUkFtbVRadkcyTEZqbGUrRmtKQVExZGM3cDJWMWJPN3U3a3llUEpuSmt5Y3JxMDBTRXhNTkp1djc5dTFMeDQ0ZFgzazhUNTQ4VVo1VWRuTnplNjJnQmFTdk1ub1ZwMCtmVm1wMjJOallVTGh3WVlNK0wvdi9xcjlmVm1NSThlK3haczBhb3orYi92NzdieFl1WE1pU0pVdE0xaUhTRHl4b3RWcXVYcjJLazVPVGtwSlBGNUJZdUhBaEN4Y3VOSHFPbjM3NlNiWHQ3KzlQZ3dZTjZOR2pCNE1IRHdiU2c3Um56NTdGMHRLU0prMmFBTkMvZjMrajV3c01ER1QzN3QxVXFsU0pvVU9IWm5icktuUG56dVhreVpQczNMbVRVNmRPU1NvcElZVDRIeWVmQWtJSUlZUVFPU1FxS29vblQ1NEFVSzVjT1ZYS2w1elNzR0ZEWnMyYWxhVytjK2ZPVlFwUEcvdmovOWF0VzB5Y09GRkpSUUhwRTZyZmZmZWRxcCtOalkzeStzNmRPeVFtSm1Kalk2TksvNUEzYjE0bHpZU09MZzJRYnR5djQrblRweng4K0pDZ29DQ2xMU0lpQWo4L1A5VlQ3Q0VoSWZqNStha21sKy9jdVlPRmhZVXFGVlpnWUNDeHNiR1VMRm1TUEhueUdMM213b1VMbFNkSm5aMmRjWGQzWityVXFXemR1dFZvVHU5SGp4N1JxMWN2YXRldVRmdjI3WlZDMkZXcVZHSFRwazFzM3J5WkV5ZE9FQlFVUkh4OFBBNE9EaFFwVW9UYXRXdnoxVmRmVWJSb1VRQUdEeDVNOWVyVldiVnFGVGR2M3NUS3lvcXlaY3NxazFCZVhsNzQrdnB5Ly81OW9xT2pzYlMwcEVpUkl0U3BVNGV2di83YW9NNUlvMGFOMkxoeEkzLzg4UWRuejU0bExDeU0xTlJVY3VmT1Raa3laV2pVcUpFeUNmVzZzanUyTDc3NGdxcFZxL0xubjM5eTVzd1pRa05EU1UxTnhkWFZsUm8xYXRDNWMrZlhybTNoNysrdnZIN2Q3ME5JRHdpK0N2M1ZPN1ZyMThiYzNOeWdUOFlhRnpxV2xwWWtKU1dwN3NWVUtoY2h4SWZIM3Q3ZWFQMGozWU1LdVhMbE1yby9vMnZYcmhFVEU4Tm5uMzJtQkRmTGx5L1BrQ0ZEc2pTTzU4K2ZzMnJWS3FwV3JVcmp4bzFWSy9GMjc5NU5Ta29LOWV2WHo5SllYc1hISDMvTXlaTW5xVktsaWdRdGhCQkNTT0JDQ0NHRUVDSXpBd2NPWk9EQWdWbnFxejlSbjlQcG5GNW14SWdSUEgvK0hFdExTOHpOelVsS1N1THk1Y3ZLZnYwSjQ2ZFBuekp2M2p6MjdkdUhWcXRWbldmY3VIRUdLeWYwVTBBOWZ2eVlaczJhWVdscHFRb0VHRnRSY2YzNmRTRDlhVkQ5b3FDdjR0aXhZMHlmUGwzVmR2VG9VWTRlUGFwcVc3OSt2YXIrQUdBMDBETmh3Z1FBZkh4OGFOYXNtY0gra0pBUURoNDhxR3g3ZW5yU3IxOC9WWTV4S3lzckpreVl3T1hMbDltOGViUFNmdjc4ZVNwVXFLQUVMaUE5QlZTdlhyM28xYXRYVm02WEJnMGFtUHdlNnQ2OU85MjdkOC9TZVhUYzNOeFVxVVF5MDdadFc5cTJiV3R5djRlSEJ4NGVIamsydGlKRmlqQml4SWhzSGFNZkJIZ1ozZmNoNU16L3kyYk5taWxweUxMcXhvMGJTb29WVUFkUXZ2Lytld1lOR2dTa0Y2dlZYMGt4ZXZSb3JsNjlpcDJkSGVIaDRhbzBMeGtMbkFzaFBseTZ0SW9aNlZacDllM2JOOU5WVnF0V3JhSnMyYktjUEhrU1NLOEJwVk9pUkFtamhiOU5uUWZTVTBGMTd0eFp0Vy9MbGkwQU5HL2VQRXZuZWhXOWV2V2lUWnMycXRwQVFnZ2gvbmRKNEVJSUlZUVFJb2ZrOUpQZDJlSGs1R1F3aWE5amJXMnRxcldSSjA4ZXRGcXRLbWhoWldYRmp6Lyt5SmRmZm1sd2ZKTW1UWmcvZjc0U3FEQ1d6enBqVWU2a3BDUnUzNzROUUsxYXRiQ3pzOHYrVGIxRGJtNXVkT2pRZ1kwYk4rTHE2a3FmUG4wb1ZhcVVrazdEMWRXVldiTm1VYlZxVlR3OFBNaWZQeitMRnk4bUxTMk5Ja1dLNE9YbDlZN3ZRT2pvQW9yMjl2Wkt6dmUzTFhmdTNCUXFWSWduVDU1Z2EydEw0OGFObFgyV2xwWW1ueXd1VmFxVUtvQ21VNkZDQlpOcFk0UVFINTZPSFR1YVhQMlhGYTZ1cmdENCt2b0M2c0NGS1FFQkFjeVlNUU1YRnhmczdlMTU5dXdaNTg2ZHc4Ykd4aUNnZi8zNmRZS0RnN0d5c25yanRTY3lydDRVUWdqeHYwc0NGMElJSVlRUU9VVDNaTGVMaXd1VktsVjZxOWV1VTZlT1VnVFp3c0lDUzB0TGN1WEtSZkhpeGVuZXZidnFhVXNMQ3d0Kyt1a25KVjkxblRwMUdEbHlwTWtuTXAyZG5WbTBhQkh6NXMzajVzMmJTZ0REMHRLUzRzV0wwN1ZyVityVnE2YzZKakF3VUhsU05DZWVjbS9VcUJHbFM1ZCs3Zk5rWkt4QXNzN0lrU09KaUlqZ3l5Ky94TkhSRVU5UFQ3WnYzMDY1Y3VVTWlrWDM3ZHVYVHo3NWhNbVRKL1BOTjkrbzBtdUpkeWMxTlpXYk4yOENVTGR1M1hlV2VxUklrU0lzVzdZTUx5OHZHamR1bk9VSnlvd0YwMjFzYktoZHU3WkJqUlVoeElldFRaczJXVjRWWVVwaVlpTEp5Y25ZMnRyeTBVY2Z2YlIvb1VLRnVISGpodW9oaGxLbFN2SGRkOThwZ1JDZFNwVXE4ZXV2ditMdjc2LzY3Qk5DQ0NIZUpMTTBZd2w2aFJCQ0NDSEV2MTVjWEJ4UG5qeWhiTm15NzNvbzd5Mk5ScU9hN002NC9iTCtRdWg3K3ZRcGxwYVdXVTZEa3BhV1JuSnlNbVptWnBpYm04djNsaERpcGNMRHc4bWZQMytXKzJzMEd1V3pTMzdHQ0NHRWVKOUk0RUlJSVlRUVFnZ2hoQkJDQ0NHRUVPOE44M2M5QUNHRUVFSUlJWVFRUWdnaGhCQkNDQjBKWEFnaGhCQkNDQ0dFRUVJSUlZUVE0cjBoZ1FzaGhCQkNDQ0dFRUVJSUlZUVFRcnczSkhBaGhCQkNDQ0dFRUVJSUlZUVFRb2ozaHVXN0hvQVFRZ2doaE1pYXVMZzRmSDE5T1hMa0NCOTk5Qkc5ZS9jMjJ1KzMzMzRqSUNDQUJnMGEwS0JCQXdvVkttUzBYM0J3TUwvODhnc0FuMzMyR2UzYXRRTmc3OTY5UkVSRUFOQ2lSUXNLRml3SXdQTGx5d2tORFFXZ1o4K2VGQ2xTSkVmdkx5dFNVMU5KVGs3R3pzNE9BRzl2Yng0OWVnVEE0c1dMRGZxdldMR0NhOWV1QVRCbzBDQktsaXhwOHR5aG9hSDgrZWVmQU5TcFU0ZTZkZXVxOW0vY3VKRkhqeDZSUDM5K3VuVHBvclQvOGNjZmhJZUhVNmhRSVRwMzdtenkvRXVXTEFHZ2RldldKcjhtNHRYRXhNU3dZTUVDQUlvV0xVcjM3dDNmOFlpRUVPTERGaEFRd0lVTEYvRHc4TURWMVJXQXg0OGZjL3IwYWVyVXFZT2JtMXVPWE9lYmI3N0IwZEdSbjMvK09VZk9sOU1lUDM3TWhBa1Q2TjI3TjU5KytxblJQbi84OFFkQlFVRU1HalNJM0xselozcSs2T2hvOXUvZlQ5MjZkU2xXck5pYkdMSVFRdnhyU09CQ0NDR0VFQ0tEME5CUXRtM2J4dG16WndrS0NpSWhJUUVuSnljcVZhcEVodzRkcUYrLy9qc1oxN2x6NXhnM2Jod0FodzhmSmxldVhBWVQ1VWVQSG1YNTh1VUFuRGx6aG56NThwbWNKSStOamNYWDF4ZEluK3pWMmJCaGd6TFpYNzU4ZVNWd2NmRGdRVzdmdmcya1Q3NmJDbHdrSnlmVHVISGpWNzFOQTNYcTFPSG5uMzhtTGk2T01XUEc4T3paTXhZc1dJQ0xpd3RYcjE3bDNyMTdKbys5ZHUwYXg0OGZCNkJidDI2WlhpY2lJb0oxNjlZQmtDdFhMb1BBeGI1OSs3aHk1UXBseTVaVkJTNTI3dHpKN2R1M3FWeTVzc25BUldSa0pLdFdyU0k1T1psbHk1YXhlZk5taWhVcmhyKy9QN05uejg3Uyt3Q3diTmt5ckt5c3N0dy9weHc0Y0lDWk0yY1NGUlZGaFFvVmxQY3BvekZqeG5EaXhJa2N1ZWE2ZGVzeURUVHBpNG1KWWN1V0xRQlVyMTVkQWhkQ2lBOUtjbkl5Q3hZczROQ2hRK3pkdS9kZER3Y0FQejgvNXMyYlIvWHExWlhBUldCZ0lOT25UOGZIeDhkbzRDSTVPUmxyYTJ1RDl0VFVWQ3dzTEl4ZUp6QXdFR2RuWjVQanlPell0eUVsSllYQXdFQisrT0VIVnE1Y1NkbXlaVlg3ZzRPRCtmWFhYOUZxdFh6NTVaZFVyMTQ5MC9PRmhZVXhjK1pNcGsyYmxtbmdRcXZWRWg4ZlQzUjBOTStlUGVQWnMyZEVSRVFRR2hwS2FHZ290V3ZYcGsyYk5nYkhSVVJFOFB2dnYzUHExQ2tpSXlOeGRIVGtrMDgrWWNDQUFUa1diQkp2Um5Cd01DdFhydVQ4K2ZNOGUvYU1YTGx5VWFsU0piNysrbXVqUWJQejU4K3plL2Z1SExsMm56NTlKSkFtM2tzU3VCQkNDQ0dFMExOejUwNm1UcDFLU2txS3FqMHFLZ3BmWDE5OGZYMzUrdXV2R1Q1OCtGc2ZXOU9tVGVuYnR5L0xsaTNEek15TTQ4ZVAwNnBWS3h3Y0hBQjQ4T0FCRXlkT1ZQb1BHVElrUndNSVdaV1dsa1ppWW1LT25TOHBLUW1BQlFzV2NQcjBhU0Q5RDZ4Rml4YXArdDI5ZTVmcjE2K3IyblFyUkFCT256N053NGNQbFcxemMzTmF0V3FWNmJYbnpKbWpUQ0xGeE1RQWNPL2VQWm8zYjY3MGVmNzhPUUEzYjk1VTJrdVhMcTFhQWJKdTNUcVNrNU1COFBEd1VQNDRqSTJOVllKRVdhSFZhclBjTnlmNCsvdXpiTmt5SmNEMU1rbEpTVG4ydFU5TlRjMXlYNDFHbzd3Mk16UExrZXNMSWNUYmNPTEVDZWJNbWNQRGh3L0pseS9mVzc5K2NIQ3c4am1yTHp3OFBFdkhoNFNFY09yVUtVNmVQTW1sUzVmWXRHa1RoUXNYQnRKL0gxaTBhQkdYTGwzaXQ5OStNeHJVeUV4Q1FnTDkrdldqVWFORzlPN2RHM1B6dDUvdHZIang0b3diTnc1dmIyK0Nnb0pVZ1F1dFZzdWtTWk5JVGs1bXlwUXBMdzFhWktaLy8vN2N1M2NQclZaTFFrTENTejlMbnp4NVloQzRlUExrQ1QxNjlDQXlNaEo3ZTN2S2xpM0xvMGVQMkxkdkg2ZE9uV0wxNnRVVUwxNzhsY2NvM3B6OSsvY3pZY0lFTkJvTjV1Ym0yTnZiRXhNVHc1a3paemh6NWd6ZmZQTU5YbDVlcW1PQ2dvTFl0V3NYMXRiV3IveC9RNlBSb05GbytPcXJyeVJ3SWQ1TEVyZ1FRZ2doaE5BVEdCaW9DbHFZbVptUmxwYW02ck4rL1hvKy92aGptalZyOWtiSE1ubnlaUGJ2MzI5MG41bVpHVmV2WHVYenp6OVgyblIvZk9nc1hyellJSDJTYnZYQzIyUXNPQkFlSHM3NTgrY0J5SjA3TncwYU5EQjVmSmt5WlFBWU9uUW9kKy9leGMvUGp3Y1BIakIvL254VnYxT25UakZ2M2p5VDUxbXhZb1ZxT3l1Qmk3aTRPSjQ5ZTZacVMwMU5OV2lEOVBkZjE1NDNiMTZsUFRJeWtvMGJOd0xwS3prR0RScVU2VFhmQjRjT0hXTHAwcVhjdVhQbmxjOVJzMlpOZzFVNXQyN2RJaUFnQUlBYU5Xb1lQUDE1Nk5BaFhyeDRZWEF1alVaRFFrS0N5V3ZwZ2tlUVBsRVdHeHRyc3ErRmhRVzVjdVhLMGowSUljU2JrSlNVeEk0ZE85aTZkU3VCZ1lIdmRDd2pSNDdNZE9XaU1mQysxd1FBQUNBQVNVUkJWQmN1WE9EczJiT2NQMzllU2RkWW9rUUpQRDA5bFNBOXBQK3VFaEVSZ1orZkh4TW5UbVRhdEdsWkRpNm5wYVV4Y2VKRUFnSUNNRE16bzJ2WHJ0amEybVpybk5rVkVSSEJWMTk5WlhTZlJxUGhwNTkrNHFlZmZsSzE2d0lNVTZaTVljcVVLUWJIN2R5NUV4Y1hsNWRlT3pJeUVvQUdEUnBnWTJPRG5aMGQ5dmIyT0RvNjR1am9pTE96TTNueTVDRlBuank0dXJwaWFXazRuYmRreVJJaUl5T3BWYXNXczJmUHhzSEJnWVNFQkVhTUdNSFpzMmRadW5TcDBUR0tkMi9UcGsyNHVMZ3djT0JBbWpWcmhxMnRMZEhSMFN4WnNvU05HemZ5KysrL1U2ZE9IVDcrK0dPRFk3Mjl2WTMrVGFMUmFKZzBhUklWSzFiazY2Ky9ObnJkWmN1V0dUd0lKTVQ3UkFJWFFnZ2hoQkFaT0RzNzA2dFhMNW8yYlVxQkFnV0lqSXhrM3J4NXF2UU5XN1pzZWVPQmkrVGtaSk5QM0dtMTJwYytqV2RzZjFKU0VyNit2bXpac2tWWlFRRHBUM3crZnZ5WW5qMTdabXVNU1VsSkhEMTZsSll0VzVyc2svR1BmRWdQSXVnQ0YyM2F0R0hJa0NFdnZaYXRyUzF6NTg2bGI5KytsQ2hSZ29rVEo5SzFhOWRzamRjWWYzOS9ZbU5qQ1E0T1Z0b2VQbnpJNmRPbitleXp6L0R3OEFCZzVzeVozTDE3RnpjM04zNzg4VWVscjdlM055RWhJWlFvVVlJeFk4WUFxQ2JHbHkxYnBud3R2THk4Y0hGeFljV0tGWGg2ZXFyR1ViNThlWll0VzZacVMwNU9wbW5UcHE5OWo5bTFmLy8rMXdwYUFMUnIxMDRWV0lQMDkwSVh1UGpxcTYrVTkxYm40c1dMUmdNWHg0NGRZOVNvVVZtNnJwK2ZINDBhTlRLNXYzTGx5cXhldlRwTDV4SkNpRGZoNGNPSHpKZ3hBMGdQenJkcjE0NlpNMmUrazdITW1UUEg2SXFMUFh2Mm1QeFp1WG56WnNxVUtVTzlldldvWHIwNjd1N3V1THE2Y3VIQ0JTSWlJaWhXckpqeUJQallzV01KQ2dyaXdJRURGQ3BVaU1HREIyZHBYSXNXTGVMdzRjTzR1Ymt4Zi83OE54NjBBTEN6c3pNNXdhdnY3Ny8veHRiVzF1QnozQmhiVzF1Q2c0T1ZGWis2UU0vTm16ZVYzeFVxVktnQVFLbFNwVlFyWjdQTHo4OFBnSUVEQnlxcmNlM3M3T2pUcHc5bno1N2wxcTFicjN4dThXWlZxMWFOT1hQbTRPam9xTFE1T3pzemF0UW9nb0tDdUhEaEFudjI3REVhdURBbE5UV1Z2WHYzRWg4Zm42WHZheUhlUnhLNHlJYVVsQlRsQ1V4cmEydURDUGVHRFJzNGMrWU1BTzNidHpkNGNqQ3o0L2ZzMlVPVktsVlUrYVVodlhEVDFLbFRLVml3SUlVTEY2WnQyN2JaL3NBT0N3dWpRSUVDQnUxcGFXbHMyclFKZTN0N2d6OGFJVDFIZGxCUUVCMDdkbFErOUlRUVFvaC9PM2QzZC9yMjdhdkt0NXd2WHo3R2p4L1B3WU1IbFJVTnJ6dXBteFV2KytQazhlUEhYTGx5QlVqL3d6Z3JhYUhLbFN2SG8wZVBsTG9QT284ZVBlTFJvMGRHZnljd1JhdlZNbjc4ZUk0Y09ZS05qVTJtMXc4T0RsYitvSWIwbWdrNjV1Ym1iTjI2MWVoeGxTdFhWcVZsY0hCd1lQSGl4Vnk1Y2tYNVkwNm5jK2ZPdEczYlZuWDh1SEhqT0hYcUZKQ2VhcXBLbFNyS1B0MVRuNy84OG92eVB1cnMzYnVYdlh2MzByVnJWNFlNR1lKV3E2VmJ0MjZFaFlYaDR1SkN0V3JWbEw0OWV2VGcyYk5uNU0rZm4yclZxbUZtWnFiazQ3NXo1dzZiTjI4R29Helpzdnozdi85bCsvYnRMRnk0a045Ly8xMlZWc0xjM054Z0pjQzd6T3NONmUvUkYxOTh3ZTNidDVYNkp0bHgrdlJwUm80Y3FXenJyd2lhUEhreVU2ZE9WYlpOMWMwUVFvaC9Hek16TXlwV3JFaW5UcDM0NG9zdnVIcjE2anNiUzhZNUNFaGZGUmtmSDIveW1LbFRweG9FcGlIOXMzM0xsaTBjT0hCQVdYbG9aV1hGN05tejZkS2xDNnRYcjhiTnpZMTI3ZHBsT3FiVnExZXpmUGx5WEZ4Y1dMaHdJWG55NU1ubVhiMGFCd2NIQmc0YytOSitCdzRjd05uWk9VdDlBWGJzMkdFUUJGcXpaZzFyMXF3QndNZkhKL3VETmVMLzJEdnp1SnF6LzQrLzJvczJxWVFpVk1vdUdtdG1OQ015aGhGR3lESklDR0d5aGl5SmJLVkpkdE5HMlFaSjFFZ1pheE5LV2N2V0tKTDI5YXJ1dmI4Lzd1OXp2dmZUdmJmdVRZcHhuby9IUE9aK3p1ZDh6dWZjVCtsenpudDV2UmxuVWZQbXpWbnRqUFNpY0RZb0FJd2JOdzRjRGdkSGp4NnR0YzdJMXd5Znp3ZVB4L3ZrNjdIYWZwY0dEaHlJeE1SRTR2U1NSRlJVRkN1RGk1RVhmZjc4T1h4OGZGaDlSNDBhSlZLdmhVTDVIS0dPQ3hrNGNPQUFrUmhZc0dBQmZ2MzFWOWI1dExRMG92OHJybkRPN3QyN0VSWVdCZ0JZdm53NUprNmNDQUM0Y09FQzFxMWJoK2JObTJQRGhnMnNUZi9odzRkeDVjb1ZBQUl2L0toUm8wUTB0MnVpcEtSRW5Cc1JFUkh3OVBTRWs1TVRaczJhUlY1a2xaV1ZtRGR2SHBLVGs2R2twQVFqSXlQV1JyNmlvZ0xlM3Q1NC8vNDlBZ01ENGV2ckMwdExTK2tmRm9WQ29WQW9YeWcyTmpaaTIxVlZWYUd0clkzYzNGd0FzdW52MTVjSkV5Wmd3b1FKRXM4SEJnWVNnM3UzYnQya1R2OC9mdnk0MUhPb3JLeEVlWG01V0VtQzdkdTNrM1hLMnJWckVSNGVMckh3WTFKU2tzVDVCUVlHU3J5L3E2c3IyVmc5Zi80Y2taR1JpSXFLSWo4SFlaU1ZsVkZXVnNiNjJRalhoS2lxcW1KRmxkYmMyRXRpL3Z6NVNFeE1aTFVKRzl5RjJiQmhBN1MwdEhEbHloVndPQnlzVzdjT1hDNFhjbkp5V0xseUpRb0xDMGxLZmxWVkZicDE2MFl5VDZxcnExRllXTWdhVDFoeW96R3hzTENBaVlrSjdPenMwSzVkTzh5Y09iTmU0M0M1WEltWlFjSkJQVXhmYVZCWFZ4Y3BPRjllWGs0MjlCb2FHcVNnUE1PSER4L3c3Ny8veWpKMUNvVkMrV1IwNnRRSklTRWhUVDBObEplWEl6MDlIUzlldkNEL1BYbnlST1JkeE1BRU5MNTc5MDdrSEkvSHc3MTc5MkJvYUNoaUlOZlYxWVdYbHhmbXpwMkxMVnUyd05qWVdLSjk0Y1NKRS9Eejg0TzJ0amIyN2R2WDZBV2x5OHZMY2UzYXRUcjdBSkFvNThsZ2JXMk5aczJhWWNhTUdSZy9mandBUWJaS1lHQWdsaTFiaGlGRGhnQUFkSFIwc0gvLy9vK2VlOSsrZmZIdnYvL2k4dVhMbURObkRnREIyb0paWjRrTFRzbk96a1plWGg3TGNjSG44eEVmSDQvang0L2o1Y3VYS0M0dVJzdVdMZEczYjE4c1g3NWNKTWdpSnllSDFNTml4dXJmdnorY25KeEVmbjdlM3Q0NGNlSUVmdm5sRjdpNXVlSG8wYU00ZCs0YzNyeDVBMDFOVGRqYTJtTCsvUGxRVTFOalhTZnJuQW9MQzNIczJESDgvZmZmeU16TUJJL0hnNEdCQWF5dHJURnQyalNSMzlIQ3drS1M0Um9iRzR0cjE2N2gwS0ZEeU1yS3d0S2xTeitMaklXNkFvb1RFaEp3K2ZKbGtmWTNiOTdnMUtsVHJMWmV2WHBSeHdYbGk0QTZMcHFZcXFvcS9QSEhId0NBc3JJeXVMbTVZZTdjdVhCeWNzTGp4NDlaaG9YSGp4L1htdmJPWUc5dkQzZDNkNlNrcEdEVHBrM2c4WGpZdDI4Zjd0NjlDMDlQVCtqcTZrSlpXUmxkdW5SQmNuSXlxcXFxNE9ibWh0RFFVRklNYk8vZXZYai8vajBBZ1ZabGp4NDlQc0czcDFBb0ZBcmx5eUUzTjVkbExHY0tUellHcWFtcHBDaTFNTUliNjlMUzBsbzN2ZnI2K2lRYllkU29VYkMydHNiVHAwL2g1dVlHQUJnOWVqU2NuSnlnbzZQRE1xWXNYcndZQUdCcmE4c2E3L0RodzZ6N1cxdGJpeGlMSmFHbHBWVnJaRjlSVVpHSTBlVEdqUnRTeVVzNE9qcXlDbklMczNUcFV0WXhFNGppNnVxSzR1SmloSVdGSVNFaEFRQXdmUGh3Mk5uWndkRFFrQlVKV2R1bXNieThuT1VvaVkrUEo1RnZmRDRmczJiTll2VWZQMzQ4SytNaVBUMjlTV1NoeEZGZlIwVk4rdmJ0U3pKT0FJR0dNeFBJNCtycVNvdzJBRVRxWVVoaTRNQ0IyTEpsQzZ2dDBxVkxjSGQzQnlBd3pDeGZ2cHgxL3RHalI1ZzZkV3E5dmdPRlFxSDhWN2x6NXc2V0xGbENqdlgwOU5DelowOTA2ZElGV1ZsWmlJaUlZUFUzTnplSGxwWVcvUDM5OGZmZmY3UFVJREl6TS9INjlXdk1uajFiN0wzNjlPbUR1WFBuNHQyN2QraldyWnZFT1hYbzBBR3RXN2ZHenAwNzBhbFRwNC84aHJLVGw1ZUgxYXRYMTlrdlB6Ky96bjVuejU1RnMyYk5vS21wQ1UxTlRRQWcyWXN0V3JRUVdVdmV2WHNYZ3dZTnF2UGVLaW9xSkhCRW1GbXpadUd2di83Q29VT0gwTHAxYTdSdDJ4YS8vLzQ3VWxKU01HN2NPSkc2WHN5YXBXWWdoN3U3TzNIS0dCZ1lRRWRIQjluWjJUaC8vanptelp2SGNoSThlUEFBQ3hZc1FFbEpDUlFWRldGZ1lJRHM3R3hFUmtZaVBqNGUrL2Z2aDdtNXVjaGMrWHcrVnF4WWdiaTRPT2pxNm9MSDR5RTNOeGZIamgzRHExZXY4UHZ2djMvVW5CWXZYb3lDZ2dJQWdrd1RIbytIakl3TVpHUmtJREl5RXY3Ky9rU2lxeVpYcjE3RnhvMGIwYkpsU3hFSFIxUEFaR1NKeTQ0U3BtWU5sZzhmUG1EZ3dJR3d0cmJHcmwyN1B1a2NLWlJQQlhWYzFKUExseSt6ZEpBQnNDUUdvcUtpOE9qUkk5YjVCdzhlaUl5anBLU0VJMGVPd00zTkRYZnYzZ1VnS043MDAwOC93Y1BENDZPaU9idDM3dzVuWjJmczI3Y1BmRDRmaVltSm1ESmxDazZlUEFsTlRVMHNYTGdRdDIvZnhvc1hMOERsY3ZIcTFTdm82ZWtoTlRVVng0NGRBeURRUS9UeThoSWJaVW1oVUNnVXl0ZEVUYWRBYmNXa0c1clUxRlFjT0hDZzFqNVBuanpCa3lkUEpKN3YxcTBiY1Z3MGI5NGN6WnMzSjRVZ21UWlpuREhDVGdzN096dHMyTEJCNmpUNmNlUEdTVFJzQUlMaTUvNysvcXkyM3IxN1ExbFptV1FnZE9uU0JRNE9EamgwNk5CSFI5TDM3TmtUWEM0WEd6ZHVKRzBxS2lwaWY4WTFKYmFFY1hSMEpQVWJBR0R3NE1GUVVsSVNteTJycjYrUGhRc1hOcWs4U0dQQVJEa3lDSzl0cTZ1cldSa3d3citQc2lLODd0YlgxNi8zT0JRS2hmSTEwYnQzYnpnNU9hRkxseTdvMHFVTGRIVjF5Ym1JaUFqY3UzY1B5c3JLcEUxRFF3TUhEeDVFZUhnNDNyeDV3NUwvTXpZMmhyMjlmYTJSNlRVZCtPS3dzckxDMmJObm04d0cwYVpObXpvektXYk1tQUV0TFMzczNyMjcxbjQxSmE0cUtpcUkzYWU2dWhxNXVibXNaMjVnWUlCUm8wWWhMQ3dNaG9hR1l0Y2hKMCtlQkovUEYzcy9Bd01EYk5teUJRc1dMTUQ2OWVzQkNJSkZkdXpZSVZiT3M3Q3dFSEp5Y2l6ai9NMmJOeEVkSFExVlZWWDQrL3VUQUl1S2lncWNPM2NPS2lvcXJPdVhMbDJLa3BJUzJOdmJZK25TcFZCVFUwTkZSUVc4dkx3UUZSV0ZkZXZXNGZqeDR5SkYyZi82Nnk5b2FHZ2dMQ3dNWm1abXFLcXFRa0JBQUlLRGczSHo1azNjdlhzWGZmcjBrWGxPZVhsNXhHbGhaV1dGMWF0WG8xMjdkZ0FFc3FXYk5tMUNjbkl5M056Y2NQTGtTWkZNRFVDZ3R1TG01Z1lIQndmSXljbWh0TFJVN1BOdURKNCtmWXI0K0hnQXdJOC8vdGhrODZCUW1ncHFqYTRuZFJrSEhqeDRJTlpSSVE1TlRVMzQrL3RqOWVyVlNFbEpRVUJBQUhidjNvM256NThERUhpSFY2OWVMYlV4Z0lsMmxKT1R3K3paczJGaFlZR1ZLMWVpdkx3YzA2Wk5RMWhZR0luYVpGSWNtVGtBZ2cwbTh5SlVWbFltMFdzQWFDRkRDb1ZDb1h5VmhJYUc0czgvL3lUSDJ0cmFSUEt4c1pHWGwyY1pFV3FEeStYV0tURXBESS9IWXhtWkFZRkRRMUZSVWFLc2tyMjlQVmF0V2tYa0tLWGh5SkVqUkg1VFdwbzFhd1pyYTJ1b3FLakF3Y0VCWGJ0MkJRQ0VoSVN3N3IxOCtYSzhmdjBhT1RrNXBJOGt6TXpNeU9kYnQyNGhQeitmSEVkRVJFQlBUdy96NTg5blhWTmJKR1RONHFicTZ1cVlPWE1tS2lvcW9LMnRqUU1IRGhEWkpIZDNkNUhzRFhWMWRiSkpaK0R4ZUhWS1Zuek96Smd4UTZKVTFKNDllN0Jueng1eWJHZG5WNjk3OEhnOHhNWEZrV05wTXpjb0ZBcmxhMGREUXdOejU4NEZJTWdzRmE1RlpXUmtoUFhyMTZPOHZKelZEb2lYSExLd3NHQmxZRVJFUkxDYytaTGdjRGdvTEN5VXFzNkRrWkhSSjVmc1VWQlFZRGtUSlBWUlZGU3NzMTlOR0JsSlFGQjNLeUFnQVB2Mzd5ZHlTbTNidG9XenN6TlNVbEpRWFYwTloyZG4xdlZWVlZVSURBeEUvLzc5eFk0ZkhoNU81Q2c3ZE9pQWpJd01GQlVWNGVqUm96QXpNMk85SDkrOGVZUGk0bUpZV0ZoQVNVbUp0RE9ab2wyNmRHRmxoYXFwcWNIQndZRjF2K0RnWU9UbDVXSEFnQUVzdTVHYW1ocmMzZDJSa0pDQTU4K2ZJems1bVRVV0lIQjYrUHY3azdXWWtwSVNGaTFhaEN0WHJpQXpNeE8zYjk4bWF5Slo1aFFTRW9LQ2dnSjA2TkFCZm41K3JEV3pzYkV4L1B6OFlHOXZqK3pzYkVSRVJJaGN6enk3U1pNbWtlT21xdm42K3ZWckxGbXlCSHcrSHovKytDT01qWTNGOW1Qa1NHTmpZOFdldjNyMUtxeXNyRVRhaFFOMktKVFBGZXE0a0FGOWZYMlNTdmJreVJPb3FLakEyTmhZeEhNTUNJei93dW1BTmFucGVWZFdWb2EzdHpmZXZYdUhVNmRPc1FwV2poOC9IbHBhV2xMTjBjaklTT1RsT1dqUUlCdzVjZ1J4Y1hHWU1tVUsxcXhaSStKVXljaklFRHRlVVZFUmlvcUtwTG8zaFVLaFVDai9OYmhjTG54OWZVa21JaURZV0czWnNrWHFkM05EMDY5ZlA1RnNCRWxFUkVTd1VzWnJJaHdwZWZueVpVUkdSbUxmdm4yc1B0dTNiMGUvZnYwQVFHUno1K1RrUkF3ZXd0UjBmb2lqTmtjSG44OFhHMDNvN2UwdHN1NEtEdzhubjVtYUVreGszTGx6NTZUV3hoWjJUREVjUG54WXhQSERQQXR4M0wxN1Z5UXFqOUdZOXZYMUpjYUtjZVBHWWZEZ3dTTFhHeGtaaWFUeU0ybitYeW9xS2lwU1p4QUxHMDVrNGRLbFMzano1ZzA1OXZYMVJldldyV3VWSXFGUUtCUUttL2o0ZUJFWlBsazRmdnc0VEV4TXlQR3RXN2RZZG8zYUtDMHR4WWtUSityc1oybHArVWtkRjFGUlVSSnJXQW5ENFhDUWxaVWxsYXlUaDRjSGtkczhjK1lNT25mdWpLZFBuMkxnd0lHNGNPRUNuSnljY1BEZ1FkWTFuVHQzeHVuVHA4SGxjbGtCckk4ZVBVSmxaYVZJa0FNZ3FLa2FIQnlNVnExYXdkdmJHLzM3OTBkbVppWjhmWDBSRnhjSFIwZEhCQVFFRUpzV0k0MVowd25TcWxVckFBS3A4dlQwOUZycklEQS8zeWxUcG9pY1UxVlZSWThlUFJBWEY0ZlUxRlFSeDBXUEhqMUVwSnJrNU9Rd1lNQUFuRHg1a3ZWZWwyVk9mLzMxRndCZzJyUnBZZ045bWpkdmpwOSsrZ2wvL1BFSHJsKy9MdFp4OGZQUFAwc2N2N0ZJVEV3a3RkSDY5T2tqVnBhTVdXL0x5OHZEeHNZR0hUcDBrT2tlSmlZbWRSYjhwbENhR3VxNGtBR21RT2JObXpleGNPRkNjRGdjbEpXVjRkU3BVeVNOTVNBZ0FLZFBuMFpKU1FuR2poMExWMWZYT3NkTlRFeEVTa29LWnM2Y0NUazVPUnc5ZXBSMWZ2LysvVklYYWxxelpnMlJnUUFFbW9vREJ3NkVxYWtwK2VPdXJLek1pb1JnRUk2R0UzZStOZ29LQ3FDdXJsN3ZEU2VGUXFGUUtKOGJoWVdGV0xWcUZTbWNEQWdpcnJadDI0WnZ2dm1teWVhVmtKQWcxVVlaa0Z6c09EbzZHb2NQSDhiTGx5OUpHMVBiU2x4QWhqaGNYVjB4YmRvMHNlZUVIU0xpcEI3bXpKa2pFa1VvVEhCd3NJajh3cTFidDZTcWNTSHNOUG41NTUvci9ENEJBUUhRME5BUWtZQlNWMWRIYVdrcHdzTENXQklLdFJWQW56MTdOb2tLRk9ieTVjdWtia2k3ZHUxRWFtMzhseERPT2xGVVZCU3J3VjBiWThhTWthbC9UazRPZHU3Y3lXckx6czdHckZtenNIVHAwaWJMaktKUUtKUXZsWG56NW9rMWpFc2lQRHhjYkVIZ0RSczJZTzNhdFNMdENRa0pjSE56ZzdPek14d2RIVWw3U2tvS1hGeGM0T0RnQUJjWEY3SDNraVc3c3o1MDdOaXh3UjBqVEpSOGNuSXlrcEtTNE9MaWdxZFBuNkpmdjM0WU1HQUFWcTFhaGNqSVNOWTEzM3p6RFlLQ2duRHYzajFXcER6em5HdktQaVVsSlNFNE9CaWFtcG9JREF3a2tvbUdob2JZc1dNSGdvS0M0T2ZuaHdVTEZpQW9LQWlHaG9ZNGMrWU1BSWpVdmJDeHNjRytmZnVRbFpVRlIwZEhqQmd4QWc0T0RpSk9odExTVXJ4OSt4YUF3R2tpbkVISndKd1hKd1VwS1h1QUNjUVZ0ay9KTWllbXpsbXZYcjNFamc4SU1qY0FpTWkvMXpXM3hvRFA1K1Bnd1lNNGVQQWdlRHdlUm80Y2lUVnIxckRrc0lUN0FvSU1JSEZTWU5KUW13UXFoZkk1UUIwWE1zTG44MWxGZ2hqUE9iTkI3OVNwRXlrbUdSMGRYZXNMVjE1ZUhxOWV2WUtibXh0S1MwdVJsSlNFTFZ1MndOM2RIUnMyYklDV2xwYk0yUTdDeG9IdzhIQnMzNzRkV2xwYVdMOStQU2wrdUc3ZE9xeGJ0MDdrMnY3OSs1T293Z3NYTHRSYU5KT0J4K05oOWVyVlJKOXd4NDRkNk51M3IweHpwbEFvRkFybGN5TTNOeGZPenM2c0RVM0hqaDJ4YytkT29wUGJWUEI0UEluU085S1NrNU5ESkNtRjBkTFNFcnN4RWtmTnlEbGh5c3JLeUdkeHdSQmhZV0dJaW9xU2VIMUpTWWxJRzUvUGx5cVRvK1kxa25TZ0dYZzhIc2t5VVZSVUpHczZlM3Q3M0x4NUV3c1dMTURSbzBmSlJsalcyaWEzYnQxaUdXNEdEeDZNOFBCd1pHZG5nOHZsc2phYVdWbFpXTE5tamNqOHZpU0VmemNaM2VnWk0yYVFZcVNTR0R0MkxDa1VMeTM1K2Zsd2NYRWhhMjlsWldWWVcxc2pOallXMWRYVjJMWnRHeDQ4ZUNEeVRDa1VDb1VpR1dOajQxcmY4VFdSSkUranJLd3NOdUtkY1hEcjZPaXc2Z3N3Nnc5RlJVV3hkUWNhQTNOemM3R0ZwQnVDZmZ2MlFVOVBEd01HRENCRy9tSERocUZseTVibzNiczNMbDY4U0o1WDM3NTlvYTZ1am9zWEx4TEhSVlZWRldKaVl0Q3JWeThSU1VRbVcyWENoQWxpNnp4Tm56NGRwYVdsT0hMa0NGYXRXb1VwVTZiZzRjT0hHREJnZ0lpUlhsVlZGWUdCZ2ZEeDhjSEZpeGNSR1JtSnlNaEk5TzNiRnl0V3JFREhqaDBCc05kcWRiM2ptZnBrTmU4akR1WVpDSy9mNmpNblNlb253UCtLa1ZkVVZJZzkzMVFGdVRrY0R0emQzUkVmSHc5VlZWWDg5dHR2c0xlM2w5aWZXYk1LMndHUEhEbFNweDNSeXNwS2JPWXZoZkk1UWgwWE1oSWRIWTIwdERSeWZQandZUncrZkZoczMzZnYza21VRXhnd1lBRDgvZjJSa0pCQUpBVnUzYnFGcVZPbnd0ZlhGNXMzYjBacWFpcVJQOWl5WlF1c3JhMnhiTmt5UEgvK0hHdlhyaVd5QVo2ZW5zUmJ6cVFSRmhjWEUrM29vcUlpTEZteUJFNU9UbkIyZHBZNmtsSWEwdExTU0NwZVNVa0pRa0pDcU9PQ1FxRlFLRjgwbFpXVldMUm9FY3RwWVd0cmkzWHIxa0ZOVGEwSlp5YkExTlFVdi83NnExUjk3OTY5aTlPblQ0dTBpd3RPR0QxNk5OYXVYU3R6Tk9QWnMyZVJrWkVCR3hzYmRPdldEWEp5Y3NTUURJamZPSmFVbEloMVR0U0dzYkd4eEV6V3dzSkNIRDkrWE1TaFkyMXREVXRMUzFaYmVubzY4dkx5aURSQysvYnRTV0ZuR3hzYkludWdxcXFLa0pBUUtDc3JJeW9xQ25wNmVxeHhtQXdWUlVWRkVRbFFSa2FzdXJvYUsxZXVaRzNZaFdYSGV2YnN5WEpjRkJjWDQrTEZpM1U4aWM4YllTTUFZNVRnY0RoMU90dHExZ2VwaXdjUEhtREZpaFhFb1FRSXNvQWNIQnl3Wjg4ZXNnNk9pb3JDeTVjdk1YUG1USm5HcDFBb2xLOFZkM2QzbVJ5KzBzb0JNakJSK0RvNk9qSmQxNWc4ZXZTSVNDblZsNkZEaHhLblFHeHNMQklURXpGdjNqeVJkUmF6VGlrc0xFU1BIajBBQ05ZV1AvNzRJMDZmUG8yNWMrZENYMThmNTgrZlIyNXVMcFl0V3laeXJ4Y3ZYZ0FRU0V4Sll0NjhlYmgvL3o3dTNyMkxkZXZXUVVGQlFlSzZTa2RIQjVzMmJZS3pzek5PbkRpQlAvLzhFM2Z1M01IMDZkTVJIaDZPdG0zYnN0YkVaOCtlaFpHUmtReFBSM1prblZOcGFhbkVZRndtd0VaUzdZcUd0SmxKQzVmTGhadWJHMjdkdWdVakl5UHMzTGtUblRwMXF2VWFabTBsL0wxUG56Nk5kKy9lU1F4RTRuQTRVRkJRb0k0THloY0RkVnpJUUhsNXVkajB0NDloNHNTSlVGWldocGVYRjNnOEhrcExTNkdzckl3UkkwWWdQajZlOU5QVDAwTjZlam9lUFhxRW9xSWlMRnk0RUxObXpjTDgrZk5aa1hpTXAxVlRVeFBCd2NINDdiZmZTQkh4a0pBUURCOCtIQjA2ZE1DS0ZTdEVOSnVGWlIzV3JsMHJJdnMwZGVwVWtjaUxObTNhUUVORGd4Z2ZtSlE3Q29WQ29WQytWSUtEZzFseVB4TW1UTUNLRlN1YVpCTWpEams1T1piZWNXMUk2dGVqUncvNCtQaEFXVm1aWkljMmI5NjhYaElNTDE2OHdOR2pSeEVjSEl3ZE8zWmc2TkNoZVBmdUhUblBSSzMxNmRNSEhoNGVMTDNtOSsvZkl5QWdnTnlmaWJndktpb2l4bittd0hhYk5tMUVwS21xcXFwdzVzd1puRDE3bG16ZXVuYnRpbGV2WHFHc3JBd3BLU2x3YzNPRG9hRWgzcjU5aTRNSEQrTGl4WXZRME5DQXA2Y25NWnFZbVpraEtTa0pQLzMwRTB1UFcxbFpHVnd1RjVzMmJXTGROeWNuQnovOTlCTUFRVERLamgwN1JKNExqOGVEb3FJaWJHMXR4ZGJQQUFBREE0TTZuKytYaHJBbWRVMkRnTHk4UEVzTzQ4V0xGMWl3WUlITTk2aW9xTURxMWF0WlRnc0hCd2VpVSszaTRnSnRiVzFTTCtURml4Zkl6TXlVK1Q0VUNvWHlOV0puWjBjS0prdkRsU3RYUklwMzF3WVRuYzlFeVgrT0pDY253OS9mSHlvcUttVDl4K1Z5VVZWVlZXY2JqOGREWldVbGpJeU1pT1BpeVpNbjBOVFVoSU9EZzlpYUFsVlZWU0tHOXFsVHArTFVxVlB3OGZHQnU3czdEaHc0QUZOVFUzei8vZmRpcndja1p4QUFnbmZ3NnRXck1XN2NPSEM1WEV5YU5LbldXaEdBUUdwcTZkS2xtRHAxS21iUG5vM016RXlFaDRmanQ5OStnNWFXRnBIVlRFOVAvK1NPQzJubXBLMnRqUll0V3FDZ29BQXBLU2tTNjV3eFJlTnJjL1EwTm9jUEg4YXRXN2RnWm1hRy9mdjMxNW94d3NEWTRXcG1LSm1ibXlNME5GU2svK3ZYcnorTCtoMFVpaXhReDRVTWJObXloYlVaR3pwMEtDWk1tTURxazVTVVJBb3IvZkRERHhMVHVvUmZTR1BIam9XT2pnN1dyVnVIWGJ0Mm9VMmJOZ0FFTWhVTWVucDZNRFEweExGang3Qnk1VXJXaGxtYzR3SVFiSVlQSFRxRVpjdVc0WjkvL3NIV3JWdEpzWjZyVjYrS09DNkV1WG56cGtqYjhPSERSZG9ZQjhubHk1ZlJ1blZyc1gwb0ZBcUZRdmxTNEhLNXJJaDRiVzF0eko0OVcyTEt0VFN5aWcxTldsb2FWcXhZOFZGanRHL2ZIdTNidDBkcWF1cEh6MGY0MlRET0J1RnNGV1pkMDY1ZE82U25wOFBQenc5cjFxeUJsWlVWbmoxN1Jod1hLaW9xR0QxNk5QNzg4MDhjUEhnUU0yYk1rQmdsWDFSVWhQUG56K1BZc1dNc0o4bVlNV093YXRVcW5EOS9IcHMzYjBaUlVSR2NuWjNScjE4L1hMaHdnUVJwRkJjWFkvLysvVmkxYWhVQVFSYUxpWWtKTkRRMFJPNDFZc1FJNU9mblMveisxNjVkRTV0aHkyVFhqaDgvSHE5ZXZZSzV1VGs2ZE9pQXRtM2JvbTNidHREWDE0ZXlzakpyeldWaVlnSWZIeC9XT0pXVmxSZzNicHpFKzM5T0ZCUVVzREpwYWtwWkFQOHJzQW1BbFprakMycHFhamh3NEFCbXpacUY3T3hzc1VYaXAweVpBbFZWVmV6YXRRcytQajRTb3lvcEZBcUZ3bWJ3NE1INDRZY2ZwTzcvNXMwYnFSMFhYQzRYdDIvZmhycTZ1c3lHN3RMUzBrYi9XMzdvMENFU25Ibm16Qmw0ZW5waS8vNzk2TjY5T3dBZ0lpSUNHelpzWUxWZHZueFpaSjMyNDQ4L29rMmJOaExuLytEQkF3QmdQWlBXclZ0anlwUXBDQTRPeHF0WHI1Q2JtNHV0VzdlS0RhUXhOVFZGUmtZR3pwNDlDenM3TzdHQks0V0ZoZkR5OGlMSHQyL2ZSbmw1dVZTeVhIcDZlckN4c1VGd2NEQlpkOG5KeWFGLy8vNjRmUGt5Z29PRE1YVG9VTEZ6cTY2dUZsdnY3R01STnlkQVlLZjc4ODgvRVJvYUNsdGJXNUY3bDVlWDQvejU4d0FFVWwyZkEyVmxaUWdPRG9hY25CeTJiZHNtbGRNQ0VLeTdnS2FUdHFKUUdnUHF1SkNTOCtmUGkyZ3hLeXNyaTJ4d2hWTzB4SjFucU9uWi9mYmJiM0grL0hsb2FtcGk5dXpaZVB6NE1TdGxYcml3SUovUEI1ZkxKVkZsd2c0SWQzZDN5TXZMa3hvVmFtcHE4UFgxeGYzNzkyVXFzQ1VMN2RxMW8rbjNGQXFGUXZsUDhQVHBVNVlodnJDd1VLSlRYbDVlSG9tSmlTTHRhOWV1SlFXSmx5OWZMbk94WjVqQ1Z3QUFJQUJKUkVGVTRicVFsNWNYcXhrdERpWVNVRmFFZFlVNUhBNU9uejR0VWRwSnVPQWlzM0ZpcEpjQWtEVDNGeTlld01QREF4VVZGWmc3ZHk3V3JGbEROdmtNY1hGeDJMeDVNd0JnejU0OWFOR2lCY2FPSFV2bWNlUEdEVnkrZkJueDhmRWllc2xhV2xxa2hwZTl2VDJTa3BJUUZSV0Y3T3hzbkR0M2p2U3p0TFRFK1BIaldSR0wzYnQzaDZXbEpWNi9maTNsRTVLZXpwMDdrNkNXbXBTWGw3T09sWlNVaUtPSFFSb0pwVmV2WG1IS2xDa0FCRVV0aGI5dlk4SmsrUUtBdnI2K2lER0V4K094Q3N2WFZYK2tOZ3dNRExCbnp4NjhlZk9HeUtmV1pOeTRjZmoyMjIraHE2dkwrcDJrVUNpVUw1MTkrL1loSmlZR2MrYk13WWdSSXhwMDdMVnIxOExEdzBQcS9zTEtEWFVSRXhPRG9xSWlqQnc1VXVyc1VZWTVjK2FnWmN1VzhQWDFaVjFiVUZDQVdiTm1RVnRibThnRWZtNFlHeHZYV3ZDWldVL1dsTjJlTjI4ZUxseTRnTFMwTkl3Wk0wWml3ZWtKRXliZzh1WExTRXBLZ3JPek01eWRuV0Z1Ymc0RkJRVmtabVlpTGk0T1lXRmhLQ2twUWZmdTNjSG44L0hnd1FPNHVMaGd6Wm8xYU51MkxUSXlNdEM1YzJlRWhZVkJVVkVSSTBlT0pMVWdjbk56Y2UzYU5RQnNXNWFqb3lOaVkyT1JtcG9LVDA5UExGeTRrQVQxRkJjWEl6SXlFbzhmUHhiSlhKVVZXZWIwNjYrL0lqbzZHaytmUHNXU0pVdXdZc1VLa25tUmtaRUJUMDlQdkgvL0h0MjdkeGVidlNJdERmbHZNQ1VsQlJVVkZXamZ2cjFNRHIxWHIxNUJXVmxaUkhhTngrT0pyREVCZkhTTlBBcWxLYUNPQ3luZ2NEanc5dllXYVkrT2prWjBkTFRFNjZLaW9pUVdua3hJU0dCNWZvdUxpOEhoY0tDcHFTbFdCMWpjSHhoeEN3UnhSWStpb3FMUW9rVUxscWM3TGk1T1pMTm9ZMk5EakJ1UmtaRWthcEpCV2lNSmhVS2hVQ2hmS2t6ZGdvOGhLU21KdkxlWk9nb05TYjkrL2VEdjd5OVZYeVlTVUZhRW5SSExsaTBEbDh2RnlKRWpXWkYwSHo1OEFKL1B4OHVYTDBsYnExYXR3T1Z5Y2VmT0hkTFdwVXNYNU9mblk4bVNKVVRDUUVkSEI5OTk5eDNyUG9BZ1NtN2t5SkZrL2VUbDVZWFdyVnVqZi8vKytQZmZmN0Y4K1hKV2YwYmFTamo3dEt5c0RBOGVQRUNyVnExWXhiWUJnVkhmMnRvYWZmcjBZYTNEYkd4c0FFQ3M0eUlrSklTTVgxMWREUzh2TDJKZ1lNWlhWRlNFazVNVFJvNGNTYTVUVVZGQlpXVWxzckt5OE9iTkcvTGY2OWV2OGZyMWEyUm1abUw0OE9FeVJiVktJalUxbGZ6T2ZhcEFGV200ZXZVcStTeEpBcVN1VGJQdyticWt5K295QkFHQ256bndjVTRTQ29WQytkeUlqNDlIUmtZR2V2YnMyZUJqRHhzMkRDWW1KbEwzLy92dnY2WEt1Q2dvS0lDZm54OEE0SmRmZnBGNVhzWEZ4Y2pJeUJCeGVDUW5KMyt5WjlFWWNMbGNYTGh3QVRvNk9xeDNaM1YxTlhidDJvVzh2RHpJeWNuaHdvVUw2TjI3TjFIZUVLWnYzNzV3ZFhXRm41OGZrcEtTUkxJUUdVYVBIbzBWSzFhZ3FLZ0kwNmRQUjBwS0N2bFpHQm9hNHR5NWM4alB6OGVSSTBld2ZmdDJ0RzNiRmp3ZUQyL2Z2Z1dYeTBYbnpwMHhhZElrTWw3Mzd0MnhkT2xTN055NUUyZlBua1ZFUkFSYXQyNE5IbytIN094czhQbDhzc2I2R0dTWlU1czJiYkI5KzNhNHVibmg1czJiR0RObURIUjFkY0hqOFVnR3JhbXBLWGJzMkZFdmlWU0dodnczeU5SOXljaklxSE1kRnhBUWdINzkraUUzTnhlUEh6OUdseTVkUkw3SDA2ZFBZVzF0L2RIem9sQStCNmpqUWdwVVZWVmhibTZPcEtRa3FLbXBrVTIzb3FLaVNOb1pvMmNvNlR4RHpSUzY2OWV2WTkyNmRlamJ0eS82OWV1SHFWT25ZdlhxMVFBRUVXV001dk94WThlUWs1TURKeWNuNG1rT0Nnb2lVZzl6NTg2RmlZa0pPUWNBZ1lHQnlNaklnS2FtSmtKQ1FtQm9hRmhuY1ZFMU5UV3BVZ1lwRkFxRlF2a3ZVWi9zQkdFS0Nnckk1c1BNekl3bGk5TlFKQ1Frc0tMV2E2T3VncG5GeGNVaWJYZnUzR0hWRG1ER0tDOHZaMGxqYmRteUJmcjYrcVJ2bXpadG9LcXFpbXZYcmhFSklDVWxKWmlhbW1MQmdnV3NHZ05yMTY1Rml4WXRXRTRQWm0zazd1Nk81OCtmNCtuVHArRHhlRmk1Y2lWQ1FrSmdabWFHb1VPSElpNHVEZ29LQ2hnK2ZEZ2NIUjB4YytaTWNEZ2NsSldWWWNLRUNYajU4aVV4VXMrY09ST0ZoWVdreGtSdWJpNTI3OTROUHo4L21KcWF3dExTRW82T2ptamR1clhFWjJSZ1lJREt5a3JFeGNWaC8vNzl5TWpJQUNEWTRPL2N1Uk56NTg1RlFVRUI5dTdkaTcvKytvdEUrYmRzMlJLeHNiRWl6aFpocmw2OWludjM3cEhqbHk5Znd0SFJrZFducHNGOTVzeVptRDU5T214dGJVa2JJekVCQUVPR0RKRjR2MC9KaHc4ZkVCY1hSNDdGT2UxcTFyZ1FwbG16WnZqMzMzOVpVcWtOdVJaOStQQWgrVnl6amh1RlFxRjhTWlNXbHVMWnMyZXdzTENvOWYxVlg0WU1HU0tUVXowN083dE94MFZSVVJHV0xsMktuSndjakJ3NVVpVGpFcWk3SUhKQlFRRnhSZ3VUbkp3TUFBMWlJRzhLb3FPamtabVppVGx6NXBDMnpNeE1yRm16QnFtcHFSZzJiQmhtelpvRlYxZFhyRisvSHVucDZaZy9mejVVVlZWWjQweWJOZzE5K3ZUQjhlUEhjZS9lUGVUbTVrSkpTUW42K3ZyNDVwdHZNSHIwYUZoWVdBQVEyTGlPSERtQ1hidDI0WjkvL2dHZnp5ZVNXTGEydHNqSnlVRlNVaEt5czdQUnJGa3pkT25TQmFOR2pjTG8wYU5GQWxvblQ1NU1haXJjdjMrZlhOT2pSdzk4OTkxM0l2THE5VUhXT2ZYcjF3OG5UNTVFVUZBUWJ0NjhpWGZ2M2tGSlNRbGR1M2FGcmEwdEpreVlJTEY0dFRRMDlML0IrbVJDTUdzdWNYS2wrdnI2TEdkT1RjVDkrNk5RUGxlbzQwSktSbzBhQlM2WGl4RWpSbURidG0wQUJPbDRqRU9CUVZqUDBNSEJBVXVXTEpGcS9OVFVWUEQ1ZkNRbUptTEFnQUdrRUNVZzBEa2NPblFvNHVQanllYlczOThmN3U3dXNMYTJac2tCOU8zYmwxVkF1NkNnZ0d5d3E2cXFVRlZWSlRaN0JHQWJOL3o4L01UK0liZTB0UHhzZEFBcEZBcUZRbWxvZnZqaEI5eTllN2ZlMXdzYmtEOVZwQk9QeC92b1ZPOUxseTVoNzk2OXJJd0hKcWpoeElrVEl2MDFOVFhScDA4ZmxKYVc0cDkvL2dFZ1NFOFhybVZoYTJzTFBwL1BrbWtZTkdnUUFnSUNXTVhPcmEydEVSQVFnT0RnWUpiamdwSFhWRlZWeFk0ZE8rRG82SWlpb2lLVWxKUmd5NVl0Q0FnSWdMT3pNOXEyYll0Smt5YkJ3TUFBM3Q3ZTVGbFVWMWZqeFlzWHJIbnI2K3ZEeGNVRlE0WU1nYmUzTjNFcThmbDhwS1dsUVVsSkNYcDZlaEtmMC9Qbno3Ri8vMzc4ODg4L0xLbXNWcTFhd2NmSEJ4MDdkb1Mvdno5Y1hWMlJtNXVMWjgrZXdkdmJHOTdlM2hnNGNDQ1dMVnNtY2V4bXpacWh0TFNVVmVlQncrR1FncEdTZVBMa0NkRTBabUNNOGtwS1NtSTNzQTFCWGZJYng0OGZaemtkaEIwb1ROYUtuSndjeTdqQTQvSHcwMDgvUVY1ZUhvcUtpcXhhY2hvYUdoL2wrSE4zZDBkS1NncFp6ekxyWVFBaWNsd1VDb1hTMVBUdTNWdnE5UWRqT3hnNmRPZ25ubFhkVkZaV0lpVWxCUUFrMW0rNGMrY09ObTNhaE16TVRIVHQyaFh1N3U1aSt6SEJsK0xxU21WbFpZSEQ0WWlWMGJsLy96N1UxTlR3elRmZjFQZHJFQ0lqSTVHZG5VMiswN2x6NTBndEt1YjlIQkVSZ1lTRUJBRC9rMGdVYm52Ky9Ea0FJRFkyRnE5ZXZZSyt2ajVHang0dDluNDVPVG53OGZHQm1wb2FIQndjVUY1ZWp1RGdZQVFGQmFHeXNoSk9UazZZTTJjTzVPWGxjZVRJRWN5Yk53OUhqeDVGYkd3c2xpeFpJdUpnNnRxMUt6WnUzQ2pWZDIzVHBnMTI3TmdoMG01cWFpcHp0cTZscFNVc0xTMmw2cnRpeFlwYWE3Vk5tellOMDZaTisrZzVHUmdZeUZRVFRsdGJ1OG4rRFU2ZVBCbVRKMCtXdW45VlZSV0Nnb0lBQUhaMmRxeHpwcWFtME5EUUVIbUdrbURXenJRV0dPVnpoVG91cE9UNzc3L0hzR0hERUJzYlM5cE9uanlKTTJmT3NQb0pTeFdFaDRmajFLbFRZc2Y3KysrL1dTbU85Ky9mSjUrdHJLeFlHejhtcXVDNzc3N0Q5dTNic1duVEpwU1VsSkJzRHVIbzBKb1pIc0xhMjcxNjlVSmVYcDVZZzBSTmF0TkdydW00eU16TVJFeE1ETnEyYlF0Ylc5czZJeVVvRkFxRlF2bXZJbHpzK2xORnZyZHQyMVppM1kyYXBLZW5FLzFmWVZxMWFzWEtnQUJBb3ZDV0xGbUNtemR2b3FLaUFpWW1KcGc4ZVRKR2pCZ0JGUlVWVkZSVUlDMHRqUlZaRHdERGh3L0huRGx6VUZaV3hwSm1HajkrUExwMzc0N0N3a0pjdlhvVkV5ZE94S0pGaXpCa3lCQ1JiQkRoVlBzMmJkckF5OHNMQ3hjdXhPREJnNG5XdHFtcEtTc281TnR2dnhWWjE3UnExUXJtNXVZd016TWpVZi9XMXRibzM3OC96cDgvajVDUUVQejc3NzlRVlZXRmw1ZFhyUVVqMjdWcmg4ek1USmJUWXRDZ1FWaTdkaTF4ZUppYm0rUG8wYVB3OVBSa1BldHg0OGJCME5BUUZoWVcwTmZYUi92MjdkR3VYVHZ5ZjExZFhUZzRPQ0E5UFYzaS9hWGh3NGNQWkF3cks2czZzMm8vRlowNmRZS3lzaklxS3l0aFlXR0I5dTNiazNPU01oems1ZVZoYUdqSWtoWmorUG5ubno5cVRXbHNiSXhMbHk2SlBjZlVUYUZRS0pRdkVTYTdvYkV6RENJaUlyQjU4MmFvcXFxUy93b0xDMUZhV29wMjdkcUpPSnZ2M3IyTG8wZVBFaGxCYTJ0cmJObXlSU1JUZ01ISXlBanE2dXFJam80R2o4Y2pkcERLeWtyeWZxM3BuUGp3NFFNZVAzNk1vVU9IZmxRRVBjT2ZmLzdKc3MySXMrY3dXWngxdGNYRXhBQUF1blhySnRGeDRlSGhnZno4ZkN4YnRnd3ZYcnpBYjcvOWhxS2lJaGdZR0dEOSt2V3dzcklpZlEwTURCQVlHSWkxYTlmaXhvMGIyTDU5TzNyMzdrMExNemNCVGZWdmtDRWlJZ0p2Mzc3RjRNR0RTUzA1Qmw5Zlg0blgzYjkvSDM1K2ZtamV2RG1VbFpXUm01dUwxTlJVYUd0cm8xMjdkcDk2MmhSS3ZhQ09DeWtSVjJTN3VycTYxa0pVdFowWFR2c3ZMUzBsRzA1MWRYV1ltNXVUb3A0QWNPM2FOZGpiMjVOakJRVUZLQ29xWXZ2MjdRQ0FkKy9la1hNclY2NkVrWkVSOXUzYkI0RHR1S2haNktraEtDa3B3ZlRwMDBtMFlFWkdCaXZGa1VLaFVDaVVyd2ttOGwxSFI0ZVZQZG1RdEd2WERpNHVMbEwxallpSUVPdTRNRE16STBXK1c3WnNpV0hEaHVHNzc3NERBTFJ1M1JycjFxMkRpb29LaGd3WndqSWVxNm1wWWNlT0hlQndPSGozN2gzazVPU2dyNjlQakJBcUtpbzRmUGd3UER3OGtKMmRqUUVEQmdBQWR1N2NpYmk0T0F3ZE9oUnljbkxvMkxFaldmdW9xcXJDeXNwSzVEdjE3OThmUVVGQlJMcEFIUDM3OTRlTmpRMFVGUlV4Wk1nUTlPM2JWMklHaFpLU0V1enQ3V0Z2YjQvazVHU1VsSlNRWW8yU1VGSlNncnU3TzJiT25JbCsvZnBoOHVUSllpV1FkSFYxNGV2cmk4VEVSSnc0Y1FMdjM3OG56ek0wTkZUaStJR0JnYXlnRjJrUnpscDQrdlFwV1c4MnBaN3hvRUdEc0h2M2JpeFpzZ1RPenM1U1g5ZTllM2VXNDBKVFV4TjJkblpTLzQ1TG9tZlBubEJXVmdhUHg0Tzh2RHlhTldzR0V4TVRPRG82c3JLVEtSUUs1VXZqL3YzN2FOKytQVHAwNk5DbzkrM1dyUnM2ZGVxRXlzcEtWRlZWZ2NmalFVOVBEd01IRHNUY3VYTlo2d1UrbjQvQXdFRGN2SGtUdXJxNldMUm9FWDc4OGNkYXgxZFZWY1htelp2aDcrK1BLMWV1RUFsdUJRVUZ0R2pSQXZiMjluQndjR0JkOC9EaFExUlhWemRZNUh0QVFFQzkzc3UxVVZzZGhVbVRKcUZGaXhad2NIQkFkWFUxVEV4TTBMVnJWemc1T1ltVlM5VFMwc0x1M2JzUkZCU0VQbjM2VUtkRkU5RlUvd1laQmc4ZURBTURBeXhhdEVpbTYxcTNibzJVbEJUeU95NHZMdzhURXhPNHViazFpT09QUXZrVXlQRnBwVHFaRUM1eU9YTGtTRXlmUHAxMVBpRWhBYnQyN1FJQS9QVFRUeUk2eFF6Q3hhNnVYNzhPVjFkWEFJTEl3VjI3ZGlFc0xFeHMycDQwR0JnWTRNS0ZDd0FFeFpleXNySUFDR3BobUppWVNDdzhPbjc4ZUxMeERRNE9ocWFtcGtnZkRRME5scjcxa3lkUE1HWEtGSEk4ZVBCZzdONjl1MTd6cGxBb0ZBcUY4dCtBS1lBb1Rvc2FFQVIzY0xsY0Vvenh1Vk5TVWlJMmlFVVNmRDcvcTgxQVRVOVBoNm1wcWRUOXVWd3VxcXVySVNjbkIwVkZSWWtHbm9xS0NwS1IzS3haTTJxc29WQW9sTStjdkx3OEpDUWt3TmJXOW90NDF6Y1ZqSU1kK0xyWER4VFpLQzB0cmJlOEU1L1BCNWZMaGJ5OC9FY1ZLS2RRR2dQNjl2Z0l1Rnd1aVFKZ0VNNndFSGVlNGRHalIrallzU05VVlZXSlZqUUFvZ3ZZdTNkdnJGbXpScXA1K1B2N2s0d0hWMWRYR0JnWUFCQm9Uek5PQzNWMWRWaFlXRUJCUVVHc0xpVEFMb2JWdG0xYmxvTkNFbVptWnJDeHNjR1ZLMWVnb2FHQnFWT25TalZuQ29WQ29WQW8vMTNrNWVVbE9pMEFnYlRsbDJURWtNVnBBZFJkWVBTL2pDeE9DMEFRU1Nzc255b0pOVFUxaVd0WUNvVkNvWHgrdEd6WkVpTkhqbXpxYVh6MkNCdU92K2IxQTBVMlBxWW1CUk1zUXFGOENkRGYxSThnT2pvYTBkSFJFczlIUlVVaEtpcEs0dm1Ra0JCMDZkS0ZGSEVDUUZMWHpjM05ZVzV1TG5KTmFtb3FLaW9xb0tpb0NDNlhpL1QwZEJRWEZ3TVF2UEFtVHB4SVVyeUVwU0dzckt5azJoVEtpcnk4UExadjM0NzgvSHlvcTZ1enBBc29GQXFGUXFGUUtCUUtoVUtoVUNnVUNvVkNrUlhxdUdoaWNuSnk4T3paTXdBQ1RjZk9uVHZYMmo4eU1sSml3ZS8rL2Z1emRPbUVIUmNEQnc1c2dObEtSa2RINTVPT1Q2RlFLQlFLaFVLaFVDZ1VDb1ZDb1ZBb2xLOEQ2cmo0Q0VhUEhnMG5KNmQ2WDYrbnB3Y3VsNHRObXpZaFBqNGVQQjZ2em5TdGdRTUg0dFNwVTZTZ3BwcWFHbHEyYklsdnZ2bEdwQkNpcjY4dmJ0NjhpYmk0dUUvdXVLQlFLQlFLaFVLaFVDZ1VDb1ZDb1ZBb0ZBcWxJYURGdWI5QWFNRW1Db1ZDb1ZBb0ZBcUZRcUZRS0JRS2hVS2gvRmVoNWVPL1FLalRna0toVUNnVUNvVkNvVkFvRkFxRlFxRlFLUDlWcU9PQ1FxRlFLQlFLNVF2bTFLbFQ4UER3Z0llSEIySmlZcHA2T2hRS2hVS2hVTDVnZUR3ZWpoMDdobVBIanRYYWI5KytmYmgwNlJLa0VmRW9MeTlIWVdHaFZIMC9SMXhkWFdGall5UHgvSjQ5ZXpCbzBDRGs1K2ZYT1ZaMmRqWjI3TmlCdExRMHNlZlBuajJMQXdjT2lGemo0K09EOVBUMFdzZk95TWpBMXExYjhlalJvenJuUVpHTndzSkNIRHAwQ0hGeGNVMDlGUXJscTRMV3VLQlFLQlFLaFVJUmdzZmpJU0VoQVpHUmtYank1QW5ldjMrUHlzcEt0R3JWQ2xaV1ZwZ3laUW82ZE9qUTFOTWszTDU5bTJ5aURBd01aTHEydExTMHdZd0k2dXJxVFpJVkdoTVRnMjNidHFHZ29BQVdGaFlJRFEwVjIyL1ZxbFg0KysrL0crU2VvYUdobjlYdkFJVkNvVkMrUElxTGl4RVVGSVQ0K0hpOGZmc1c4dkx5Nk5peEkwYU5Hb1Z4NDhaQlFVR2hTZVpWVlZXRnlNaElQSDM2RkxxNnVyQzF0UlhwazVLU2dvTUhEMEpIUndkV1ZsWm8yYkpscldONmUzc2pNaklTMGRIUjBOWFZCUUFjTzNZTXAwNmRRa0JBQUd2OWN1dldMV3pmdmgzejU4L0hEei84VU91NFI0NGNRVkZSVVQyK3BTaWpSbzJDcWFrcDR1UGpjZkhpUld6WXNBR3FxcXBTWFZ0WldRa09od01lajFkbjMvejhmSVNGaGFGWHIxNHdNek1UT1gvanhnMmtwYVZoenB3NXBPMzkrL2NJRFExRjkrN2RZV3BxS25IczQ4ZVA0K1RKa3pBek0wT1hMbDFJZTB4TURCNCtmQ2pWZDFteVpJbFUvVDRGNTgrZng5YXRXeEVlSGc0akl5T3hmVTZjT0NIMWQ2a05lWGw1ZUhoNFNOMi9zTEFRZS9mdWhhMnRMWVlPSGZyUjk2ZFFLTkpCSFJjVUNvVkNvVkFvUW1SbloyUEJnZ1VpN1ptWm1jak16TVQ1OCtleGNlTkdEQjgrdkFsbUp3cUh3eUdmbXpWckp0TzFRNGNPbFdxVExRMnhzYkhRMXRadWtMR2tJVFUxRlljT0hjTDE2OWVsNnYvaHd3ZldzL29ZdUZ4dWc0eERvVkFvbEsrVFo4K2V3Y1hGQmJtNXVRQUFUVTFObEpTVTRPSERoM2o0OENHdVhyMEtYMTlmS0NrcE5mcmNWRlJVNE8zdERRY0hCMnpZc0FHV2xwYkUyUUFJalBRYk4yNkVnb0lDdG0zYlZxZlRRaElGQlFYSXlNaEFWVlVWcTcyc3JBd1pHUmtvS1NtcGM0elRwMDhqT3p1N1h2ZXZDZU1VdUgzN05pNWZ2b3lzckN6czNyMjczdDlQV3NyTHkzSG8wQ0Z5L1B6NWN4UVdGc0xQejQrMHZYLy9IZ0J3OGVKRlZqYkZ6Smt6b2E2dURrQVFqQklaR1luMjdkdGo5T2pSckh2Y3VIRURrWkdSVXMybktSd1g2ZW5wOFBIeFFVSkNRcDE5RXhNVGNlWEtGYW1kU3VLb3JLd0VBSmtjRnhRS3BXbWdqZ3NLaFVLaFVDZ1VDYlJvMFFMS3lzckl6YzBseHVycTZtcHMzTGdSVmxaVzBOSFJhZUlaQ2d6eURHcHFhazA0azhiaDh1WExPSGp3SUo0OWUxYnZNZnIyN1l1MmJkdXkydExTMHZENDhXTUFRSjgrZldCb2FDaHkzN0t5c25yZmswS2hVQ2dVaHRqWVdKU1VsTURaMlJuanhvMUR5NVl0VVZsWmlZaUlDT3pZc1FPM2I5OUdTRWdJWnM2YytVbm5VVmhZaU9EZ1lMSG4yclZyaCtycWFoSEpxSmN2WCtMbHk1Zm8yTEVqcmwyN2htdlhyb2xjKzhzdnY4aWNCVnBmZEhWMWNlclVLYkhuT0J3T2Z2cnBKMmhxYXVMa3laT1FsNWVzbHM2c29WYXVYQWtWRlJXRWhvWmk5dXpaQ0FzTEkzMEtDd3N4Yk5nd2tXdVpJQkE3T3p1UmM3MTY5Y0xCZ3djbDNyZXlzaEkzYjk0a3gzbDVlZUJ3T0t3Mkp2RGk2ZE9ueU1yS0l1Mk9qbzdrODRrVEoxQldWZ1lQRHc4b0tpcWl1TGdZeGNYRnJQVk1URXlNeExXaWg0Y0hybHk1SW5HZW40TDQrSGljUFh0VzdPOVFYVnk0Y0VGc3dFeDZlanFDZ29MdzQ0OC9Zc0NBQVdLdm5UdDNMdTdldlN2elBTa1VTdU5ESFJmL01WNjhlSUhWcTFjREFBWU9ISWhGaXhZQkFCWXZYb3lYTDE4Q0VLUVBDbnVuczdPemNmUG1UWXdkTzFacWlZZUFnQUJpS1BuaGh4L1F2WHYzaHZ3YTlTWXhNWkZFWGs2WU1JSDFrdWJ4ZU5pOWV6Y0F3TkxTRXQ5Kyt5MEFnY0VuSUNBQUFHQmxaWVhCZ3djMzhxd3BGQXFGOGptaG9LQUFCd2NIVEpvMGlieEhDZ29Lc0hyMWF2enp6ejhBQkJ2STI3ZHZZK1RJa1UwNVZRQmc2U25MbW5IeEpSSWRIZjFSVGdzQXNMZTNGOG1ZT1hUb0VIRmMvUHp6enlJLzI3dDM3MUxIQllWQ29WQWFCRjFkWFFRRkJiRmtmNVNWbFRGKy9IZ1VGQlJnMzc1OXVIRGh3aWQzWEpTVWxDQW9LS2pXUGk5ZXZKRFlMdW5jMEtGRDhmYnRXMktRWnQ2dmh3OGZocHFhbWtTRGNtMkVob2JDMHRLU0pZRUVBSEp5Y3REUTBCQjd6ZTNidDFGVlZZWFJvMGREUzB0TDZuc3RXYklFUEI0UG5UcDFncXFxS2dsZVVWVlZ4ZFNwVTBYNjM3bHpCdzhmUHNUNDhlTkZIQU50MnJTcDlWN2EydG9JRHc4bng4dVdMVU5hV2hxckxUVTFGVE5tek1EaXhZdkZ5bWRWVkZUZzZOR2o2TjY5Tzc3Ly9uc0FRRkJRRUlLRGcrSHA2VW42cWFtcFNWd3JLaW8ydm5sdzQ4YU5LQ29xZ3JhMk5sYXNXQUYzZC9lUHpnUisvLzQ5TGw2OGlDNWR1c2owZTVhV2xvWTllL1pJUEY5UlVRRUF1SGZ2SGx4ZFhTWDJNek16ZzR1TGkvUVRwbEFvdFVJZEZ4L0I0OGVQc1duVEpqeDkraFFBY08zYXRVWTFHSVNHaG9yOFVjL0p5U0VGbTRTMWw3T3pzNUdabVFsQUVDbWFtcHFLZi83NUI5ZXVYVU5xYWlvQVFFOVBEOWJXMXF6eDNyNTlpOWF0VzR2Yysvang0eWd0TFFVQUdCa1ppVGd1M3I5L0R4MGRIUkZkenJpNE9FUkZSZFhuNjRwbCtmTGwwTlBUSThjUEhqd2cydGJXMXRZaWpndm1ISmZMSlk2THlzcEswcTZnb0NDMTR5SW1KZ2FyVnEwaXg4ZU9IVVBuenAwQkNBeGEwaFRta29YbXpadEx0ZGdxS3l0RFZGUVU0dVBqa1phV2h1TGlZcWlxcXFKang0NndzN09EdmIyOXlLTGt4SWtUeEtuenNmejIyMit3dDdkdmtMRW9GQXFsS1dqVnFoV1dMVnZHYW12Um9nVm16NTVOSEJmQS85TE1teEkrbjQ4M2I5NlE0OExDUXBtdWo0dUxrMWpqNHNxVks5aTRjU001M3JsekovcjA2U054TEVhcW9MR1FrNU9EblowZDB0UFQ2eXhXS1k2Yk4yK3lmczdWMWRYazg4YU5HN0Y1ODJaeUxLbHVCb1ZDb1ZBbzlXSGN1SEVTencwYU5Bajc5dTFqUmRaL0tveU1qS1NTNXhrMmJCalUxTlFRRVJFaDFiaUtpb29JRGc0V2NZcWNPSEVDZ095QkZtZk9uSUdQancrTWpZMXg0c1FKaWZVL2FnWTMzTHAxQzREQVRpTEpLSzJ2cjQ4SkV5YUl0UC8yMjIvNDk5OS80ZWJtaGx1M2JrRkxTd3VxcXFva09GUVlIeDhmUEh6NEVMTm16V0xKYWpIY3UzY1BibTV1QVA0bk43bGh3d1o0ZVhrQkFBNGNPQUFURXhNQWdtZHRhV2twTXNjNWMrYWdZOGVPWXI4RFUrdmo5OTkvQnlCWUR4NC9maHc2T2pvWVBIZ3dLM3ZqYzZKTm16YVlQSGt5Sms2Y0NBME5EYmk3dThzOHhvRURCMWlCSmN5NitPclZxM2ozN2gycjc3eDU4eVJLVEJVVUZPRDY5ZXRRVkZRVTY4Umgxc3NGQlFXNGMrZU8yREU0SEE0ckU1cENvWHc4MUhGUkQ5NjhlWU93c0RDRWg0YzNtQzUwZmRpOWUzZTk3ajl5NUVpeEVZUEhqaDFqT1M2Q2c0UGg3KytQaFFzWGlvMHFrRVJwYVNtY25KeWdxNnNMVDA5UFZvcm9xMWV2R2pUOTBNWEZoZVc0RU1lTUdUTkVGbjFuenB4QmRIUTBBTEFNTnNlUEg4ZjU4K2NCQ0tJeDU4MmJKM1pNSG8rSHc0Y1BTN3puOWV2WHNXTEZDcW0rZzdSTW1qU0pMSFlra1phV0JoY1hGeEduU1dscEtWSlNVcENTa29KTGx5NWh6NTQ5ckVpUTZ1cnFCdFA5cnFsUlNxRlFLUDhWR0ljOVEvdjI3WnRvSnY4akx5K1A1VUNSdFZoaGJjNkdtaHM3TlRVMWlSR05qWW1GaFFWTVRFeGdaMmVIZHUzYTFUc2FsY3ZsU256M1ZWVlZzZDVudEtZRmhVS2hVQnFieGdvSXFDdlNQaTh2RDhYRnhSZ3dZSUJNVWZtVEowL0crUEhqQVFCZVhsNjRlUEVpenAwN0J4MGRIU2dySzJQLy92MVNqUk1mSHc4dkx5L282dXJDMTllMzFxTGxseTlmRnFsL29LcXFpdGpZV0xIOU9Sd09MQ3dzUkJ3WGVYbDVPSFRvRVA3ODgwOVVWMWQvVkQwRkFEQXdNTURreVpNQkNBSmVIeng0Z01HREI2TlRwMDRBQkFFeU5qWTJMS08zdjcrL3lEaU1yRmZQbmoySmFzU3JWNjhRR2hxSzBhTkhrMnlVSTBlT29LS2lBcXRYcjBiejVzMC9hdTZma29ZSURJbU1qRVJlWGg0NVpteGt5Y25KZVBEZ0FhdnZyNy8rV3VmUGN0cTBhV0l6SnBLU2tqQjc5bXhNbkRnUnYvMzJtOGo1OHZKeWtVQmdDb1h5OFZESGhReWtwYVZoOSs3ZHVIMzdkbE5QQlFEdy9mZmZpMnlrUzBwS2tKaVlXT3Qxak5PaWVmUG1NRGMzaDRhR0J1VGs1TEJ5NVVyU0p5QWdnQmptZlgxOW9hS2lnbDkrK2FYT09mRjRQS3hac3dhdlg3L0c2OWV2NGVEZ0FIOS9mM1RyMWszV3I5ZGdGQlFVaUJqeU9SeU9XR09GY0h0dGNoQ1JrWkVmTFZQeEtjakt5cW96MCtQKy9mdnc4L09UNkZneE5qWkd6NTQ5V1czNStma2t6YmQ5Ky9ibzFhc1g2M3h5Y2pJeU1qSStZdVlVQ29YeWVYUC8vbjNzMnJXTEhKdWJtNHY4TFd3S21LeFBocFNVbENhYVNlUFJVTElaZmZ2MnhlblRwOG54cVZPbmlJNjFxNnNyaGd3WlFzN1ZySWRCb1ZBb0ZNcW5nbm1YdDJ2WHJsSHZlKzNhTlNRbEpZbTBNd1hFYzNKeVdBV2phMkpzYk13cUNpMGN1YzQ0RzFSVlZVV3lMYnk5dlVsUW5hV2xKU3N3OGErLy9zS2FOV3VncWFtSmZmdjJ3Y2pJcU03dm9hU2toQnMzYnRUWkR3REdqQm5ET21ha3M4TEN3b2hUdzgzTkRYLzg4UWRScW5qKy9MbEk1Z2xUTCtIZ3dZTWlobkZYVjFlMGFkTUdzMmZQQmlCd3hBQUNlNDZ3N0ZONWVUbTZkZXVHRVNORzFEcm53NGNQczJ3WkFRRUJxS3lzUkVaR0JoWXZYb3pxNm1yY3VYTUhQWHYyRkpHOURBME5sVmp3blpFVy85TExLTEdSQUFBZ0FFbEVRVlNvK2JPNGVmTW1GaTVjQ0ZkWFYrSXNhZ2lZQXVrdFdyUm9zREVwRkVyZFVNZUZEQ1FsSlgwMlRnc0EyTHAxS3pnY0R0Ni9mNDkzNzk0aEp5Y0hqeDQ5cXROeDRlN3VEa3RMUzdSdjN4NXljbkk0ZGVvVXRtelpnc1RFUkd6WnNnVURCdzdFNU1tVEVSTVRnOWV2WHdNUUxDYlUxZFhyMVBMMjlmVmxGVmJxMEtFRFM3ZHp6Smd4R0Rod0lEa09EQXhFVEV3TUFJRU9wcE9UazhpWXdjSEJ1SFRwRWdDQi9KTndGa1NiTm0zQTUvTkpDdWkvLy81THpqMTgrQkNWbFpWd2MzT0RtcG9hZUR3ZXVkYkd4Z1lUSjA0RUlOQXFYTHg0TVFCZytQRGhST2FvVmF0V1lyOWphV2xwclFzMkFGQlJVUkVwMkZwWldjbUsxcFcxb0t1MGtSS0tpb3FZTUdFQ1JvOGVqWTRkTytMRGh3ODRlL1lzeStBV0VSR0JwVXVYaWwyMFdGcGFpcVJvSmlVbGtaOXJyMTY5c0c3ZE90YjVqUnMzVXNjRmhVTDV6ekZtekJod3VWd1VGQlN3Tm9qZHUzZkg5dTNicGE0TDlTbXArYzdQenM1R1dsb2F6TXpNbW1oR1h3NlptWm1zekZYaFlKRHE2bXBXMUtOd0pCK0ZRcUZRS0orS3NySXloSVNFQUFCKy9QSEhScjEzUWtJQ3dzTEN4RWFrcTZxcTR2SGp4NlJXUlUwNEhBNEdEQmpBY2x4SWk3Q3pSRU5EZ3pndVltTmprWkNRQUMwdExlemR1NWNsaGYycFNFbEp3UjkvL0lFV0xWckF6YzBOWThhTUVTbm9uWldWaGVQSGo0dGNxNlNraEhQbnpvbTBDMHRMNWVibWttZkk1WEtSbDVlSGxpMWJrdk1kT25RZ1dTcVNxRm1JdkZldlhraExTd09YeXdXUHg4UDkrL2ZCNVhMRkJpcEttK1ZDRWVYNTgrY0FHdCtoU0tGODdWREhSVDNwM3IwN1dyVnFoY3VYTHpmSi9VTkNRbkRreUJFVUZ4ZEwxVjlZMmlFOVBSMmFtcHA0OXV3WnlzdkxjZXpZTVFBQ2c3eW1waVlBUVlHb1BYdjJZTWFNR1NTQ2YvMzY5V2pSb29YRUFrZkJ3Y0U0ZXZRb09UWTJOb2FQanc5VVZGUkltNDZPRHN0Z3I2MnRUVDVyYW1xU0doSENDSHUwdGJTMFJQcFVWMWRqNGNLRkl0Y3h6Z1ZmWDEvMDd0MGJmRDZmT0M2NmR1MUtJbVdycXFwSWU0OGVQZENyVnkvSXk4dUxMRkFZZkgxOVVWQlFBSGw1ZVlsU1hkYlcxdmpycjc5WWJkSFIwYVJ3T2dCY3VuU3AxalRYK3FDdnI0K2dvQ0NZbTV1VE5rVkZSVXlaTWdWWHJseEJjbkl5QU1IQ01pc3JDOGJHeG1MSHFhaW9ZRVYvQ010cFJVWkdFcGt0QUdMVEpDa1VDdVcvQUZNYlNwZ1JJMFpnM3J4NWRjb1VOaGJDTlRjWVltTmpxZU5DQ21iTW1DRlJLbXJQbmowc0xXdzdPN3ZHbWhhRlFxRlF2bElxS2lyZzV1YUc3T3hzdEcvZnZ0RWRGd3puenAwVFc2ZWhOZ1lOR2xUdis0V0hoN015S1JnYnk2MWJ0MkJnWUlDOWUvZldhaXl1dVcrdnFxcUNsWldWVlBmbThYaXdzTEFneDRNR0RjTHExYXN4ZlBod2lWSmQzYnQzaDYydExlenM3R1F1TW43cDBpWEl5Y21CeitkajE2NWQwTkRRUUdCZ0lMblh1WFBuNnF3Sit1SERCL1RvMFlNY1Q1NDhtV1FXSkNZbTRzYU5HNWcrZmJwWTIwcE1USXhJOFhBR0R3K1BCcFgxYmd5R0RSc21VdCtOc1YzczJyVUxQajQrSXRkY3VIQ2hYdmRpNmxySUdvQktvVkErRHVxNGtJRldyVnJobDE5K2dhMnRMWHIzN2kyeHVGTmpvS0NnSU9LMDBORFFnSTZPanRqSTk1NDllK0xldlhzQUJBV3htS0pZd3JSdTNacG9JZ0lDV1lRZE8zYkEyZGtaVlZWVjRISzVTRWxKRWZ0eXpzN09abm52OWZYMXNXZlBIcFpqb2lucDM3Ky9UUFZBYkd4c3NIMzdkcEgyZi83NUIyZk9uQUVBakIwN2xpVXhVUmZDV3RrS0Nnb043clFBQkE0WlNkVE1JS250ZWZENWZJbkdIQzZYeTRwS3BUVXRLQlRLMThTbFM1Y1FFeE9EdVhQbll0YXNXVTA2bHlkUG5vaElSUUhBMmJObk1YdjJiSWxTQUJRQktpb3FVdGV1b00rU1FxRlFLSitTTjIvZVlObXlaWGp5NUFuMDlQU3dlL2Z1ajY2cjhEbVNscGFHNE9CZ3FSd0x4c2JHQ0FnSWtLaUVBQWoycGpYZjBRb0tDa1JSb1M3RTFhMFVWempkdzhPRDFCU3JycTdHMWF0WGtaaVlpQk1uVHNoVS95c3lNaEk5ZS9aRWNuSXl4bzhmaitEZ1lDeGJ0b3dVMWJhMHRLd3phMFdTSFlyRDRXRHo1czNvMEtFRDVzNmRLN2FQbXBxYXhNTG9zdFF2YVVvWXg0U0NnZ0ljSFIxbHJ0VXBhMkY0QUhqOStqWHUzNzhQQUZpMmJCbDI3TmlCM3IxN3l6d09oVUtSblMvakw5Tm53bmZmZllmdnZ2dXVxYWNCQU9qZHV6Zm16NThQUTBOREdCb2F3c2pJQ0pxYW1uajA2SkhZUXRxLy92b3JYcjU4U2ZRVWEySnNiQXdQRHcrUmFJV2VQWHZDM2QwZE8zZnV4SVlORy9EdHQ5K0t2ZDdBd0FDSERoM0M0c1dMd2VmenNXL2ZQbFpSN2srSmdvSUNmSDE5QVFDYk5tMGljZzR1TGk0d05UVmxHZlBsNWVWcmZWSFZMTHdxVEZGUkVaRkkwdFhWaGJPemM3MGRGMHBLU2lndkw1ZnFPbFZWVlluWkg3SWdiTnlTbDVlSHZyNit4TDVxYW1xczcvYjQ4V09zV2JNR2dFQ0xjLzc4K2VSY3k1WXR4UnJPS0JRSzVVdm43dDI3NEhLNXlNL1BSMHBLQ2c0ZlBveW5UNStDeCtNaElDQUF1cnE2SXRySWpRbFRqd0VRdkN1VWxaVlJYRnlNM054Y1hMeDRzVjV5RGY5bGhLV2ZGQlVWWlk0cWJNcWZOWVZDb1ZEK3UxeTllaFVlSGg0b0tTbUJ1Yms1ZHU3YzJXaDdhWEVjTzNaTVp1TnVkWFcxMkhZK240K0hEeC9pMWF0WEFFQ1VFb1F6QmlUaDZPaFlxOU1DRUFUajFUUzR5OHZMUzEzYm9LYmtVMnhzckZTMUhreE1UUERvMFNNY1BIaVFxRlpJb21YTGxoZzdkaXdTRXhPUm5wNk94WXNYSXprNUdSMDZkSUM3dXp2V3JWdEhsQkdNakl6cWxPZG1DblRYWlB2Mjdjakt5a0pnWUNDVWxaWHIvQTVmS2t3QXByeThQS1pQbjk0bzkvVHg4UUdmejhlb1VhTVFIeCtQdVhQbllzT0dEWFhXSTZGUUtCOFBkVng4b1ZoWVdMQlNHaG5hdDI5UE1oK0VVOWlhTjIrT25UdDM0c09IRDNqLy9qM3hVc3ZKeVVGYlc1dVZCbGxVVk1ReXNnOFlNQUIvL1BFSE5EUTBTR0V1WWVtZ3NySXk1T2JtUWs5UER6NCtQdmp3NFFPYU4yOU8rZ0tBdXJyNko0c1lrWk9UZzdXMU5aNDllOGJTb0c3VnFoV3NyYTFaZlh2MTZvV0RCdytLSGFlOHZGeWt2ekNiTm0waUJabmMzZDBscG81S1F0aGd3dUZ3YXIyWE1ILysrU2ZhdDI4djA3MXFjdW5TSmJKWUJBU1JITFhOLzgyYk42ejVDdjgrOEhnODFqbm1tVkFvRk1wL0VRVUZCZWpwNmVINzc3L0hnQUVETUhic1dQSitDdzhQYnpKajl1UEhqM0h4NGtWeWJHZG5CMlZsWmJJQjM3Tm5ENzcvL251cDZ5TjlEUWhINURFR21Sa3paaUE5UGIzVzY4YU9IUXMzTjdkUE9qY0toVUtoZkowY09YS0VSTkQvOHNzdldMeDRNVXRxdVNrUVY3K2hMc1E1TGhncGFXRzd3TGZmZm91eFk4ZGk0TUNCRFJMOFZsRlJJU0pyeGVQeEpCcjNhMUpTVXNMS21MaDA2WkpNZ1EzQ1V0bVNNRFUxeGRpeFl4RVVGSVJXclZxeEl2VkhqQmdCTXpNemRPellFVUQ5cEtJQWdiUHA3Tm16bURadEduUjBkSEQzN2wxa1pXV2h1cnFhMVBEOHI4RDhyakVPcStMaVlyR1pNelVaTzNhc1JLbnMyZ2dPRHNiVnExZlJ0bTFidUx1N3c4SEJBUzR1TG5CM2QwZDJkalptekpnaDg1Z1VDa1Y2cU9QaUN5Y2pJMFBxYUFKSmFHdHJzM1QrbGl4WlF0TGdwTUhQejYvT1l0WExseS9IenovL0xDTEpJTHpBNFhLNVlyTVE2dXJER0I5cWFoVjZlbnBDVTFPVDVTQklTa3FxbC83bTZkT25FUmNYQndDd3Q3ZkhrQ0ZEV01aN2FaQTFoWkhoWXhldVNVbEoyTFJwRTZ2TjJkbTUxbXUyYmR1RzY5ZXZpejBYRnhkSG5nVUE2T25wc1FxdVV5Z1V5bitWWnMyYW9VdVhMdmo3Nzc4QkNJb3pOZ1ZWVlZWWXYzNDllYWZLeTh2RDBkRVJmRDZmR0J0eWMzT3hlL2R1Vm0ybHI1MktpZ3J5bVFtbTRIQTRkYjZmWlgzZlV5Z1VDb1VpRFljT0hjTGV2WHZSckZrenJGKy9IdDkvLzMxVFR3bEF3OVc0ZVBueUpmTHk4dENuVHg4VUZ4Y2pQVDBkcTFldmxubHNTVEMyZ1pwQkdsd3VGN3QzNzVaNm5EWnQycERQbnA2ZXRjcEl4c2ZIdzlQVEV4OCtmSUNTa2hLQ2c0TmhhR2dvMGk4bkp3ZnE2dXBvMXF3WjVPWGxjZWZPSGR5NmRRdHo1c3dSVVZOZ25CYUFJQk9GaWVMbjhYanc5dmFHdGJVMUJnOGVUUHJVTk5MbjV1Wmk1ODZkQUFTMVVJV2ROdjM2OVdNNUx2ejgvQ1JLUWoxNThrVGk5LzZjNEhBNGtKT1RJM2FTMHRKU2hJYUdRbEZSVWV4MzQzSzVxS3FxUXI5Ky9XUnlYUEQ1ZkJ3K2ZCaDc5KzZGaW9vS3RtN2RDbVZsWlZoWVdPRGd3WU9ZTjI4ZWZ2LzlkeFFXRmtvdFRVYWhVR1NIT2k2K2NHcXJSU0F0d2h2NVQ4bWFOV3RxalY2SWpJeEVaR1JrcldOY3ZIaVJGV0VLQ05JNTFkVFVSQndYbFpXVmNITnpnN2UzTjJuVDFOUWtSYmxyd3VQeGNPM2FOWkgyKy9mdlk5dTJiUUNBVHAwNjFic1lkVmxaR2Ztc3FLaUl0bTNiaXUxWFVWR0JuSndjY3Z3eG1Tb1hMMTdFaGcwYldCa1Q4K2ZQaDZXbFphM1hLU2twU2EzbjNkUVJRUlFLaGRMUVZGZFhpOTM0OEhnOGxueUFMSnJHRFFXZno4ZTZkZXZ3N05rejBqWnExQ2l5RWJPeHNTSHYydE9uVDZOcjE2NVU0dWovZWZQbURmbGNNK3RRWGw2ZXRRWjU4ZUlGRml4WTBHaHpvMUFvRk1yWHhkMjdkN0YzNzE2b3E2dGovLzc5TURjM2Irb3BOVGlUSmszQy9QbnpvYWVuQnc4UGp6b3pIR1VsUHo4ZmdFQ0tpV0hZc0dIbzNMbXpTQlQ4cEVtVGtKZVhoNWlZR0ZiN3laTW5XZnRaU1h2YjZ1cHFIRHg0RUljT0hZS0ppUWxXckZnQkZ4Y1g3TnExQ3dFQkFjUVprWitmanovKytBTW5UNTdFbENsVGlEUldibTR1VkZSVThNc3Z2K0R0MjdkaTczSDc5bTNXY1hGeE1ieTl2ZkhOTjk5Zy9QanhwRjM0TXlDUXNlN2R1emUwdGJWaFpHVEUrcSttUFBUNTgrZkYzaHY0Y21wWGxwYVdpczBvZG5Cd3dKSWxTMFRhejV3NUEwOVBUNW51OGU3ZE8zaDVlZUg2OWV0UVVsS0NsNWNYcXg1c3AwNmRjT0RBQWN5YU5Rc2hJU0VvTHkrSHE2dXI3RitHUXFIVUNYVmMvSWRvM3J3NXRtN2RLbFhmZCsvZVNmempyYXFxS21Jc1o3elV3bjBBZ1JHSEtWSWwzRjZUVDEzVTh0U3BVeXlaS0VCZ2xDZ3RMU1Y2aEFEUW9VTUhpZCs3b3FJQ3RyYTJyTGFjbkJ3c1c3WU0xZFhWVUZOVHc3WnQyK3J0U0NncUtpS2ZMU3dzRUJnWUtMWmZmSHc4eXpsU0g4Y0FsOHVGbjU4ZlFrTkRTWnVjbkJ3V0xGZ2dOcFZSMlBtbHFLaUlIVHQyeUhTL2pSczN5anhIQ29WQytWeFp1WElsK3ZidGl4RWpSa0JiV3h1QVFFcmc5OTkveCt2WHIwbS91cHpBRFEyZno4ZTJiZHRZbTI1dGJXM1dSbW5Sb2tXNGR1MGFlV2Q3ZVhsQlZWVVZ3NGNQYjlTNWZtNFVGQlNncEtTRUhJc0xIaERXMFM0c0xHeVVlVkVvRkFybDYyVGZ2bjBBZ0tWTGwzNTJUb3Y2QkR5SUM2WTBNek5yaU9rUWtwT1RjZVBHRFV5Y09CRzZ1cnJJek13RXdINS8yOXJhNHRXclY1Z3hZd1pXclZyRnFuY0pDUGE2SHo1OGdLZW5KNnl0clRGcDBxUTY3NXVVbElUTm16Zmo1Y3VYR0RwMEtOYXZYdzkxZFhXNHVMakF4OGNIbXpkdnhxSkZpeEFhR29wang0NkJ3K0hBME5DUU5hK2hRNGNpUC8vLzJMdnZ1Q2JQN24vZ0gwTFlLS0Nnb0tqZ0FFRkJ4VlZjTFU3VXFvamlvcTJvdUVyUktnNGNxRGpxQWd0VnFpamFxamlnanhQcm9rNG9icEdpakZJUkZSRUJXUVpraE9UM1IzNjV2N25KSUFFRWJjLzc5WHBlVDNLdlhDQk43bHpuT3Vma3c4aklTQ3B3RVI4Zmo4VEVSS25YTFNnb0FBQWtKU1hKTFgwMVpzd1lHQmtaSVN3c3JNYWZBd0NpbzZQbDlpOVpzV0tGVkdEblk1U2ZuODhxaTE3Zjh2THk0T2JtaHBLU0VoZ2FHc3B0eEcxaFlZR1FrQkRNblRzWFo4NmN3ZWpSb3ovWW1BajVMNlBBeGI4SWg4TlJPdlZOWG5vZ0FQejg4ODlTMjA2ZVBJbE5tell4ejY5ZHV3Wk5UVTFjdTNhTnFmdXNyNitQR3pkdXlMM3VpeGN2MEtsVEo5YTJWNjllTWFXZmpJeU1aS2FONXVibU1oTUlUWm8wa1dwVVZsbFp5UVFCdUZ3dVUxcnF1KysrdzVFalI3QnIxeTZNSHo4ZVFxRVFqeDQ5VXJxM0JBQ0Vob1l5QVpHbVRadml4eDkvWlBhSm0wS0piZCsrSFhwNmV1amZ2ejhtVFpva2RTM0praUtLR21OWHJ3K3FhdUNDeitkajVjcVZ1SExsQ3JOTlgxK2Z1VG1UUlZiZDcrRGdZRVJHUmlwOExRc0xDNlhxZWhKQ3lLY2tQejhmMjdkdngvYnQyMkZzYkF4MWRYWGs1dWF5M3ZjMU5EUXdZOFlNbWVmNytma3hXUS9MbGkycmw0eUg5Ky9mdzgvUGoxV3FEd0RXclZ2SEJGY0FVVlBIT1hQbU1QV3l4WjhKcjE2OXd2VHAwNkd1cmw3bnNhZ2lJeU1EN3U3dUFFUXJBcytjT2RPZ3J5OG1XZjZnUllzV1VsL2FCUUlCcTh5RlpDOHZRZ2docEQ2OWYvK2VhY1pjbXpMR2dDandjZm55WmN5Wk02ZmVHd1JQbkRoUjVlYmNCdzRjcUpmWFZ2VDVtNW1aaVFNSERzREt5Z3JEaGczRGt5ZFBBSWdhWll0VlZWVmgzYnAxU0U1T3hyTm56NlFDRjRBb0lIRDM3bDFjdW5RSm1wcWErT0tMTDJTKzNzT0hEM0hnd0FIY3VuVUxnR2pCaXVRQ3Y2KysrZ3AvLy8wM1RwOCtqZDkvL3gxOFBoOERCZ3pBcEVtVDRPam9DRFUxTmVaWUxTMHR1U1crNzl5NWc4T0hEMHR0RjVlcXZIRGhndFQ5bjVpam95T01qSXlrdGd1RlFqeDc5Z3dKQ1FrWU8zYXN6SE5WVlZCUWdGbXpac0hRMExEZS9yMVZ4ZVB4a0p1Ymk3NTkrMHJ0NC9QNU1rdVBxNXBKWW14c2pDbFRwaUE5UFIwclZxeGdaZlJVMTdselp3UUhCeU0zTjFkcXJvc1FVajhvY1BFdjh1N2RPNHdaTSthRFhGdWNoZ21JSm1zME5UVnJQSWZINDdGS01jaXErL2ZOTjk4d054eFRwMDdGckZtenBJNEpDQWpBc1dQSEFJaWFlZm43KzdQMloyUmtNT01iUEhnd3MwckEwdElTa1pHUjBOVFVSSXNXTFZpMUtpc3JLNWxnaUs2dXJsU3FvWGdTU0xLdTlaczNiL0RtelJ1NVAyOThmRHdBMlVHSmlvb0tWdDhRUmF0cUpETllORFEwcEdwZzFpUWdJSUFWdE9qVXFSTUNBd1BsbHFZQzJPWENkSFIwQUloK1J6V1ZJV3VvTW1PRUVOSllKQnRLaWpWcDBnU2JObTFpMVNTV0ZCOGZ6N3gvZnZiWlozVWVRM0p5TXRhdFc4Y3FEd1VBOCtmUGx4bVE5dkR3d0lNSEQxZ2xCMEpDUW5EejVrMHNXN1lNdHJhMnFLeXNyTEZIUjI1dUx1djVtemR2a0pHUm9mQWNNek16VnNBOU1UR1IrVjMwN05sVDRia2ZrdVRDQ25uL2JqVjk1a251Vi9Xem1SQkNDQkhMeWNsaEZrUFVsQkU1YytaTWVIbDVTVzIvZnYwNm5qOS9qbTdkdXRYNytMNysrbXVWKzFBbzJ3eGJrWnMzYitMbXpadHk3NTNFQ3dyRjM3ZkZQUmtsVjhQdjJiTUhpWW1KR0RGaUJMNzg4a3VaMXpFMU5VVklTQWc4UFQyeGZQbHlCQVVGd2RIUkVZQm9jdjdpeFl2NC9mZmZrWnljREhWMWRZd2ZQeDZYTGwyU0djeFpzMllOMU5YVmNmYnNXUmdiRzhQWjJSbWZmZllaSzJoUmszbno1bUhldkhtc2JZOGZQOGJzMmJQUnRXdFhwS1Nrb0UrZlB0aThlYlBjZVppY25Cd2tKU1hoeVpNbnpQOTRQQjY0WEM3R2p4K3Y5RmdVZWZUbzBRZjdtMU5XWEZ3Y0FNRGEybHBxMy9IangzSDgrUEY2ZVozNTgrY3IvVzhvTGtVdUsyaENDS2s3Q2x6OGk2aXBxU21jbkpiRTUvT1JuWjJ0OUxVZlAzN01QRmIyTlhidjNvMmJOMi9DeWNrSnpzN09ySnFBZ0dnVndJc1hMNWpuaWlMWmlyUnQyeGJhMnRxd3NyS0NsWlVWSzcxUlUxTVRmRDVmYW9YbmhRc1hzRzdkT2dEQTdObXpaYTUrcU0vVmx0SFIwYXhKZmxtcGhtS1NFeU9xWmx2RXg4Zmp0OTkrWTU1Mzdkb1ZQLy84czh3YWtKSWs2MzdMT2pZZ0lJRDE3eWRPblNTRWtIOGpIeDhmbkRwMUNvOGVQY0xyMTY5UlVWRUJYVjFkV0ZwYW9sKy9mcGc0Y2FMY0ZQV0NnZ0ttQklDVmxSV3JURUJ0N04yN0YyRmhZVktOSXFkT25RcFBUMCtaNTNBNEhHemJ0ZzJ6Wjg5R2Ftb3FzejB4TVJGZmYvMDFwazJiaG5IanhtSHk1TWtxamFYNndnRlpEaDgrelBxOGtMeC9HRFJva0VxdlYxL0t5OHRaS3hWbFRZaFU3M0VoU1ZkWEZ5OWV2R0FGc1ZSZGlVb0lJWVNJU1M2T3F3MGVqNGQvL3ZrSE5qWTJNRE16cTZkUk5SNGVqNGYxNjlmanpKa3o2Tml4bzl6QWhYakJSZXZXclpHVmxZWDc5KytqUTRjT1RIUHNtSmdZL1BMTEx6QXpNOFBLbFNzVnZtYkhqaDBSSEJ5TStmUG5ZK25TcGRpL2Z6K3NyYTNoNysrUG1KZ1lhR2hvNE1zdnY0U25weWZhdEduRDZ0VlpWRlNFUC8vOEV6ZHYza1JwYVNsKyt1a24yTm5aSVRnNEdLdFdyY0xPblR2eDVaZGZZdURBZ2JDMXRWVjVzY1BWcTFleGNlTkdORzNhRk51M2IwZGlZaUlXTDE2TU9YUG1ZTjI2ZFZKVk5uNzk5VmZzM0xtVGVhNnZydzg3T3p2WTJkbkIzdDVlcGRkV1JKd2xOSGp3NEhxN3BxckUvdzU5K3ZTUjJ1Zmc0S0N3dW9ZcWpibFZDVHdSUWo0c0NsejhpelJ0MnBUSlRLako4K2ZQOGRWWFh5bDFiRjVlSHBNZUNZajZNeWg3WGxaV0ZvNGNPWUozNzk1aDdkcTFyUDBwS1Ntc2V0UHlWa0RXaE1QaG9FT0hEcGc1YzZiVWF0U01qQXhNbURCQjRmbkJ3Y0VJRGc2VzJ2N2RkOTloNDhhTmNudGlsSmVYbzErL2ZzenpvMGVQeW96OGl4dDVpVFZ2M2x6aEtnWEp3SVdzZmhwOFBwOVZBOVBhMnBxWlFLbWVZcnB3NFVKV2Rva2tmWDE5cG1UWTgrZlBtZTNpR3o5SmhvYUdyTWszK2lBbmhQeWJkZW5TUldacEFXVklUdFNyVXBwUUhqTXpNNm1neGV6WnM2Vlc1bFducDZlSDBOQlFMRjY4R0E4ZlBtUzJOMjNhRkpNblQ2NHh1NkMraUxNcU5UUTBaS2IxMTRlYXloVkVSRVN3Z2c2U0FaVERodzlESUJCQVRVMk50WXBSSUJCZ3pKZ3g0SEE0NEhLNXJBQi9reVpONmh5UUlvUVE4dDlsWldXRkJ3OGUxUHI4eE1SRUNJVkNPRGs1MWVPby9rOTk5YmlRSkY2TkxsbXlVcHhCTVcvZVBQQjRQQXdjT0JCTGxpekJzMmZQQUxBelA2dXFxdkR3NFVQbzYrdkQyTmdZbXpadGdsQW9oS3VyS3dBZ05UVVZLMWV1aExhMk5yWnYzODZxL01Ebjg1R2ZueSsxNktCYnQyNVl1M1l0VnE1Y2lRVUxGdURRb1VOWXRtd1o3TzN0TVg3OGVLWUVFNS9QUjBsSkNkTFQwK0hwNlltRWhBUUlCQUp3T0J5bTRvV3JxeXNHRFJxRVgzLzlGYWRPblVKWVdCakN3c0tncmEwTk56YzNtZFVuSkZWVlZTRXVMZzVIamh6QnZYdjNZR0ZoZ2VEZ1lCZ2FHbUxnd0lFSURnN0dpaFVyTUdYS0ZJd2NPUkt1cnE3bzBxVUxPQndPSEIwZGtaYVdocDQ5ZTZKNzkrNnd0TFNFbXBvYVhyeDRnZjM3OStQaXhZdE0wT0dISDM2UVd6WlVQTWV3ZHUxYWFHdHJZOFdLRmF6OUNRa0owTkhSa1JrMHFDLzM3dDJUdXk4akl3TlhybHlCc2JFeGF3eWFtcHF3c2JHQms1T1QzSEpja3ZoOFBsNitmTW42RzZrUDRxemttaGFORWtKVVE0R0xCblR5NUVrRUJnWUNBSVlORzhhcytLOHZSVVZGOVRKSlVsMWdZQ0NyNzRLOEdwRFZTVGFkYXRXcWxkUit5Y3dBRFEyTk90VUVkSEZ4d2NDQkE2VUNGeCtEME5CUVZqUFhpUk1uS2x4MXdlUHhtTWV5Vm5UKzg4OC96Q3BiTHBmTFdrVjY1ODRkMXJHelo4K1crenBoWVdIbzBhTUhTa3BLV09PenRMU1VPdGJMeTRzVnJHaW9DUzlDQ1BuVVNBYVc2eVBEWU15WU1iaDc5eTdPbno4UFhWMWRyRjI3RmtPSERsWHEzQ1pObW1EMzd0MzQrZWVmbVJJT1c3WnNnYm01T1o0OWV5WXpPRjVYa3A5djVlWGxTRXRMQXdEMDd0MmJLVVhZMERwMDZBQk5UVTFVVkZUQXhzWUc3ZHExWS9acGFHaklQSWZENGNEYzNCejM3OStYMnVmaTRrSUJmRUlJSVkxR1hLTDRRNjE4SHp0MnJNcWYyYkw2SGo1Ly9oeDc5dXhCV1ZrWjR1TGlvS2VueDVSazV2RjRUSGxqZlgxOWJOaXdnYmx2VWxkWEI0ZkR3UysvL0lMazVHUnd1VnhrWkdUZzJiTm5jSFoyUm5wNk9rNmZQbzFtelpyQnhjVUZSVVZGOFBMeVFsbFpHWDc4OFVmWTJOaGcyN1p0dUh2M0xnd05EWkdYbDRmQ3drS1pWUTlHakJpQmxKUVVIRHAwQ1BIeDhYQjJkc2JNbVROWng5eTlleGQ4UGg5WldWbkl6OC9INE1HRDhjVVhYNkIvLy81bzJyUXBjNXl4c1RHV0xGbUMrZlBuNDhhTkc0aU5qVVY2ZXJyQ3lmVDgvSHhzMmJJRmQrN2NBWS9IZzdhMk5tYk9uQWtQRHcvV0JIaS9mdjF3NU1nUkJBUUU0T3pac3poNzlpejA5UFJ3NE1BQldGdGJzL3FSaWhVV0Z1S1BQLzVnbm10cmE4dnRsU0Y1ekI5Ly9JRW1UWnF3QWhmbDVlVklUazZHazVPVHlsVWg2a3RvYUNnRUFnSGMzZDFad1JkalkyT0VoNGZMUFM4aUlnSlhybHlCcnE0dXVGd3VuajU5aXV6czdEclBuYzJiTnc4NU9UblEwOU9EaG9ZR014ZFYyOFZQaEJEWktIRFJnUDc2Nnk5bXd2ZERSYW1WalJvTEJBS2xhdkNKbTM2SnRXalJRdTRidkdScEphRlF5RnJGTHpsSkFJanFVVXFXYityYnQyK2RKalRFS3kycU16YzNSMVJVRlBQODdkdTM4UFgxWmNwa2ladDVOMnZXREV1WExrWFhybDJaWXlWdlFtcnIvUG56ckpXZzRwV3Vpa2orM21RRkxwS1RrNW5IM2J0M1o0N2g4WGkxQ2lqRXhjVXhnU2t0TFMyWlFhYWEwcGtsOTlOa0RpSGt2MHljWWRDc1diTjYrK0t5ZE9sUzhQbDhlSHQ3eTN5UFZvVEw1V0xCZ2dWd2RuWkdTa29Lay9WZ2FXbUpQLy84czE3R0owOXFhaXJ6K2ZJaEZsWW9xMy8vL2dnT0RzYWlSWXN3ZCs1Y3BjK3pzN05qQlM2YU5tMktrU05IeXF3MVRnZ2hoRFNVaElRRXRHdlhUdWFDcy9vd2E5WXNsWHRjUkVSRVNHM1QxZFZsNWhJTURRMnhhTkVpNXJ1aXZyNCtSbzBhaGVMaVlxeGV2Wm8xRjJCbVpvWVZLMVpnLy83OXVIbnpKZ0RSL1V6djNyMnhhTkVpNk92cnc4cktDcE1tVFlLMnRqYTB0Yld4ZHUxYUZCUVVZTUNBQWN3MVhyNThpWXlNREhDNVhIVHIxazF1MW9PM3R6ZjY5T25EOUxtb3p0SFJFV1BIamtXM2J0MHdZc1NJR3VjdDlQVDBNR3JVS0l3YU5hcUczNXJvZnZIdDI3ZXdzTERBc0dIRE1IcjBhSm5OdGdIUjNFWlFVQkRpNCtOeDZ0UXBhR2hvc0JxVFYyZHZiMTl2OTNwUG5qd0JuOC8vWUZrK3loZzdkaXhTVTFNeGFkSWtsYzR6TUREQXc0Y1BtZmtxTFMwdDlPM2JGOHVXTGF2VGVGcTJiSW43OSs4ejE5WFgxOGZJa1NNeGRlclVPbDJYRU1KR2dZc0dKRjZGeWVGd1dDV0c2b3VCZ1FHcjlxSWlNVEV4ekFlM3JGVEJnb0lDYk51MmpSVzBBRVRsa3lRajdKS3JOVXRLU3BDUmtRRUxDd3RjdjM2ZGxUbGdaV1hGUEw1MjdScDhmWDFaMTNWM2QxZHEzS3JpY3JsbzFhb1ZDZ3NMY2Zic1dSdzRjSUFwVHlXK01WaTBhQkh5OC9PeFlzVUs5T3ZYRDJQR2pFRy9mdjNxbkRwNC9QaHhCQVFFc0xZdFhMZ1FCZ1lHQUlDblQ1OGlOVFVWMnRyYTBOVFVoRkFveE9QSGp4RWRIYzBjTCt1R1VUSncwYjkvZitheFpGYU1LaTVldk1nODd0T25qOHhza09vOUxzUzRYQzdLeTh0Wks0d3BOWklROGw4V0VoSlM3OWRzMnJRcE5tL2VYS2RyaVB0QU5TUjdlL3M2bGNLb1QzMzY5TUd2di82cVVuYm4vUG56TVh2MmJLaXBxWUhMNVZKRGJrSUlJUitGME5EUUQzTGRKVXVXWU1tU0piVTZWOVlFdVltSkNXSmlZcUN1cmk1emxmN1NwVXZsZnJhNnVycktYWndJQUR0MzdtUk44RmRmSVBIMTExL2o2NisvVm1yczRuSkw4cWlwcVVtVnZhNExXMXRiMXYzUjNyMTc1Wlp2a3FWSGp4NEtlMlorQ0E0T0RvMStUK2ZvNkloRGh3NnBuREhzN093TVoyZG5DQVFDQ0FRQ3FLdXJ5MXhzMmJWclZ4dytmQmdtSmlaS1hkZmYzeC8rL2dLby9QUUFBQ0FBU1VSQlZQNFFDb1hNZFFraDlZOENGM1hnNWVXbDlLbzdIby9IcktTM3Q3ZG5VaVFiUWxoWUdHN2Z2czE4NlJZS2hjeUtVQUF3TlRWbEhsZFZWV0hQbmoySWpJeGtCUjRBVWEzTDBhTkhzN1pWWC9rNWVmSmtORzNhRlBuNStjeTI1czJibzEyN2RpZ3RMY1d1WGJ1a1ZtT01IajM2ZzJXZ1hMdDJEUkVSRVlpUGoyZE43UGZzMlJPclY2K0d2cjQrL1AzOXNYNzlldkQ1Zk1URnhTRXVMZzVxYW1ydzh2TENqQmt6NUY1YlMwdEw3b2QzU0VpSVZNM3RrU05Id3NYRmhYbWVuNThQUHo4L2hlTjNjSENRMnBhU2tzSThscnpCTWpRMFZQbG1JaWtwQ2RldlgyZWVTNVkxK2Y3NzcrSHQ3UTFBVkRkUzhzUGQxOWNYZi8zMUYzUjBkSkNUazhQSzNsRzA2b01RUWdocExLcVdwRlJYVjZjdm9ZUVFRa2dkeUtvZ0lGYVhCUUhObWpXcjlia2ZHN3JYVUY1ZEZwZHlPQnlGZjNONmVub3lGMnZXUkUxTmpmNE5DZm1BYU9sWUEwbEtTbUpTeU9xajVyVXFXclZxaGZqNGVOeTdkdzkzN3R6QjNidDNVVkpTd3V4M2MzTmpIcXVycThQRXhFUXFhREZwMGlTc1hyMWE2dHJ0MnJWalJmdkZqYThralI0OUdtcHFha2hOVGNYNTgrZForeHdkSFdWZXQ3NVlXVmt4YVkyQUtFUEEzZDBkSVNFaHpJZmU2TkdqRVJZV2hnNGRPakRuYVdwcU1vMjJhbVBDaEFtc0ZTQzllL2VXQ2xMWTI5c3p6YkZsTVRZMnh2ang0MW5iK0h3K1V5L2N4TVNrVG4xQkFGR1dqcG1aR1FCUjlveGs2aWVYeTRXV2xoYTB0TFNrVmlTMGI5OGViOTY4UVVaR0JpdG9ZV05qSTdOQk9TR0VFRUlJSVlRUVFnZ2hoQ2lMQWhjTjVQSGp4OHpqaHE3ejdPRGdBQk1URTVpWW1LQmx5NVpvM2JvMU9uVG9BRWRIUjJ6ZXZCbGp4NDVsSFQ5cDBpU21CclNGaFFWKyt1a25MRisrWEc1MGV1dldyUmcxYWhTcnJCR0h3NEdwcVNtbVQ1K09iNy85Rm9Bb3BURThQQndXRmhZQWdLbFRweUlvS0FpYW1wb2Y0c2NHQUxSdTNScXpaOCtHam80T3hvMGJoNGlJQ0N4ZXZGaXFHYWVkblIyT0hUdUdkZXZXb1Z1M2JwZzRjYUxLZFQwbG1acWFJaUFnQUZ3dUYxOTg4UVdDZ29LazBtTzF0TFNZd0FPWHk0VzJ0allNREF4Z2JtNk9ZY09HWWQrK2ZWSjlOdExUMDFGUlVRRUE5Vkp1ckhYcjFnZ0xDNE81dVRuYzNOemsxdE9zenM3T1R1cG5HVGh3SUhiczJGSG5NUkZDQ0NHRUVFSUlJWVFRUXY3YjFJU1NIWlVKa2ZEbzBTTjA2OWF0M3BzdHYzdjNEaGtaR1ZLVDN4OEtuODlIWldXbFNzMi9oVUpodmZ6Y1NVbEpzTEd4K2VnYlZ1Zmw1WUhMNVNwZHdrd29GS0tpb2dKcWFtcmdjRGdLTTBjSUlZUVFRZ2doaEJCQ0NDRkVGUlM0SUlRUVFnZ2hoQkJDQ0NHRUVFTElSNE9XU1JOQ0NDR0VrSHJENS9QeDhPRkQzTHg1RSszYnQ0ZXJxMnV0cnBPV2xvWmR1M2JCMXRZV3RyYTJjSFIwQkpmTHhjbVRKM0hqeGcwQXdOZGZmNDFldlhxeHpudjU4aVhhdEdsVDU1K0RFRUlJSVNKNWVYbTRlL2N1ek16TVdEMHVDU0dFa0ErSkFoZUVFRUlJSWRYTW16Y1A5KzdkVTNoTVFFQUFuSnljR21ROGFXbHBPSHYyTE83ZnY0K2NuQnp3ZUR3WUdockN6czRPRXlaTWdLT2pvOHh6UER3ODZ1WDFCdzhlakEwYk5paDE3UHo1OC9IdzRVTUFnS0doSVVhT0hLbFN1VVlBS0Nnb2dJK1BEMTY5ZW9YWTJGZzRPenN6UGNMUzA5TVJHeHNMQUJneFlnUnpUbHBhR243NjZTZkV4Y1UxNkw4TklZUVFvcXFxcWlwY3VuUUpGeTVjUUhKeU1vcUxpNkd2cnc5N2UzdE1uejc5b3dzT1BIejRFSDUrZnBnMGFkSkhON2FHRUJVVmhTMWJ0dUQ0OGVOeUYwZEVSa2JpeVpNbmRYNHREb2VEdFd2WDF2azZoQkR5YjBDQkMwSUlJWVNRYW5nOFhtTVBnZVg3Nzc5SGRuWTJhMXRlWGg2dVhidUdhOWV1WWZMa3lWaTJiQmxydjBBZ1FGbFpXYjI4dnVSMXlzdkxGUjQ3Y3VSSUpuQlJXRmlJMzM3N0RaTW5UMVo0anFhbUp0TVBpc2Zqd2R2Ykc2OWV2UUlBV0ZsWndjL1BUKzY1ZCs3Y3diRmp4eEFiR3d0eEJkVFZxMWZqMEtGRDZOQ2hRODAvSENHRUVOTEFIang0d0h5MjZldnJRMDlQRDBWRlJZaUppVUZzYkN6OC9Qd3didHk0Umg3bC95a29LQUFBbUppWXFIVGU0OGVQRVJ3Y1hDOWptRHg1TW9ZT0hWb3YxMUpXV2xvYWZ2enhSOXk1YzZmR1krL2R1NGVyVjY5Q1cxdTcxcTlYVVZFQkFCUzRJSVNRLzQ4Q0Y0UVFRZ2doMWJ4Nzk2NnhoeUNUbnA0ZURBd01rSmVYeDN5NUJZQ0lpQWc0T2pveVdRblY2ZXZyWThpUUlWTGJ6NXc1dzF5MyttUkFabVltSGp4NHdOcFdYbDZPZnYzNnFUVG00T0RnR2ljdElpSWkwTEZqUnhRV0Z1Szc3NzVEY25JeXN5OHdNRkR1Sk1DV0xWdFFVbExDMm1adWJvNlpNMmVpWGJ0MktvMlRFRUlJYVVpalJvMkNoNGNIRTJSLy9mbzFObTNhaEZ1M2JtSGJ0bTBZTkdnUWpJeU1Hbm1VSXJVTlhCUVhGek9MR2VxcUlUTXByMSsvanRPblR5TW1Ka2JsYzMvLy9YY1lHaHBLYlU5TFM4UEJnd2N4ZXZSb21abXlnQ2pqdC9xOUZ5R0UvSmRSNE9KZmdzL240Lzc5KzdoNjlTcmV2WHVIOWV2WFEwTkRRK3E0UC8vOEU2R2hvUmd3WUFBR0Rod0lHeHNidWRkY3NtUUpLaXNyMGJwMWEyWVZaM3g4UEJJVEV3RUE5dmIyNk42OU93QWdPam9hZCsvZUJTQXFKeUh2Zy9oRDQvRjQwTmZYQnlDYUJMbDI3Um9BWVBIaXhiQ3lzbUlkZS9QbVRadytmUnFBYUhYb3NHSERGRjU3NTg2ZDRQUDVNRGMzaDV1YkcydGZYRndjc3dyajIyKy9oWmFXRmdEZ3hvMGJ6STJhdDdjM3VGelovOGxkdTNZTmNYRnhHRGR1SExwMjdhcktqMHorUTM3KytXZm1TOE9LRlN2QTRYQWFlVVNFL0h0SkJpNk9IeitPMXExYlN4MGpmcTl2Q0FNSERzVElrU05oYjI4UE5UVTFWRlJVWVBmdTNUaDA2QkJ6elBYcjErVUdMcG8zYjQ0MWE5WkliWStLaW9KQUlJQ1JrWkhVL3ZQbnp6Zm9sK2ZuejU5ajRjS0ZlUG55SmJPTncrR2dWYXRXS0NrcHdhTkhqM0QvL24zbXN4MEFLMmpoNE9DQUtWT213TW5KQ1QvLy9ETkNRa0l3YXRRb2RPclVxY0YrQmtJSUlVUVpQWHYyUko4K2ZWamJ6TXpNc0duVEpvd2NPUkpsWldXNGMrY09uSjJkRzJtRWJKbVptUUNBRmkxYXFIUmV2Mzc5YXJ5WEdEWnNHUEx6OHhFWEY5ZWc5MWFLckYrL0hrVkZSVEEwTk1UeTVjdXhhdFVxQ0FTQ09sMHpOemNYRnk1Y1lQcDJFVUlJcVJrRkxsU1VuWjJOMDZkUDQvYnQyM2oyN0JuZXYzK1BwazJib2t1WExuQnpjOE9BQVFNYWJWeSt2cjdNUkl0QUlNQ1dMVnVZc2dzQThPclZLNnhhdFFydjNyM0RreWRQOE83ZE80V0JpOWpZV0ZSV1ZySys4TWZFeE9EZ3dZTUFnSmt6WnpLQmk0U0VCSnc4ZVJJQTBLcFZLNFVmeEhQbnpzWGp4NDlyLzhOSzBOTFN3dFdyVnlFVUNyRjc5MjZjT0hFQ1FVRkJzTE96UTBaR0JsT2Z2TGk0V09yY3pNeE1wcm1ucmExdGphOTE1TWdSVkZaV3dzSEJRU3B3RVI4ZmovRHdjQUNBcDZjbmM4TjE3OTQ5SER0MkRJQW9vQ0V2Y0xGdjN6NmtwcWJpNU1tVFdMTm1EY2FORzRmS3lrcDRlbm9xK1pzUUJacnM3T3hrN3F1c3JNU0JBd2R3NE1BQjhQbDhmUFhWVjFpMGFKSGNhNzEvL3g3aDRlRzRjdVVLTWpNendlRncwTDU5ZTR3ZE94Ymp4NDluL1YyVmxaVWhQejlmNlhFcVE3eWl1Q0c5ZmZzV0FRRUJ1SHo1TWdBZ0tDaEk1Z1JnWkdSa3ZhVTcrL2o0cU5TME5pb3FDams1T1FCRWdRdEN5SWNqV1NyS3hNUUV1cnE2alRnYXdOZlhsL1ZjVTFNVFhsNWVPSHIwS1BoOFBnQ3dNakRrOGZUMFpHVXppTCtFWjJabW9uLy8vc3gyZVlzUTFOWFYwYnQzYjVuWExpMHRWZmg3cXF5c2xMbW9BZ0IwZFhWeCt2UnBWdEJDTENZbUJqNCtQcWlxcXBMYVoyeHNqTkdqUjJQczJMR3dzTEJndHFla3BPRFdyVnM0ZE9nUVltTmpWZTZ4UVFnaGhIeEk2dXJxTXJjYkdCaWdiZHUyU0V0TFEybHBhUU9QU3I2Ly8vNGJBRDZxTVgxSXJWcTF3clJwMHpCNThtUTBhZElFcTFhdFV2a2FlL2Z1WlMyd3lNcktBaUJhM1BqbXpSdldzZlBuejY5VGlTbENDUG0zb3NDRkNxS2lvckJwMHlaVVZsYXl0aGNVRkNBMk5oYXhzYkdZTm0wYWZIeDhHbnhzNXVibTJMeDVNeFlzV0FDQlFJRDA5SFNrcEtRd2dZbnk4bklzWGJxVUNXd01HalJJNGNUMWgxUldWbFp2TmJmRmt4alIwZEhZdjM4L0FGRjZaVkJRRU91NG9xSWluRDE3bHJWTk1uaVNrcElpdFgvQWdBRm8xcXlaM05lK2N1VUt0bXpaQW9COUF5YzVzUys1L2NzdnYyUWVuenAxaXNrTWlZMk5SV3BxS2dDZ2JkdTJHRFZxRkFEUlpKSXFBUjVaWlUzNGZENXUzcnlKa0pBUVpHUmtLSFdkbkp3Y3pKa3pSMnJ5S0RFeEVZbUppWWlOamNYMjdkdVptKzNZMkZnc1g3NWM2WEVxWStyVXFWaXlaRW05WGxNZUhvK0hzMmZQWXUvZXZVcVZodUh6K2ZYMjkxdjl2VVNaMXhhVERCNFJRdXBYYVdrcGE1SmMvSDc5c1NrcksyT05zMjNidGtxZEkrODlUSEs3dkdPNFhDNzI3TmtqdGYzTW1UUFlzV01IdG16WklqUGc4ZWJORzh5ZVBSdERodzZWRzhqdjNMa3pBS0JUcDA3ZzhYaDQvZm8xQUtCMzc5N1ExZFZsM3FQVjFOU1lYaFo5K3ZUQnRHblRvS1dseGV4UFMwdERmSHc4QUtCTm16WVV0Q0NFRVBKSkVmZVNhdFdxVlNPUFJLU3lzaExQbno4SElLbzAwSkFsbXhxTGVGRmlYWnc3ZHc1djM3NWxub3NYaXp4NjlFanFlLzZNR1RNb2NFRUlJVEpRNEVJRnFhbXBySWxHeVMvT1lrZVBIa1czYnQwK2VOT29xS2dvWnRKY2tuZzhXVmxack5YNlFxR1ExVXp6OXUzYlVxdkp4ZGtMRGNuUjBSSE5temRuYlJNSUJEaC8vanp6M05uWldXNm1nbmo3OE9IRDhlVEpFNFNIaDZPc3JBenIxNjluclFoOTllcVZ3bFh5NHVhbWtzTEN3aFFHTHNyTHkyVm1Hb2hMK1ZRbmVhemszNDNrQkpDUGo0L2MxYWlxMnJ0M0wvNzN2Lyt4YnBacUloQUk0T1Bqd3dwYU5HL2VITy9ldldOVzh0NjRjUU9IRHgrR2g0ZEh2WXl6c1JRWEYyUEhqaDJJam82dWRTREN3c0lDM2JwMVkyM0x6ODluYXFHMmE5ZU95VW9TZS9Ub0VYUGpMMGtvRk5iWURGajgvcU9tcGxianNVMmFOS2x4L0lRUTJTU0RtTnJhMm5JL2d4cFRabVltQWdJQ21NOFRiVzF0akI4L3ZzYnp0bS9menJvZmNITnpnMEFnZ0ttcEtVSkNRcGp0ZW5wNlROWmlUWGJ2M28yd3NEQUFvaWJpL3Y3K3JOSVcrZm41bUQ5L1BsNjllb1dEQncvaS92MzcrT0dISDJCdWJzNjZUc2VPSFRGeTVFaXNYcjBhbnA2ZVRPQkNXMXNiOCtiTlEybHBLZnIxNjRmNCtIZ0VCQVFBRUpXemtyeG5xTzZ6eno1VDZtY2doQkJDUGdhSmlZbDQ4ZUlGV3JSb0FRY0hoOFllRGdEUmdqL3hBcXE0dUxoR0hzMm5vL3JDeUxpNE9IaDdlMlBod29XWU5tMWFJNDJLRUVJK0xSL2ZOL0dQbktHaElXYk1tSUVoUTRhZ1pjdVdlUHYyTFlLRGczSGh3Z1htbUpNblQzN3d3RVZOcTc1cm1vaVZWVTZpcXFvSzJkbloyTFp0Ry9NYWdDZ0lzbmp4NGxxVndUcDM3aHhHamh3cE54WFd3OE1EdlhyMVltMUxTRWhnSmlHNmRPbUNUWnMyS2ZWYWl4WXRRbUZoSVpLVGsvSFRUejh4SmEzcTRzV0xGMHc5VC9Ia1VIRnhNZUxpNHFDam80UFEwRkFBb3BXbTRqRUhCUVV4cXpzaklpS1lZTkN1WGJ1WW9JUjQveDkvL01HVTdCZzRjQ0FHREJpQWt5ZFB3c2JHQnUzYnQyZU41ZkxseTFLclJ1Zk9uWXVrcENTWll6OSsvRGlLaW9wVStua3ZYYnJFdXQ3Q2hRdnh6VGZmSUM4dkR4NGVIc3drMHNHREJ6RnQyalJvYW1wQ1MwdExLc0JUVVZIQm1saFhGQUNTUlU5UFQ2WGpheU1uSndkUlVWRjF1b2FEZzROVTJuQjhmRHdUdU9qZXZidFV6ZmoxNjlmTERGd1VGUlhKYkp3cmkxQW94QmRmZktId21JK3BSaXdobnhySndFVlpXUmtHRGh5SXNySXk2T25wb1hQbnpuQjFkY1h3NGNNYmZGeXJWcTFDWW1JaWlvcUtwRXBaYmQ2OEdjYkd4Z3JQTHlnb2tGazZFWkJlNEZCZVhsNWpWbGhwYVNrMmJ0eUlTNWN1TWR1MHRiV2xGaVJvYW1yQ3dzS0NlZTk3OHVRSnBrNmRpbFdyVnJFQ0hHM2J0c1hHalJ0bHZ0YVVLVk9ZeCtibTVqaDM3aHhTVWxJVWpxOU5temFmZkpDZEVFTEl2eCtmejBkdWJpNWlZbUt3Wjg4ZTZPam93Ti9mSDVxYW1vMDlOQUNpM3BDQXFEeGpkblkyNHVQajBhTkhqMFllRlNHRWtQOENDbHlvd01IQkFaNmVuakEwTkdTMm1aaVlZUFhxMVlpT2ptWW0rdi81NTU4UFBwWTJiZHBnNU1pUmN2ZVhsWld4TWdpKytPS0xHa3NsYUdob2dNZmpNWDBmeEVwS1NuRGp4ZzIwYk5sU3BYSUx4NDRkUTBCQUFGSlRVeFdXeitMeGVJaU9qbWFlMzc1OW0zbmNva1VMbkRwMVN1WjVwcWFtVXVVby9QejhFQjhmajdDd01GeThlSkhaM3JseloxeS9mcDExN0crLy9jYXNMcDA1Y3lhKytlWWIxbjVkWFYzczJiTUhCdzRjWUczLzU1OS80TzN0RFJzYkd4dytmQmhWVlZVUUNvVm8xNjRkQUtCWHIxNU1nS0t5c2hMVzF0WUFSQTNZT0J3T3MzSzNyS3lNeVFMUjF0Ykc4dVhMa1pHUmdTMWJ0cUNxcW9wVmF4d1FCVHVxMXc1WHBqbXp0clkyUER3OFpKYjJxRTV5VllpRmhRVysvdnByQUtLYjFKa3paekpCcE9MaVlqeDQ4QUNPam80WU9IQWc2OThQRUFWQVZxNWN5VHkvZVBHaTNPRFZ4NkJseTVZWU1tUUlqaDQ5cXZLNTc5Ky9ad1VxSmJOcHpwMDd4NXJRYTR3eWNvUVExVlhQYUJLWC9YdjM3aDN1M2J1SGUvZnU0ZGF0VzFpN2RtMkRqaXNuSndldlhyMWliYk94c1lHUGo0OVNFd2hSVVZGeXN3L2Z2SGtqdGZwdnpwdzVjcStWbkp5TUZTdFdzREwwek16TXNIUG5UbGhhV3JLTzFkZlhSMkJnSU1MQ3doQWFHZ3FoVUlqUzBsS3NXclVLRHg4K3hKSWxTNlFtWjZ5c3JLQ3BxU256czBOZlh4K0hEeDlHUWtJQ3NyS3lwQlpqYUdob3dOVFVGTjI3ZC84b3MyVUlJWVFRUUpSZFVUM0E3dXpzakhuejVxRk5temFOTkNwcDRzQ0ZyNjh2bGl4WmdyTm56MUxnb2diRGhnMURZV0VoYTV2NGUrS09IVHZ3NDQ4L1NwM3orKysvTjhqWUNDSGtVMExmNWxRd2VQQmdtZHUxdGJWaGFHaUl2THc4QUpEWlBMSys5ZXJWU3lwVFFWSmlZaUlUdU9CeXVkaTZkYXRTWDk1VkNicncrWHlVbHBiS25EeS9mUGt5QWdNREFZaktaOW5aMmNsZG5WcFFVQ0IzaGFXc0VrNWlBd1lNWUFJWGVYbDV1SGp4SXM2ZE80ZTB0RFNwWXprY0R0VFUxRmlaS0pML1RsVlZWYXlWcHZJbVM2cmJ2MzgvZHUvZXpkcFcvWG4xN1JFUkVlallzU04yN05qQk5PaWFQWHMyREF3TXNHTEZDbVpjblR0M3hwOS8vc21jWDFSVUpEVTVvK2h2YmNDQUFlalNwUXVjbloyaHA2ZFhZK0Npb3FJQ0R4OCtaSjRQR2pTSTFVZWhYNzkrck9NVEVoTGtObUdYWEtXcnJxNytVUVl0ZEhSME1HclVLQXdhTkFoZmZQRUZIajU4V0t2QWhWQW9sSnZoVkZWVnhmbzNVcmFuaGJxNnVsVEdEUURtYjV2TDVVcE5EQUtpLzM2cmw2OGpoS2hPbkhHaHI2L1A5RTZvL3Y1Nzl1eFo5T3JWQzZOSGoyNk1JVEtTazVQaDZlbUpJVU9HWU8zYXRRb3oxcmhjcmtybENPWDEwb21NakVSZ1lDQ3I3MDdYcmwyeGVQRmlSRWRIeXd4NC9QYmJiK2pZc1NPQ2dvS3dZc1VLSmhoMDRzUUpKQ1VsNGRkZmYyWHVVNTQvZjQ2S2lncW10dmZxMWF1VkhyTll0MjdkRk40bkVVSUlJWTFOVTFNVDV1Ym1xS3FxUWxGUkVVcExTeEVkSFkzczdHd3NYYnFVNmYzVW1CSVRFNUdSa1FGemMzTTRPVG5CMnRvYWx5OWZ4c0tGQzFrTE9zbi9CU2JVMWRYeDFWZGZxVnlPdVBvaVJVSUlJUlM0cUJkNWVYbE0wQUpvMkNaYWVYbDVPSEhpaE5UMnAwK2ZNbzkxZFhXWnh0WHl6Sm8xQzF3dUZ4WVdGa3o1blBIang0UFA1OFBDd2dJN2QrNkVucDRlcS96U29VT0hjT2pRSVRScjFnd2pSb3hndGo5NDhBQjc5dXhoUHJndExTM1JzMmRQcFg0ZUxTMHRtSnFheXQxZlhsNk83T3hzMWpZZWo0ZlJvMGV6SmxCazJiNTlPODZkT3lkejM4R0RCMWsvbTZPakkzYnQyb1hSbzBmRDN0NGU5KzdkdzVFalJ3QUFIVHAwZ0xlM04vVDE5Zkhnd1FQbUhFVjEwS3VYM01qTnpXWDl1KzNjdVJNN2QrNWtubmZxMUFuVHAwOW4vYnRKTnZkV3h2cjE2NW5ITmYxdUFDQWpJNE4xWEtkT25WajdUVTFOb2FPamcvZnYzd09BekhKSFlwSS9xNGFHQnF0SnVTTGEydHBLWlpIVWg5YXRXMlBEaGcxMXZvNk9qZzdyM3pJNU9abVpaQnN5WkFpKy9mWmJabC96NXMyWlJ1eUtHQmdZNFBqeDQ2eHRlWGw1ekg5bkZoWVdVdnNCb0gvLy92WFdPSnlRL3pKSFIwZmN2WHVYRlhSOStmSWw5dXpadzhybU8zWHFWSU1HTHZidDJ3Y0FLQ3dzUkhwNk9vNGVQY29FOTY5Y3VRSXRMUzNXKzVwa1FKN0w1V0xhdEdrcTFWU1cxenZDME5DUTlYa3hZY0lFMk52Ync5dmJHeVVsSmVqVXFST3JjV2QyZGphQ2c0TlJWbGFHRVNOR0lDZ29DS3RXclVKdWJpNXp2dVRuWjM1K1Bxc0VaMjI1dWJuVitScUVFRUxJaDJKdGJZMHpaODR3ejU4L2Y0N2p4NDhqTWpJUzA2ZFB4KzdkdXh1OXo0WDRPN0NMaXdzQXdOWFZGWnMzYjhhUkkwZmc1ZVhWbUVQNzZJaWJiM000SEV5ZlByMlJSME1JSWY4T0ZMaW9CK0krQjJMVm0xNS9TRy9mdnNYZXZYc1ZIbE5jWEZ6ak1SNGVIdUJ5dWVCeXVVemdSYnpTVWtORFE2Vmd6SzFidDVqSEhUdDJ4SjQ5ZTJCa1pLVFV1YmEydHF6bW9OV2xwS1JnNXN5WnJHMzYrdnJvMHFVTEVoSVNBSWdtMkNkT25JaTB0RFJXbVo3YXNMQ3dnSVdGQmF1RVVsVlZGVDc3N0ROb2FHaXdBaGZCd2NGeVYzZisrT09QQ0E4UFo1NmJtSmlnYTlldWVQejRzZFN4SEE0SGE5YXNhZkR5RnVMK0ZXS3lhcVUzYTlhTUtWTlNQZlZWa3VSa21iZyt2REpPbmp6SmxOejZWR1JsWmJGK1hzbWdqVUFnWU8wVFQ5TFZobVR2RVJNVGsxcGZoeEJTTTFudnYyM2F0TUg2OWV1Um5Kek1CRzVsWmZnMUJFTkRRemc0T01EQndRR0xGaTFpU2poY3VIQUJTNWN1UmRPbVRRR3crMTJKVi9IRnhNVEExOWUzeHRkUTFBTm8rUERoU0U5UHgrSERoN0ZxMVNxTUdqVUtpeGN2UmtsSkNRQmc4K2JOc0xPemc3R3hNUVFDQVRadjNzeU1KU0VoQVg1K2ZqaDQ4Q0FXTEZpQTRjT0gxOWhVWE5tQXRsQW9wS3d6UWdnaG42eDI3ZHBoK2ZMbEFFVFpqVC85OUJOKy9mWFhSaHZQeTVjdmNmWHFWV2hvYUdEY3VIRUFnTkdqUjJQbnpwMklpSWpBNU1tVGEreXY5VjhpWHRRaHZvOHNMaTZ1Y1FFcElGb3dhbUZoOFVISFJnZ2hueW9LWE5SUmVIZzRUcDQ4eVR3M05EVEU1TW1URzIwODJ0cmFTaCtyNnNyczZtVXl0TFMwb0sydERRTURBNW5IZCtuU0JULzk5Sk5LS2FUeDhmRlNKWW1VTVdUSUVHaHFhbUx5NU1rWU5HZ1ExTlhWc1gzN2RtYXlRMDFORFJNblRrU1hMbDN3K3ZWcnRHM2JWbUVxcHVRTldIRnhNZE5zR1JCbEpuei8vZmRNS1N3eGIyOXZ1Wk1yc2pJZTNOM2RrWkNRZ0JZdFd1RGN1WE5JVDA4SEFIejExVmV3dGJWbFRYZ0Rvb0JZOWVzL2ZQaVExVVMyTHNRVFRtS3krcGxJTm5zV1oxN0lVdHRWLzU5aU0rbHQyN1loTmpaVzVyN3FwYzVNVEV4cTlmY05pRlpUaTVtYm05ZnFHb1NRdWhHWGNSTUhMc1FyNnhwVHIxNjltTUNGVUNoRVZsWVdFN2lRZko4VzN4L3crWHlsM3FOcit0bm16Sm1EVWFOR29XM2J0Z0NBbFN0WE1wOUpiOSsraGJlM044TEN3ckI3OTI3V2U2U3ZyeTkwZEhTZ282T0Rnd2NQMW5qZjBxNWRPOVo5VmtWRkJhdXNwYlcxTlpNWmMvVG9VYW5QWmtJSUllUlRNM3o0Y0VSR1J1TEpreWNRQ0FRTmxwRmUzZGF0VzFGVlZRVTNOemMwYTlZTWdPZzdvcnU3TzBKRFF4RVFFSUF0VzdZMHl0ZytSbVZsWlZCVFUyTyswL0o0UElTSGh6TUxSS3VycXFwQ1pXVWwrdmJ0UzRFTFFnaVJnd0lYdFZSVlZZV2dvQ0JXVFh3TkRRMXMzcnhaN2tUK2g2YWhvY0hxaWFCSVZsWVd4b3daSTNlL1pGMytWNjllWWZUbzBWTGxKZHpkM1puMDBJQ0FBTmErL3YzN1krdldyVEludnlXdkxlc21yS1liTTFtVEtkT21UWU83dXp0cjI5S2xTN0YwNlZMbStmejU4M0gzN2wwQXdKbzFhMWpsclJRNWQrNmNWRytDMjdkdlkrSENoYkN6czJPMjJkall5QTNTUEgzNkZKbVptYXh0dzRjUHgvRGh3eEVURThNRUxUcDE2c1FxTFNUcGh4OStrQXEyVEo4K1hXYldSbTFVRDY3SXFtMHV1VTFSM3dySklBaVh5MFhyMXExbEh2ZisvWHZrNU9Rd3oxVUp2SDBzTkRRMGxLNFpYOXZBVEdabUppdDdLQ29xQ3JhMnRoZzdkbXl0cmtjSXFaMnFxaXBXbG9XODk3YjZ4dWZ6NVdiaFNaYUdCSUFtVFpvd2p5VWJlZXZyNjB1ZCs4MDMzMkRLbENuTTh3MGJOckN5SmhYaGNEaE0wQUlRQmZ6OS9QeXdiTmt5QU1EZmYvK05xVk9uc3NiZzR1TEN5c0Nyelh0K1FrSUM1czJiQjBBMGVTSU8yaEJDQ0NIL0Z1THZ3K3JxNm8wV3RMaDgrVEp1M2JvRlhWMWR6Smd4ZzdYUDNkMGRrWkdSaUk2T3h1REJnK1gyc3Z5djRmRjRNbnVOVFpreUJZc1dMWkxhZnVyVUtibTlQZ2toaEloUTRLSVdDZ3NMc1dMRkNtWVNIQkJOQ0d6YnRnMTkrdlJwdEhGVlZsYWlmLy8rZGJyRzA2ZFBzV0hEQnFTbHBUR1Q5YVdscFNndExaWGJwTE82enovL0hOdTJiWk03eVNJNVFWNzlHQWNIQjZhR3R5eEpTVW40K3V1dldkc3FLaXFVK3JrbEF4N3IxNit2OFNaaDFxeFo4UER3a0VyUDFkUFRRMGxKQ2U3ZnY4K2FkSjgxYXhaNjlPZ2g4MW9oSVNFeWV4SzhlUEVDZm41K0FFVE4yVFp0MnFSUzQ5VDZWSDBDcVhxR0RjRE9wSkFWbEJJcktpcGlIdHZZMk1oTmNiNSsvVHA4Zkh5WTU1OUN4b1hrNzRETDVVb0Y3V29pMlh0RUdYdytIK3ZXcldNRno4ckt5dUR2NzQvNCtIZ3NYNzc4a3d6NEVQSXhPM3IwS0F3TURQRDU1NTh6RS82RmhZWFlzV01IS3dndDJjZmhRenB3NEFCS1Nrb3djZUpFdEduVEJvRG92ZUhzMmJPc2trNHRXN1prQlZOZXZIakJQSmFWcWFXbnA0ZVdMVnN5enpVMU5lczB6aUZEaHNETHk0c3ArU2dadE9qV3JadFNKYXBxSXBtOVlXOXYzMmdUT29RUVFraGRWRlpXeXYzZUZ4MGREVUJVd2FBeHBLZW5NOStWdmIyOXBjcEI2ZW5wd2NmSEI2dFhyNGEvdno4c0xTMmwraVArRitYbjV6T1pLWVFRUXVvSEJTNVVsSmVYaDdsejV5SWpJNFBaMXI1OWV3UUdCckpXSGphV3VqYm1yYWlvUUdKaW90UjJUVTFOR0JnWXNKcVF5Mk5uWjZld1A0UGthdnpxRTlXUEh6OW02bWZLRzE5MVFxR3dWdVU2YWpxbnFxb0t2LzMyRzk2K2ZRc09oOFBVenJhMnRvYXBxU25Nek15Z3FhbUozYnQzQXdBV0xGaWcwdXUvZnYwYVhsNWVUS21uM3IxNzQ4NmRPemg5K2pTeXM3TlpFL3FBYUNWczlTeUg2bGtjZFZFOVd5US9QMS9xbUxkdjN6S1BGVFZSbDV5c2F0R2loZHpqcW1kNWZHcUJDM0VHVEhCd01DSWpJeFdlWjJGaHdUUzNVeGFmejhlYU5Xc1FIeC9QYkJzeFlnU2lvNk1oRUFodzl1eFovUDMzM3dnTURGVDQ3MEVJVWMyelo4K1k4a1RpOXpESlFEVWdlZytzbnVrbjV1Zm5oNnRYcndJQWxpMWJwdkJ6VFJtVmxaVUlEdzlIZUhnNERBd01vS2VuaDl6Y1hLbHN3RGx6NXJDZXA2U2tNSTlsbFNEWXQyOGZmdm5sRithNXJNOVlWVlJVVktCcDA2YmdjcmxTNys4ZE9uUkFTVW1KU3VVanEzdjI3QmxPbkRqQlBOZlcxa1pxYWlxc3JLeVVYbHhCQ0NHRWZBeG16cHdKTnpjM0RCNDhtRmtrOGZidFcvejY2Njg0ZHV3WUFGRWZTbm4yN05tRHk1Y3ZZODZjT1hCMmRxNjNMTTJvWlFBQUlBQkpSRUZVY1JVV0ZtTFJva1VvS1NsQm56NTlNSEhpUkpuSGpSdzVFbGV1WE1HMWE5Zmc1ZVdGUFh2Mm9IMzc5dlUyRGxVVUZCUmcxcXhaTURRMHhJRURCeHBsRER3ZUQ3bTV1ZWpidDYvVVBqNmZqOUxTVXFudDFlL2pDQ0dFU0tQQWhRb3FLaXF3WU1FQ1Z0QmkrUERoV0xObWpjTFY1dzJGeStVcXZacTdvS0FBMjdkdmw5b3VhMExCd3NJQ1I0OGVoWmFXRm43NjZTZWx4NU9VbElUSXlFZ01HVElFZmZ2MlpWWnlTcTdHTnpBd1lIMWdWMVJVcUR3WnorVnlzWERoUXBuNytIdytUcHc0Z2V6c2JOWjJTMHRMcVRJN0JRVUYrUFBQUC9IbGwxOENFSzNraklpSUFDRHFMeEVYRjhlTTFjL1BENXFhbWpoMjdKaFVvK1NDZ2dKbXdrWldFMlZ4VUdmTGxpM0l5c3BpdHYvNTU1K3NVbDlyMTY1bG5YZjU4bVU1djRINlViMHB0cmg4bFZoMmRqWnIwcjVEaHc0eXIxTlJVY0UwU2dlQXpwMDd5MzFOeVVreURRMk5UMkxsckdUTmVQRi85NVdWbFRVR0RSWDFCSkVsTHk4UHExZXZ4cjE3OTVodFRrNU8rT0dISHpCaXhBajQrdnFpb3FJQ0tTa3BjSGQzeDlhdFcxVzZQaUZFT2RVREZvQW9leUVvS0VobStTVkExSzlKL0o3dzJXZWYxZXQ0aW9xS1dKK2pnS2lreEx4NTgrRGk0c0pzeTgvUFo1VVNsRFdad09melpmWmdFcE44WDVQMy9pd1VDcEdTa29LTEZ5L2l3b1VMckFDM3BKTW5UK0w4K2ZOd2NuTENpQkVqMEx0M2I3blpZczJiTjJjK2k0Mk5qVkZaV1lubzZHZ0VCZ2F5M2t0djNMaUJHemR1b0ZtelpuQjBkRVM3ZHUyd2R1MWFOR25TaElLNWhCQkNQbXF2WHIyQ3Y3OC8xcTlmaitiTm02T3lzcEw1ZkZkWFY4ZjMzMy9QS3E5WTNmWHIxL0g4K1hOMDY5YXQzc2FVbFpXRjc3NzdEcG1abVRBek04UG16WnNWZmo5YnQyNGQwdFBUOGZ6NWM4eWVQUnZidG0xRHo1NDk2MjA4eW5yMDZGRzkveTVVRlJjWEIwRFVlNnU2NDhlUHk2eStRQWdocEdZVXVGREJvVU9Ia0pxYXlqeDNjM1BEOHVYTFA2cFZmb3I2RGloelhMTm16ZUR2NzQvUFB2c01YMzc1SlpQQ1dwdVY4SGw1ZVlpS2lrSlVWQlNtVEptQ3BVdVhnc2Zqc1RJdWpJeU13T2Z6c1hidFdsUlZWYkhHdFczYk5tYUN3c3ZMQzhiR3hpZ3ZMNGRRS0lTMnRqWXpLYUd1cm81dnZ2bEc2dlgvL1BOUEJBVUZNVUdMNXMyYnc4REFBT25wNlhqMjdCbmF0bTJMTDc3NEFpVWxKWWlJaU1DSkV5ZFFVbElDS3lzclpxSXBQajRlbHk5ZnhxUkprNWliRVVDVWdTSVFDT0RtNWdZM056Zlc2N3E2dXVMVnExZlExZFhGdVhQbnBNWWwvbnNaTldxVTNLYk9KaVltRFY0eXFtWExsbWpSb2dVelNSY2JHOHRhdlZ0OXJJNk9qakt2RXgwZHpacFlrbGMrQzJCUGluMEsyUllBV01FbVdUVk1Bd0lDWUd0cnl6eDNjM09UYW55dWpNREFRRmJRd3M3T2prblovdnp6enhFU0VvS0ZDeGVpdExRVWhZV0Y5ZGJyaEJBQ1RKZ3dBVnd1Rnc4ZlBrUmVYaDdldlhzSFBUMDlkT2pRQVlNSEQ4YjQ4ZVBsTGxnb0tDakE2OWV2QVFCV1ZsYXNVa3kxTlhIaVJBaUZRdHk1Y3djdlhyeEFhV2twTkRVMVlXWm1obDY5ZW1IQ2hBbFNKUm91WHJ3SW9WQUlRRlRPVXZKOVNheDZqd3RKUmtaR2VQandJZk5jbkdGV1VsS0N1M2Z2SWowOUhjbkp5WGo0OEtGVUlBVVFCVHFjbloxeDY5WXRGQlFVQUJDOTUxKzRjQUVYTGx5QXVybzZiR3hzMExselo3UnIxdzc5Ky9kSG16WnRVRlJVaElxS0Nnd2VQQmdaR1JsSVRFekU4T0hEVVZ4Y3pGeGJUVTBOSEE2SDZabVZuNStQMzMvL0hZRG9uc0RlM2g2REJnMkNycTZ1VkZDZUVFSUkrUmpzMkxFRC8vdmYvNUNVbElTY25CeFVWVlhCM053Y3ZYcjF3cFFwVXhTV1h1THhlUGpubjM5Z1kyTURNek96ZWhuUFgzLzloYVZMbHlJdkx3L0d4c2JZdlh0M2pWbVMrdnI2Q0FrSmdhZW5KN0t6c3pGMzdsek1tREVEczJiTmdyYTJOb3FMaThIajhXcDhiWEVsaE5ldlg5ZFl0bEpIUndkR1JrYXNiWThlUFFJQURCNDh1TWJYK2xERW1iYXlTb2M3T0Rnb0RFSlJZMjVDQ0pHUEFoZEtxcXFxWWpYaU5qUTBoS2VucDh3djYrTDlEWTNQNTJQNTh1VjF1b2FXbGhhenlyR3VDZ3NMbWNmaWh1V1MyU3JHeHNiUTB0S0NscFlXSEJ3Y01HZk9ISGg0ZU1ETnpRMXFhbW9JQ2dwaUpzQUhEeDZNZ29JQytQdjdvMjNidHRpeFk0Zk1jbFNWbFpXNGV2VXFqaHc1Z2lkUG5qRGJ1M2J0aW9DQUFCUVZGY0hkM1IxOFBoKyt2cjV3ZFhYRmhRc1hXQk1pZ1lHQmlJaUlBSWZEZ1pXVkZXeHRiV1d1bUYyMWFwWENMSWpTMGxLWnFhSWFHaHE0ZmZzMkJnOGVqSjQ5ZTZKZHUzYXd0TFJFbXpadDBLcFZLNWlhbWtKUFR3L2w1ZVdzODM3NzdUZXAxYWsrUGo3NCsrKy81WTVCVlVPSERtWCt6cDg4ZVlKVHAwNWgvUGp4eU03T1pxWGRkdW5TUmVZTkZwL1BaL1VvYWQ2OHVjS1ZMNUtCaTArbFQ4UHo1OCtaeDdKcXhoc2FHckltS21zYjJQVDM5OGU3ZCs5dzY5WXREQmd3QUZ1MmJHSDlqaHdjSExCNzkyNTRlWGxoK3ZUcDhQRHdVTmdmaGhDaXZNNmRPeXZNRmxORU1vaW82RXVxS2xxMmJJbnZ2dnNPMzMzM25WTEh2My8vbmxVQ3FuLy8vc3huNXVlZmY4NEU0cmxjTG12QndMRmp4L0Rycjc5Q1gxOGZ4Y1hGckpLQjRna1VEUTBOQkFjSDQrWExsM0pmdjFldlhsaThlREdzcmEzeDd0MDdoSVNFNFBUcDA2d015NnFxS2p4Ky9CaVBIeitHbHBZV25KeWM4T09QUDdMdXRXVFIxdGJHNnRXcjRlam9pQnMzYmlBNk9ocjM3dDFqTWtlcXFxb1FIeCtQK1BoNEJBY0hZKzNhdFZJWmxvUVFRa2hqNjk2OU83cDM3MTZyY3hNVEV5RVVDdXVsMTFaRlJRVjI3OTZOOFBCd0NBUUNtSnViWStmT25VeFByWnFZbVpsaDM3NTlXTEJnQVo0OWU0WURCdzRnS2lvS3UzZnZSbFJVRkE0ZVBLajBXQ1pNbUZEak1ZTUhENWFxSEpHUWtBQWRIWjBQMm05VWNrRlpkUmtaR2JoeTVRcU1qWTFaWTlEVTFJU05qUTJjbkp3d2JkcTBHbCtEeitmajVjdVhjak42Q1NIa3Y0Z0NGMHBLVFUxbEJTa0tDd3N4WXNRSW1jZHlPQnlaSDJ3blQ1NUVZR0FnQUdEWXNHRll0MjVkdlk5VGxjbmYydlRERUsvZUZJdUppY0cxYTllWWxaaVNKQ2M4eEEyOWtwS1NtRzNpc2hWbFpXWHc4ZkhCbXpkdnNIWHJWaVFtSm1MRGhnMnNhK1htNW1MaHdvVW9MeS9IeTVjdm1iUmFOVFUxQ0FRQ0pDUWtJRG82R3BjdlgyWldka3J5OC9PRGlZa0pURXhNNE92cmk0MGJONkt5c3BJcEJRV0lTaVc1dXJwaTdOaXhURXFzcGFVbHZMeThWUDAxS1VWRFF3Tjc5KzZWdVkvSDQwbGxYSmlhbWtyOW51dmFTTFc2Yjc3NUJpZFBubVQrTmpadTNJalEwRkFVRmhZeUUwNXFhbXB5KzNtRWhvYXlKck1tVHB5b01MMVljZ1dPckw4aFNmVmRNNzQyU2twS1dEK2ZwYVdsMURGZVhsNnNZRVZ0Kzg1b2FtcGkrL2J0dUhqeElseGNYR1FHUUxwMjdZb1RKMDVJTmN3amhEUWV5VDVSZ3dZTmFwUXhjRGdjV0Z0YjQ5YXRXd0JFZGFnbDk4bkxjTE8ydGtaZVhwNVVQeXNkSFIwTUh6NGNnT2k5YWRteVpmRDI5bVlkbzYrdmo4OC8veHhUcDA2RmpZME5zNzFKa3lidzlmWEY3Tm16RVJrWmlmUG56N015MXdCZyt2VHBNRE16dzR3Wk0xaWZRZFd2UDJyVUtFeWZQcDNKdUJ3M2JoekdqUnVINHVKaVhMbHlCWmN1WGNLREJ3K1lsWnN0VzdhczE3cmZoQkJDeU1kQTNQK3VQaklNOHZQekVSVVZCWUZBZ0g3OSttSFRwazFvMnJTcFN0ZG8xYW9WRGg0OGlJMGJOK0x5NWN2bzBhTUhMQzB0WVdkbkIxZFgxenFQVVpMa1BRWUFsSmVYSXprNUdVNU9UbzJXd1I4YUdncUJRQUIzZDNmV2doQmpZMk9FaDRmTFBTOGlJZ0pYcmx5QnJxNHV1Rnd1bmo1OWl1enM3SHBiK0VJSUlmOEdGTGhRVW01dWJwMnY4ZGRmZnpGZnhqL0VhZ0FORFExV2p3UkZzckt5TUdiTUdKVmZReklZY2ZEZ1FWUlZWYUZseTVZWU1tUUlzMTNjdDBDeVI0SzR1ZW1kTzNlWWJWMjZkRUZWVlJWV3IxNk5mLzc1QjRCb1VseXlScmVZaVlrSmxpMWJ4Z1EwenA4L2oxYXRXbUgrL1Btb3JLeUVyNit2MUVTTGhvWUdhM1Vubjg5SGFtb3EzcjkvRDJOalk5YnhHaG9hNk4rL1AvcjI3Y3U2VVd2VnFoVmF0V29sODNkUmZlTG10OTkrdzZGRGh3Q0ExWmpVMmRrWnMyZlBab0lNNG1ETDY5ZXZrWldWeGZ4L1ptWW1YcjU4aVJjdlhxQnAwNlkxTm52K0VFeE1UTEI1ODJZc1c3YU0rZDFKL3UycnFhbkJ4OGNIdlhyMWtqcjMvUG56ckt5TXBrMmJZdkxreVFwZlR6SjdvYWJBeFllc0dhK3N1TGc0NXQ5VlMwdEw1dDlHOVV3WlJmdHJ5c2JRMGRIQitQSGpGUjVEUVF0Q1BpN2liTDltelpxaFM1Y3VqVElHTFMwdDdOaXhBOHVYTDBkZVhwN1NYNEJ0YlcyaHJxN09sR0FTWng0dVdiS0U5VjdUcjE4L0RCdzRFTy9mdjRldHJTMTY5KzZOM3IxN0t5eHgyTHg1Yzh5ZlB4L3o1OC9IMzMvL2pUdDM3aUFsSlFWdjNyekI5T25UQVloK1p5NHVMamg5K2pSTVRVMWhZV0VCYTJ0cjlPalJBejE2OUpDWmFRbUlQbS9HangrUDhlUEg0KzNidDdoMDZSSXVYYm9FVjFmWGVnL3dFMElJSVkwdElTR0J5ZHF2SzFOVFV3UUVCT0RaczJjMWZ1OVFSRTlQRDVzM2I0YUxpd3VUU2VMazVGUXZXU0dLUEhueUJIdysvNE8vamlKang0NUZhbW9xSmsyYXBOSjVCZ1lHZVBqd0liTTRWRXRMQzMzNzlzV3laY3MreERBSkllU1RSSUVMSlVsT2dOZVdlQlVtaDhOQnYzNzk2bnk5Nmlvcks5Ry9mLzk2dVZacGFhbFV3ODdDd2tMY3ZIbVRlUzZlMkNncEtXR1Z4b3FJaU1EVHAwOXg0OFlOWmx1SERoMVFXRmpJQ3F6MDd0MGJtelp0d3JWcjE1aHQ3dTd1Nk5tekp5b3FLcVJXWExxNHVPREpreWM0ZWZJa0FDQXNMQXlkT25YQzBLRkRNV1BHRENabHRFZVBIcGd6Wnc3Q3dzTHc0TUVEQUlDdnJ5OWV2WHJGQkZWNjllcUZlZlBtWWN1V0xlRHorYWlzck1UUm8wZHg5T2hSbUptWm9XZlBubkJ4Y1ZIWW44SEl5SWlwQWI1Ly8zN2N2bjBiZ0NnSXNtL2ZQZ1FIQnlNK1BoNFhMMTdFM2J0M01XSENCQXdaTWdRZE8zWkVVVkdSd3RJVlpXVmxtRGx6Sm11YnA2ZW5WUGJDczJmUG1NZmJ0bTJEazVPVDNFYmx5aG8wYUJDT0hqMktYMzc1QmZmdTNVTkJRUUdhTm0yS2J0MjY0YXV2dnBLWjBuejgrSEVFQkFTd3RpMWN1SkFwRWZiMDZWT2twcVpDVzFzYm1wcWFFQXFGZVB6NE1hS2pvNW5qRlUzQWY0aWE4YlZ4OGVKRjVuR2ZQbjFrWnBOVTczRWh4dVZ5VVY1ZXpscU5MYXRIUm0wOWZmcVUrVzlHVFUxTjdnUWZJZVREQ2drSmFld2hBUGkvckszTXpFeWx6OUhXMWtac2JDeUVRaUhVMWRVVnZvOEVCUVhWZW14V1ZsYXdzcktTdWMvSHh3ZExseTZ0OWJXYk4yK09hZE9tS1ZXU2dSQkNDUGtVaFlhRzF1djE2bEsycWpwWnBaSS9KQWNIQitZN2YyTnhkSFRFb1VPSFZDNTk3T3pzREdkblp3Z0VBZ2dFQXFpcnEzOVUvVk1KSWVSalFETmJTaG82ZEdpZFBoQjVQQjZ6dXR6ZTN2NkQ5Y0NvYlZrYXNjek1USGg1ZVlISDR6R1JmM0VEMHN1WEw3TjZRUUNpeWRpQkF3ZXlKdmlMaW9wdzVjb1Y1cm1kblIzTXpNeXdhOWN1SmdCa2FHaUlOMi9lNE15Wk04eHhEZzRPdUhQbkRtYk9uSW44L0h6V3l2UW1UWm9BRUdVNXBLV2xNWk8vUC96d0F4d2RIZUhxNm9xblQ1OWkzTGh4Nk5xMUs2NWN1Y0w2OTVLYzRBZEVRWWZ4NDhlamUvZnUrT0dISDFnTlNGKy9mbzNyMTY5ai92ejVjbjlQNzkrL1IyQmdJRzdmdnMxTXFBT2lvTVdHRFJ0Z1oyZUhnSUFBK1BqNDROR2pSOGpQejhlK2ZmdXdiOTgrTkd2V0RLZE9uWkxLK3BDOEJwZkxSVXBLQ211N1pHTjRXVjYrZkNsM2dvckw1YXIwOTl1K2ZYdXBjbDN5aElTRXNESXRBRkZaRXNuTW1mejhmUGo1K1NtOGpvT0RnOXg5SDZKbWZIVjkrL1pWK0R0S1NrckM5ZXZYbWVlU0pXQysvLzU3SnZ0R1UxT1RkY1BwNit1THYvNzZDem82T3NqSnlVRnBhU216cjJQSGpyVWViMFJFQkhPRHpPVnk4ZXJWSzJaZnk1WXRXV25LaEpEL0ppNlhxM0xEeDhiT1VGQlVYcEFRUWdnaDVHTlVsNzRVSEE2SDduOElJVVFPQ2x3MGtLU2tKQ1lROEtGcVhuTTRISGg0ZUNoMUxJL0hrMW1LeU5UVUZEazVPVXhtQXZCL2RTUmRYVjF4NXN3WnBLU2tvRm16Wm5CemM4UEVpUlBSckZrekFNRGN1WE94Zi85K1ZxYUdyYTB0Tm03Y0NJRGRyTnZGeFFWanhveEJkblkyUWtORFlXZG5oK0RnWUhoNWVTRWhJWUUxSm5OemMrWTFORFEwc0gzN2RyaTd1Nk5Ka3liWXNtVUxzMnA5MWFwVnpEa09EZzdRMTlkbjlWRFExOWVIcmEwdE9uWHF4UHdiV0ZwYVl0KytmYmgxNnhaKytlVVhadUo2NWNxVlRBMXRXWFIwZEtDaG9jRUtXbGhhV21MTm1qV3d0N2NISUFyTzdObXpCeUVoSVRoMjdCaXJkSlMrdmo3NjlldUhuSndjdEczYkZtM2J0a1c3ZHUzUXRtMWJ0R3JWQ2p0MjdNQ3hZOGZrdnY3SFpNS0VDVGgxNmhUVFc2UjM3OTVTUVFwN2UzdFcrYXpxakkyTkZhWW1md3cxNHcwTURHQm1ab2JYcjE5RFcxdWJsWTdNNVhMbHJreHUzNzQ5SzdORXpNYkdCdGJXMXJVZWo1V1ZGYkt6czJYdXEwdWFOeUdFRUVJSUlZUVFRZ2doalkwQ0Z3MmtJVmFNcTZ1cks5MUlPaXNyUzJiZ2dzdmxvbVBIamtoTFM0T0JnUUVjSEJ3d1o4NGNadCs2ZGV0dzc5NDlUSmd3UWFyNTFadzVjekJ6NWt4a1oyZUR6K2ZEME5DUWxWbXlldlZxdEcvZkhudjM3b1c3dXp2VTFOUXdaODRjMk52Ym8ydlhydERWMVVXWExsM3cxMTkvTVQrUGxaVVZmSDE5V1N2WVRVeE1zR2ZQSHJScTFVcHVPcWFSa1JFOFBUMFJFeE9Ed1lNSG8yL2Z2ckN3c0pDYmV1bm82QWhIUjBka1ptYmkvdjM3Y2h1dlMvTDI5c2JWcTFkaGJHeU1DUk1tWU96WXNWS1QxeG9hR3ZqKysrL2g2dXFLWThlTzRkcTFhMHd0NzdWcjE4cTk5c0tGQy9IdHQ5L1dPSWJxR21PVnZiZ3U2dHk1Y3pGZ3dBQnMyclJKNm05RFMwc0xuVHAxUW5KeU1qUEpyNldsaFNaTm1zREd4Z2JmZnZ1dHdpWndIMFBOK05hdFd5TXNMQXh6NTg2Rms1TVRqSXlNbERyUHpzNk85VnhMU3d0OSt2VEJ5cFVyNnpRZUd4c2I2T3Jxb3FLaUFtcHFhdERTMGtLYk5tMHdmUGh3ZlBYVlYzVzZOaUdFRUVJSUlZUVFRZ2doalVsTktFNERJS1NCdkhuelJtNlBncXFxS3ZENWZIQTRISEM1M0krK3h1TzdkKytZTWxiS0VBcUZILzNQVkZ0SlNVbXdzYkg1MS81OFlubDVlZUJ5dVVxWGV4TUtoVXh3UWZ4M0xZdEFJR0RLUGFtcnE4dHRDazhJSVlRUVFnZ2hoQkJDeUw4ZEJTNElJWVFRUWdnaGhCQkNDQ0dFRVBMUm9BNUFoQkJDQ0NHRUVFSUlJZVNqOS9idFcvajcreU00T0xqTzE0cU9qa1pnWUNEZXZYdkgybjdzMkRINCsvdlgrZnFFRUVMcWhucGNFRUlJSVlRUVFnZ2hoRFFnVDA5UHhNZkh5OTBmRmhhR0hqMTZOTWhZZUR3ZS92ZS8vK0g2OWV0NDl1d1p5c3JLMEx4NWMvVHQyeGV6WjgrV1djWTJKeWNISVNFaDlmTDZRNFlNd2FCQmc1UTZWa2RIQjdkdTNVSitmajVHalJxRlRwMDYxZW8xOC9QenNXWExGcFNWbGNIRnhZVlZBdnJldlh1SWlZbVI2a3VabUppSWd3Y1BZc1dLRldqZXZIbXRYcGNRUW9qeUtIQkJDQ0dFRUVJSUlZUVEwb0NLaTRzQkFCb2FHakwzY3pnTlZ5RGowS0ZEMkw5L1B3REF5TWdJZkQ0ZmI5Njh3ZG16WjNIMTZsWHMzYnNYMXRiV3JIT0tpNHR4N3R3NWNMbGN1WDM4YWlJVUNsRmVYbzQyYmRvb0hialExZFhGZ2dVTDRPZm5oMTI3ZHRVcTg2S2lvZ0pMbGl4QllXRWhObTNhaEE0ZE9pZzhQakV4RWIvODhndHUzTGdCQUxDeHNjR3NXYk5VZmwxQ0NDR3FvY0FGSVlRUVFnZ2hoQkJDU0FNcUtpb0NBUHp4eHgvUTE5ZHYxTEZvYVdsaDd0eTVtREJoQXBOSjhOZGZmOEhQencrWm1abll1SEVqRGg4K0xQTmNWMWRYTEYrK1hPYSswTkJRNU9YbFlkV3FWVEwzeDhmSHc5UFRrM21lbDVmSEJGQVVFUWdFME5MU2dyNitQclp1M2Fyd1dCMGRIU3hZc0lCNVhsVlZoYlZyMXlJaElRR1RKazJDczdPejNIUFBuRG1EeU1oSXBLU2tnTVBoWU5pd1lmRHc4RURuenAxckhDTWhoSkM2bzhERnY5ajkrL2NSRlJVRkFHamR1alhtekpuVHlDT1NMeTR1RG5GeGNRQUFkM2QzbUptWmdjL25JeWdvQ0FEUXMyZFBPRGs1TmVZUUNTR0VFRUlJSVlTUWV2SHUzVHR3dWR4R0Qxb0FnSWVIQjlUVjFWbmI3TzN0c1h6NWNuaDdleU1wS1FsNWVYa3dOalpXNmJweGNYSEl5TWlRRzdpb3JyQ3dFSkdSa1VwZi8rTEZpelVlWTJCZ3dBUXUrSHcrVnE1Y2lTdFhyZ0FBWEZ4Y3BGNy85dTNiU0U5UGgwQWd3UHIxNjJGb2FJaHZ2dmtHRXlkT1JPdldyUUdJNWxvQTBUeUZtcHFhMHVNbGhCQ2lHZ3BjcUVBZ0VPRE9uVHM0ZCs0Y1VsSlNrSnViaTRxS0NyUnMyUks5ZS9lR3U3czdMQzB0RzN1WWpMUzBOSnc3ZHc0QTBLTkhENVVDRisvZnZ3ZWZ6NitYY2VqbzZEQ3BveVVsSmVEeGVGTEgzTHAxQzhlT0hRTUE5T25UQnh3T0I1V1ZsY3kyMHRKUzJOcmFzczdSMHRLQ29hR2gzTmROVGs3R2hnMGJrSnFhQ2dDSWlZbUJycTR1NjVqYzNGeFVWbGJXL29lVHdkVFV0RUhUZWdIZzh1WEwyTFp0R3dvS0NtQmpZNFB3OEhDWng2MVlzUUkzYjk2c2w5Y01Edy8vcVA3ZUNTR0VFRUlJSWVSVFVGRlJnZkx5Y2hnWkdUWDJVQUJBS21naDFyVnJWK1p4U1VtSndzQkZZbUlpL3ZqakQ5YTI3T3hzbEplWDQ4Y2ZmMlJ0Nzk2OXU4eUZpZTNidDBkTVRJd3FRMmNJaFVLWlFRVHh0dno4ZkN4YnRneng4ZkhRMDlORFNVa0pNOFlUSjA3ZzFxMWJTRTVPWnAyN2NlTkdEQjA2VktxY1YweE1ETUxEd3hFZUhnNGJHNXRhalpjUVFrak5LSENoZ3V6c2JIejMzWGRTMnpNek01R1ptWW1vcUNpc1g3OGVJMGFNYUlUUlNTc3ZMMmNlNitqb3FIVHVva1dMY08vZXZYb1p4OWF0V3pGMDZGQUFRR1JrSkhidDJsWGphMWQzNXN3Wm5EbHpoclZ0d0lBQk11dFpabVZsNGRpeFl6aCsvUGovWSsrK282SzZ1amFBUDhBQUF5SXRLSXJZTlFxS2lvb1JiQmg3aVJwVTdDMFl1MUhVYUN5dkRZMHRhb2hpalNacUZFdkVTR3hnU1JRTEJoVVZEUXAyc1NBZ1NKRTJNTjhmODgxNXVjNkFkRXplNTdjV2E4MDk5OXh6end6RXdObjM3STNzN093ODd6Vmh3Z1E4ZVBEZ2ZXK2hRUDc4ODA5SllhK1NGQllXaGg5Ly9CSG56NS9QVi8vMDlIU2twYVVWeTcyenNyS0taUndpSWlJaUlxTC9KZW8wVVdabVptVThrN3hsWkdRQVVDMytWNjVjT2MrKzkrL2Z4NisvL2lwcFMwOVBoMUtwMUdoWEtwVmFBeGU2dXJvYUR4c0Nxb2NTZlh4OHNHREJBbFNvVUVIanZMKy9QL2J2MzQ5VnExYmxPczlwMDZZaExDd01uMzMyR2VyV3JZczFhOVlBQUF3TURMQjc5MjRvRkFvMGI5NGNycTZ1T0gzNk5LNWZ2NDZ1WGJ0cURZYThmUGtTQUZDMWF0VmNQZzBpSWlvT0RGd1Vrb1dGQlF3TURCQWJHeXNXY0JVS0JSWXZYZ3duSnlkWVdscVc4UXlsZ1F0dC8vTXZDM0s1WE9zdloybHBhV0srSmlZbTRva1A5UzkwQmdZR0l2aVNtSmdJcFZLcE1VWkVSQVM4dmIwUkhCeGNVdFAvWUp3NmRRcGJ0MjdGdlh2M0NqMUc4K2JOeFZaWHRZaUlDUEdVU2JObXpXQnJhNnR4WC9XVEtVUkVSRVJFUkZSdzZzTGNwcWFtWlR5VHZCMDllaFFBOE9tbm44TEF3Q0RQdm4zNjlORkl2VFJpeEFnOGV2UklGTFV1ak51M2IyUENoQWxJVGs3R3BVdVgwS3RYTDQwK01URXhDQThQeDlDaFE3Rnk1VW8wYTlaTW84K2dRWVBnNHVLQ01XUEdZTisrZmFMZDB0SVNHemR1UkkwYU5jUmF4WU1IRHhBYUdvcVRKMCtpWThlT0lxT0NVcW5FblR0M0VCd2NERnRiMnc4aXpSY1IwYjhaQXhjRm9LZW5oNEVEQjJMUW9FRmlRVGMrUGg1ejVzekJYMy85QlVDMUFCOGNISXp1M2J1WDVWUUJBSEZ4Y2VMMWh4SzRHRFJvRUhyMTZxV1JudW1ubjM0UzZZMVdyRmlCK3ZYckl5TWpBOTI2ZFFNQTlPelpFeE1uVGdRQURCZ3dBTEd4c1Jwamg0YUdGamhvWVc1dXJoRmtldlBtalFoR3llWHlBbjkycFpIak1pQWdvRWhCQzBCVlJPM2QzVUUvL3ZpakNGejA2ZE5INCtmNDZ0V3JERndRRVJFUkVSRVZnVHB3Y2ZQbVRUUnIxZ3g2ZW5xd3NMQkFnd1lOMExkdlg3UnExYXJNNXBhUmtZRW5UNTdnNk5HaitPV1hYMUN0V2pWTW16YXRUT1lTRmhhR1NaTW1JVGs1R1hQbnp0VWF0QUFBRHc4UFZLMWFGUXNXTE1DRUNSTXdhOVlzdUxtNVNmcmtsUm1qY2VQR2t1T2VQWHZpdDk5K3crelpzekY3OW15dDEweVpNcVdBNzRhSWlBcUtnWXNDc0xhMnh0ZGZmeTFwczdDd3dPalJvMFhnQXZqdmRzcXk5dno1Yy9FNlBqNitRTmV1WGJzMjF4b1hyMSsvbHZ3U01HellNSGg0ZU9RNjFydHBxc2FQSDQvYnQyL24ybDhkb01qSno4OFBmbjUrNzV1MjRPRGdBR3RyYTQwY20rL2F1bldyUnB1Ym14c2VQMzRNUUZVb2ZNS0VDZm0rYjJuVDBkRkJ0MjdkRUJrWmljakl5QUpmZi9IaVJjblBkTTd2K2VMRmk3RjA2Vkp4bkZ2ZERDSWlJaUlpSXNxL04yL2VRQ2FUd2NqSUNMcTZ1bmp6NWcxaVkyTng5dXhabkQxN0Z2MzY5Y3Qxd2J5ay9QVFRUNUswempLWkRLTkhqOGJnd1lQZm13cFpuYWJwWGVyVXpVNU9UaHJudEQwb2wxTmdZQ0FXTFZxRTlQUjBMRml3QUM0dUxybjJqWTJOUmJWcTFiQng0MFo0ZW5waTZkS2xlUExrQ2FaTW1WS29Cd3NiTjI2TVBYdjJJQ2dvU0pMeFFVZEhCK1hMbDRlVGt4TWFOV3BVNEhHSmlLaGdHTGdvQnU4V202NWV2WG9aelVUcTJiTm40dlhmZi85ZG9Hdnpxb21STXdVVkFPanI2eGVvcHNQRGh3OEJxSGF3cUl0Y1pXUmtpRjlxNUhLNTZLdXV4eUNUeVVTQmJ6VkRRMFBKc2JXMU5kemQzZEc1YzJjNE9qckN4OGNuMzNQS0tlZHVrSGZ2OGFHd3M3TkRuVHAxMEsxYk4xU3JWZzFmZlBGRm9jYkp5c3JLdGVaRlptYW01TE5nVFFzaUlpSWlJcUtpYTlPbURTNWZ2aXlPMDlQVGNlZk9IV3pac2dYQndjSDQ5ZGRmWVdkbnA1RjZxU1NabXByQzF0WVdHUmtaaUkrUFIyWm1KbmJ1M0luSGp4L2o2NisvMWlna3JsN00xOVBUZzcyOVBVYVBIbDJnKzlXdlgxOXJlMVpXRnRhdlg0K2RPM2ZDME5BUXk1Y3Z4L1BuejlHalJ3OGNQSGhRSTUweEFPemN1Uk83ZCsvRzRzV0xzWDM3ZG93ZlB4NjdkdTNDeTVjdjRlWGxKU211clZRcTBhbFRKN2k0dU1EYzNCeHYzNzdWT284cVZhcGc0TUNCR3UzNit2b2F4YnFKaUtoa01IQlJSRGR1M0JCRm5RRFYvM3liTkdsU2hqTlNTVWxKa1FRdTR1TGk4T3paTTQyYUJxWHQ1Y3VYNGhlRHdZTUhZK3JVcVFDQTNyMTdJeW9xQ2g5OTlCRUNBd01CcUg1NVV6OVYwYjkvZjh5WU1TUFBzVjFkWGVIcTZscmtPZVpjck5mUjBjbjFGNW1jOVBUMFNqWElVZGhBeGJ1YU4yK09nd2NQaXVOZmYvMFZ2cjYrQUZSYlg5dTJiU3ZPbGZYUERoRVJFUkVSMGIrQnVxYWptcUdoSVJvM2JvejE2OWRqeG93WitQUFBQN0YzNzk1U0RWejA3ZHNYZmZ2MkJhQUtIdHk2ZFFzYk4yNUVRRUFBUWtORHNXZlBIa253UXYzZ29hNnVMaG8yYklpR0RSc1crSjZob2FFYWJkOSsreTErKyswM1dGbFpZZTNhdGJDM3Q4ZUZDeGVnVUNpd2FkTW1MRm15Uk5MLzlldlg4UFB6US9ueTVlSHE2b3B5NWNwaCsvYnRHRE5tRFA3NDR3K0VoNGRMZGtlOGVQRUNuMzMyV1lIbnF1YnU3bzVaczJZVitub2lJc28vQmk0S29YZnYzc2pLeWtJczNLRTZBQUFnQUVsRVFWUjhmTHprYVhVSEJ3ZXNXcldxVkdvY3ZNKzFhOWMwbnBBL2UvWXNCZzhlWEVZelVybC8vNzU0N2V2cml3TUhEZ0Q0Nzg2SzE2OWZhODNuZWVEQUFSdzZkRWlqZmZqdzRSZzdkbXl4empIbmpoSWZINTk4N2R6bzBxVUx2djMyMjJLZFIybUlpb29TdjNBQzBsMFZDb1ZDOGxua3JKbENSRVJFUkVSRXhVdEhSd2REaGd6Qm4zLytpY2pJU0NnVUNvM01BNlZCVDA5UEJGS0dEaDJLeU1oSTdONjlHNU1tVFJKOTFHbUdjODR2TURBd3o3VFFBRkM1Y21XdE94blVSb3dZZ2Vqb2FNeWZQeDhWSzFZRUFMUnExUXFOR2pYQzhlUEg4Zm5ubjB1S2IyL2N1QkdwcWFtWU9uVXF5cFVyQndDd3NiRVI5UnR6UytuVXNHRkR0R25UNWoyZnhIKzllZk1HZS9ic3lYZC9JaUlxT2dZdUNpRXFLa3Fqcld2WHJoZy9mandxVktoUUJqUFNsTFBtaHRxWk0yYytxTUNGUXFIUXFLT2hWQ3ExcGk3UzFoZEFpZndTbDF2cXBMeDhxQ21sM21ma3lKRzV2dDkzZ3picVF1bEVSRVJFUkVSVU10U0w5WURxb2JxeUNGeW95V1F5ZE96WUVaR1JrUWdMQzVPY1UvOGRtVFBOOUlVTEYzRGt5QkZKK3VkM3IybllzR0dlZ1l0cTFhcEphbTJvelp3NUU4T0hEOGY4K2ZQaDYrc0xVMU5UL1BYWFgvRHo4ME9OR2pVd2FOQWdTZjlLbFNxaFVxVkt1ZDVIVzNxcnpNeE1iTisrSGJWcjEwYkhqaDBsNTU0K2ZjckFCUkZSS1dQZ29waWNPSEVDZ1lHQkdEZHVYSjZGcWt0RFJrWUdqaDgvcnRFZUdocUt5TWhJMUsxYnR3eG1wZUx1N281ZXZYb0JVTTF6eFlvVitQUFBQd0dvQ25ZdFg3NWM5TTNJeUJDTDVXNXVicUpvOTRzWEx6QjA2RkFBS0ZCdGpmeFFLQlNTNHVwV1ZsYmlxWTEzdlhqeFF2VE43UmV6RDUyaG9XRythMWN3anljUkVSRVJFVkhKZXY3OE9RREEyTmc0MTc5RlM1T3VyaTRBemI4SDFiVSt0YzN4NU1tVE1EWTIxbWp2MnJWcm9lZGhaMmVIVWFOR1lkdTJiWmc1Y3lhKytlWWJ6SjA3RnpLWkRGNWVYc1VTNEVsUFQ4ZVdMVnZRdVhObmpjQUZFUkdWUGdZdUN1SHExYXZJeXNyQzY5ZXZjZlBtVFd6YnRnMTM3OTVGZG5ZMk5tellBQ3NySy9UdTNidk01bmZpeEFuRXg4ZUw0MHFWS3VIbHk1Y0FnRjI3ZG1IeDRzVmxOVFhJNVhJb2xVb0VCZ1ppNjlhdGVQSGloWmpqb2tXTFlHNXVMdnBtWm1hS1BKazFhOVpFY25JeXRtelpJb3A3QTZxbk1ZclRtemR2Sk1jTEZ5NkVzN096MXI2REJnMUNSRVFFZ0gvT2pvdWNxWjlrTWhuT25EbFRvT3ZMOHVlYWlJaUlpSWpvMzB5cFZHTG56cDBBZ0pZdFc1YktQUlVLQmZUMDlMU212TTdLeXNMcDA2Y0JxSFlvNVBUNjlXc0FnS1dsWmNsUDh2K05HVE1HZi8vOU55NWR1b1FCQXdaQW9WQmc5dXpaR25NcnJKU1VGQUNBZ1lGQnNZeEhSRVJGdzhCRkllbnA2YUZDaFFybzBLRURuSjJkOGZubm55TTJOaFlBc0hmdjNqSmI0RTFKU2NIbXpadkZjYlZxMVRCcDBpVE1uRGtUQUhEczJERU1HREFBRFJvMEtQVzVoWVNFWVAvKy9RZ09EdFlvZUoyU2twSm53ZW5kdTNkajE2NWRlUFhxbFdpclhyMDZIQjBkaTNXT09RdWFBOUp0dXUvS21icnFuN0xqSW1kYUtQVVRNQ05IamtSa1pHU2UxMzMrK2VmdkxZNU9SRVJFUkVSRTc3ZHAweWFZbXBxaVc3ZHVvdUQxa3lkUHNHN2RPbHk2ZEFreW1Vd2pqZEc3MXdjR0JtTE1tREZGMnNVQUFJOGVQY0tLRlN2d3hSZGZvSG56NW1KblJXUmtKTHk5dlhIbnpoMlVLMWNPN3U3dUd0Y0JxcG9WNzBwTlRkVjZMNlZTV2FTNXltUXl0R3ZYRHBjdVhZSkNvWUNGaFFVYU4yNWNwREZ6VXU5MnlWbUVuSWlJeWc0REY4WEEyTmdZOXZiMk9IZnVIQUROeGUvUzlQMzMzNHZkRlFBd2JOZ3d0R3ZYRHRiVzFvaU9qb1pTcWNTU0pVdXdZOGVPVW4rSzRLT1BQc0s1YytlMDFxcElTa3BDVWxKU3ZzZGFzR0FCT25Ub1VPdzdIYTVjdVNKZUd4b2FvbnIxNnJuMnpabFM2cCt5NHlMbkw1RHFZRXRhV3RwNzYzcmszS2xCUkVSRVJFUkVoUmNYRjRldFc3ZGk5ZXJWc0xTMFJIWjJOaElTRWdDby9yWmN0R2dSNnRXcmwrdjFmLzc1Sng0L2ZseHNpL2JYcmwzRHRXdlhvSyt2RDB0TFM3eDU4MGI4aldobVpvWlZxMWJCeXNwS2NzMzU4K2VocTZ1TE9uWHFhSXpYdVhQblhPK1ZWOTJKdklTRWhHRHo1czBJRFEyRlhDNUhpeFl0Y083Y09Rd1pNZ1R1N3U0WU9uUm9vY2RXTzNic0dBQmd6NTQ5ZVBUb0VicDM3NDUyN2RyOVkvN2VKeUw2dDJIZ29nQVVDb1hXdkluWjJkbVM5RVhGWFhjaHZ3NGNPQUEvUHo5eFhLMWFOZlRxMVFzeW1Rd2pSb3pBeXBVckFRQVJFUkZZc21SSnFhZU1xbFdyRmdZTUdJQW5UNTZnVFpzMitQYmJid0ZBOGhwUS9RS1VtSmdJSFIwZFNVSG9PWFBtSUNnb0NBRFF0bTNiWXMvM21aMmRqY09IRDR2alJvMGE1WmtuTStkaS96L2xGeG4xRXlRQVlHSmlJam1ucTZ1TEkwZU9pT01IRHg1ZzBxUkpwVFkzSWlJaUlpS2kvd1hkdTNkSFRFd013c1BERVI4ZkQ1bE1odXJWcStPVFR6N0JrQ0ZEWUd0cm0rdTF5Y25KdUhmdkh1enM3TFR1ZGlpb0dqVnFZTm15WmZEMzk4ZWpSNDhRR3hzTG1VeUdldlhxb1ZXclZoZzRjQ0ErK3VnanlUVVBIejdFbzBlUDRPRGdvUFh2OG9rVEorYjZ0M1NGQ2hYeVBiZkV4RVNjUEhrU2ZuNSt1SFBuRGdDZ1JZc1dtRHQzTG14dGJYSDU4bVVzWGJvVXZyNisyTDkvUDlxM2I0OHVYYnJBMmRsWlVqUThKMHRMUzZ4YnQwN3kyYVdscFdITGxpM3c4L05EOWVyVllXTmpnL1BuenlNb0tBZ21KaWJvMEtFRE9uWHFwSEVkRVJHVkxBWXVDdUNiYjc1QjgrYk4wYlZyVjFHTElTa3BDZXZXcmNQVHAwOUZ2NlpObTViNjNBSUNBckJpeFFwSm03cFFGUUQwN2RzWCsvZnZGOXM1ang0OUNsTlRVMHlmUGwxckxzdVNNbTNhTkFCQVFrS0NDRmJvNnVwS0NuZDk5OTEzaUl1TFE2VktsZEMzYjEvUnJpNEtWbEtPSGoyS3FLZ29jZnpwcDUvbTJUOW40T0tma0NvcVBqNWVzcXVsU3BVcUduMnNyYTNGYS9VVFAwUkVSRVJFUkZSOEhCMGRDNTMyT0N3c0RFcWxFdTNidHkrV3VjaGtNblR1M0RuUFhSTHYycnAxS3dCVkFDYW5LbFdxd003T0RvTUhEODdYMzhqcUIwQnpQbFQzL1BselhMeDRFZWZQbnhjcG9RREF5Y2tKWDM3NUpabzFheWI2ZnZMSkovRHo4NE8vdnorMmI5K09VNmRPNGRTcFV6QXdNSUNqb3lNYU5teUlSbzBhb1hYcjF1SWF1VndPRnhjWHBLYW1JaVFrQkVGQlFUaDI3QmppNCtOUnRXcFYvUERERDdDMXRVVjBkRFNPSERrQ2YzOS9IRDU4R0ljUEgwYU5HalhRdTNkdm1KbVpsV3B0RHlLaS8xVU1YQlRBNjlldnNXclZLckZOVWs5UER6RXhNY2pPemhaOTlQWDFNV3JVS0szWCsvbjVZZlhxMVFDQVRwMDZZZUhDaGNVeXIrM2J0OFBIeDBmU05uejRjRFJ2M2x3Y3kyUXl6SnMzRDJQR2pCSHo5ZlgxUlV4TURPYk5tMWRtdTBUZUZSb2Fpcmk0T0FDcVhKbFpXVm5RMDlNcjhmdkd4c2JpKysrL0Y4Zmx5cFhUK0NVc0o2VlNLUXAzQVpBRVh0NzE2TkVqREJreUJBQmdaV1VsMmRWUm10UlBxQUNxMmgzdnpqazdPeHV0V3JVU3gwWE5QMHBFUkVSRVJFVEZLelEwRk1EN0g3UXJLUThmUGtSQVFBQXNMQ3p3MldlZlNjNk5HVE1HWThhTTBYcGRXbG9heG84ZkQyTmpZeGdhR2lJakl3TWhJU0VBVk5rT0FOWGY1ZjM3OXhjUENWcFlXS0JidDI3bzI3Y3ZhdFNvb1hWY21Vd0dOemMzOU9uVEI4SEJ3Zmp0dDk4UUZCU0V5NWN2NC9MbHl4Z3hZZ1JhdDI2Tk8zZnU0TUNCQTNqMTZoV2VQbjJLcUtnbzhUZXZsWlVWSms2Y0tBbTRXRnRidzhQREF4NGVIZ2dKQ2NHK2ZmdHc3dHc1ZUh0N3c4ZkhCd3NYTHBSa2lDQWlvdUxId0VVaHFRdHg1MVMrZkhrc1hib1V0V3JWMG5yTnpaczN4ZitBVzdSb1VlUTV4TVhGWWRteVpmampqejhrN2M3T3pwZzRjYUpHZjBkSFI0d2JOdzRiTm13UWJhZE9uY0tOR3pjd1k4WU1kT2pRQVRvNk9uajY5Q215c3JKeXZXOThmTHprK00yYk4ySW5SMjRzTEN4Z1ptWW1qblYxZGNYMlYzV3V6RWVQSG1IKy9QbWlUMmhvcUNoKzNycDFhN2k2dW9wZ1RHN2JQZ3NqSlNVRlU2ZE9sZXd3R0RKa2lFWXFwWnllUG4wcVdkalBLM0FSRmhZbXZ1ODVudzRwYldmUG5oV3ZjL3NaZlYrdGk1em5TM29IREJFUkVSRVJFVW5kdUhFRDFhdFhSODJhTmN2ay9sV3JWb1dUa3hNNmQrNWNvTC9MNVhJNUVoTVRjZlBtVGRGV3NXSkZEQjgrSFBiMjlnQlVhd016WnN4QVJFUUVPblRvQUVkSHgzdy95S2lycXdzWEZ4ZTR1TGdnTFMwTklTRWh1SEhqQnNhTkd3ZEFsVXI3enovL1JFSkNBcXl0cmVIczdBd0hCd2M0T1RtaGNlUEdlZjU5NitUa0JDY25KMFJIUitQZ3dZTTRldlFvbkp5Yzh2M2VpWWlvY0JpNEtJRHAwNmZqMEtGRHVINzlPbDY4ZUlHTWpBd1lHeHVqWnMyYWNIRnhRYjkrL2ZMY0xoZ1dGZ2Jndi85RExZcWdvQ0RNbno4ZmlZbUprdmJHalJ0ajFhcFZ1ZWFUOVBEd3dQUG56L0hiYjcrSnRwaVlHTXlhTlFzTkd6YkV0bTNiTUdMRUNMeDU4eWJmY3psNDhDQU9IanlZWjU4cFU2WmcrUERoNHRqVTFCVDc5dTNEa3lkUDhQZmZmMlBHakJrSUNnb1MyMEQxOWZXUm1abUpwS1FrQkFZR0lqQXdFRG82T21qU3BBbGNYVjBSRXhPVFo5N1AvSXFPanNiVXFWTVJFUkVoMnFwV3JZcVJJMGVLNDJQSGprRW1rOEhRMEJBeW1Rd3BLU25ZdVhPblpKeDNDNVhsZE92V0xmRzZiZHUyUlo1ellhU25wMHNDWEMxYnR0VG84MjZOaTV5TWpZM3g1TWtUU2NBdXIyQU5FUkVSRVJFUkZiL05temVYNmYxbE1obFdyMTVkcUw4SDFlc0c2Z2NsdFFVbFB2Lzg4NkpORUtvZ1NaczJiZENtVFJ2UlpteHNqSU1IRDhMWTJCZ0dCZ2FGR3RmYTJob1RKa3pBK1BIalN6WGxOaEhSL3lvR0xncWdRWU1HYU5DZ1FhR3VUVTVPeHVQSGp3R290a0dxYTJRVVZwVXFWWkNSa1NGcGE5V3FGVmF1WFBuZVhKTHo1czJEc2JFeDl1elpJMmtmTVdKRW5zV29pOFA2OWV0eC92eDV4TVhGNGZYcjExcjdOR2pRQUd2V3JFRmNYQndDQXdOeDZ0UXBzWTB6TkRRVW9hR2hXTHQyTGVyV3JZdHg0OGJCMWRWVjZ6Z1RKMDdVdXZORUxUWTJGb01HRFpJRWFlUnlPVmF1WENrcHR1M241eWUyNDJwalltS0N1blhyNW5yKzl1M2JBRlRCbUU4KytTVFhma1d4ZmZ2MlBNL3YyN2RQRW5USUdVRFp0V3NYc3JPem9hT2pJL2tGTGpzN0c1OTk5aGwwZFhVaGs4a2toYjNMbHk4dnFZZEJSRVJFUkVSRS94dTBGZVF1aU5KSUI2MU5VZGRoMUJpMElDSXFIY3oxVWtyKy92dHZrVnFvT0o2NnIxV3JGbWJPbkNtT1I0MGFoZSsvL3o1ZkJiQjBkSFF3ZmZwMExGbXlSS1JEK3ZMTEwwV09UQ01qSThqbDhtTDkwdGZYQjZEYUVSSVpHYWtSdE5EUjBZR2pveU9XTEZtQ24zLytHVlpXVnFoWHJ4NG1UNTZNdzRjUFk5ZXVYUmd5Wkloa1I4djkrL2RSdlhyMVFuK0dWbFpXNk5Pbmp6aVd5V1JZdm53NVB2NzRZMG0vOXhWYkh6VnFsSGgvNzBwUFQwZGtaQ1FBMWZiUzRreHhWUkMxYTljV1FRazdPenZKNTZhdnJ3OURRME9OcDA3VTZieWVQMytPSjArZWlOMHdBTkNuVHgvK3NrWkVSRVJFUkVSRVJFUWxnanN1U2tuT2RFRTV0eXNXUmUvZXZYSHIxaTEwN2RxMVVMVVR1blhyaGs4KytRVCsvdjZTTkU1SGp4NHRsdmxwMDdwMWF6ZzZPaUkxTlJWVnFsUkJqUm8xWUdkbkIwZEh4enlmZnJDM3Q0ZTl2VDIrK3VvclhMcDBDVWVPSEVIRmloV0xuTmR6MHFSSmVQRGdBYTVkdTRibHk1ZHJUZUhsNE9BQVFMV1FyNmVuQndNREF4Z1pHYUZDaFFybzJiTW5CZ3dZa092NGQrL2VGUXYreGZWOUw0eFdyVnJCMjlzYm5wNmVHRHQyYkw2dmMzQnd3SlVyVjhTeHFha3B1blhybHVkT0ZpSWlJaUlpSWlJaUlxS2kwRkhtckRCTTlEOG9KU1VGTVRFeHFGR2pSbGxQcGNSRlJrYm1tZGJxWFZsWldWQW9GTkRSMFlGTUptTkJiaUlpSWlJaUlpSWlJaXB4REZ3UUVSRVJFUkVSRVJFUkVkRUhnNDlQRXhFUkVSRVJFUkVSRVJIUkI0T0JDeUlpSWlJaUlpSWlJaUlpK21Bd2NFRkVSRVJFUkVSRVJFUkVSQjhNQmk3K3gyUm5aNWYxRklpSWlJaUlpSWlJaUlpSWNpVXI2d2xROFhqNjlDbDI3TmlCTzNmdTRNV0xGOWk5ZXpjcVZhb2s2YU5VS2pGMjdGZzhlL1lNZG5aMmFOZXVIWHIxNnBYcm1DRWhJWWlNakFRQWZQcnBweHJqNVVkMmRqWXlNaklnbDhzTGZDMzlNNjFidHc0S2hRSzJ0cmJvMzcrLzVOekZpeGR4K2ZKbEFNQ0VDUk5nYUdnSUFEaDc5aXl1WGJzR0FKZzhlVEprc2cvL242YW5UNStpVDU4KzRuajI3Tm5vMTY5ZkdjNklpSWlJaUlpSWlJam8zK0hEWHgzOHdDbVZTcmk3dStQQmd3Y0FnSGJ0Mm1ITm1qV2xQby9LbFN2anpwMDdDQThQQndBc1hyd1lHelpza1BUWnMyZVBXQnhPU1VuQitQSGo4eHd6TURBUWZuNStBSURhdFd0TEFoY1pHUmxJU1VsQmNuSXkzcng1ZzRTRUJNVEh4eU11TGc3UjBkRjQ5ZW9WbmoxN2hzZVBIOFBWMVJYTGxpMERBUGo2K29vNUZOYUtGU3VncTh2TlFvVTFaODRjWkdabUZzdFlqbzZPR0R4NHNLUnQ5KzdkeU16TVJOT21UVFVDRjZHaG9mamxsMThBQUtOSGp4YUJpNUNRRVBqNitnSlFCVFRlRjdnSUR3K0hsNWNYN3Q2OUN3QUlDZ3FDc2JGeG9kOUhhbW9xVHAwNmhZQ0FBRHg1OGdReE1USFExZFZGdFdyVjBMWnRXd3dlUEJobVptYUZIcCtJaUlpSWlJaUlpSWp5ajRHTElqcDE2cFFJV3BRMlQwOVAzTGh4UXh5bnA2ZUwxNWN2WDBiNzl1MmhvNk1qMnBLU2tpUjl4NHdaSXhsdng0NGRxRnExNm52djI2ZFBIeng5K2pUZjh3d0tDa0o2ZWpvTURRMXgrL1p0bkRsekp0L1hhcE9kbmMzQVJSR2NPWE9tMkFJWCtka1pjZnIwYVN4ZnZod0E4UGJ0VzlIKytlZWZpNS9Qbk8wOWUvWVVydzhkT2dRVEV4TngvUHo1Yy9qNittTHYzcjNGbXZiczVNbVRXTFJva1VaN1JFUUVJaUlpOE50dnYySERoZzJvWGJ0MnNkMlRpSWlJaUlpSWlJaUl0R1Bnb2dneU16T3hmdjM2TXJ1L2VyZERiaElURTNNOWw1bVpxWEZ0VmxaV3Z1NWIwRVh2ckt3c2hJV0ZvWG56NWdXNlRodERRME1HTGY1aDB0UFQ4ZnIxYTQzMitQaDRyZjF6OWxVcWxRQlVBUVJ2YjI4RUJ3ZVh6Q1QvbjQ2T0RxeXRyWkdSa1NHWlIyeHNMQllzV0NCMml4QVJFUkVSRVJFUkVWSEpZZUNpQ0hidDJvV29xS2d5dTcrSGh3YysvL3p6WE0rSGhZVmgvLzc5QUlCYXRXcGgxS2hSZVk1blpXV0ZwS1FrWEx4NEVRQWs3KzNLbFN0SVNFalEySkZScFVvVm1KcWF3dFRVRkdabVpyQzB0TVJISDMwRUt5c3JWSzVjR1pVclY0YU5qWTBJTm93Yk53NERCZ3dRMTQ4Y09WSzg5dmIyMWtqSG8xQW9NSFBtVExHSVBHTEVDQVl1aW1qWHJsMWl0MEpTVWhMR2poMHJ6cTFmdng2V2xwYVMvbS9mdnNYbzBhUEZzYmUzTnlwVXFBQUFNRFUxQlFBOGVmSkUvTHlvZ3cySmlZbTRlUEVpakl5TXNIbnpaZ0RBNGNPSGNlellNUURBOTk5L0R5TWpJd0RBdm4zN3hFNmM5ZXZYUTE5Zkh3REUrZERRMEJJTldwaVptV0hhdEdubzJiT24rQm04ZCs4ZUprMmFoSmlZR0FDcTlGU3ZYcjFDeFlvVlMyd2VSRVJFUkVSRVJFUkV4TUJGb1VWRlJlSEhIMzhFQU9qcTZoWnIycHI4YXRteUpaS1RrOFZDOGJ0eTdvd3dOemRIbXpadGNoM0x5TWdJTXBrTWQrL2V4Wnc1Y3pUT2I5KytIUURnNXVZbWFUOXc0SUNvVTVBZnRyYTJzTFcxMVpnZkFOU3ZYeDlXVmxhU3R0MjdkNHVnaGJXMU5VYU1HSkh2ZTlGL0taVktaR2RuUTA5UEQzWHIxaFh0Q1FrSmtuNjFhdFdDdGJXMXBDMW5pakYxSHhzYkcwbmI3Ny8vTG41RzFPN2R1NGZKa3lmRHpzNE91M2J0UWxaV0ZwUktKYXBYcnc0QWFONjh1UWhRWkdabW9sNjllZ0NBWnMyYVFWZFhOOWMwVkE0T0RyQzJ0c2FwVTZmeSsvYmZxMTI3ZGhwdGRlclVnWnVibXdpNkFLcmFMa1JFUkVSRVJFUkVSRlN5R0xnb2hPenNiQ3hhdEFqcDZlbVF5K1g0OU5OUHhWUGtwYTFmdjM3aWlmQzhYTHQyRGE2dXJybWVYN2R1SFZ4Y1hBcDgvOVRVMVBlbW1OTFYxWVZjTHRkb3oxbVRBMUFWQTg5WjZEazJObGF5YVB6VlYxOXBIU2VucUtnbzdOcTFDMy85OVJkZXZud0pIUjBkV0ZoWW9FR0RCdmpxcTY5RTBFUXRORFFVdTNmdnh2WHIxNUdVbEFSemMzTTBiZG9VdzRjUGg1MmRuYVJ2MTY1ZHhXZmR1WE5uZUhsNVlkZXVYVGh5NUFpZVBYc0dVMU5UZE9qUUFSTW5UcFRVWlZDN2N1VUs5dS9majVzM2J5SStQaDZHaG9hb1VLRUNtalJwZ25uejVrbnFrUUNxMmlDSER4L0dyVnUzUkg5MXNlaUJBd2VLM1E1cWh3NGR3cElsUzhUeHdZTUhFUllXaHUzYnR5TXFLZ3FMRmkxQzkrN2Q4L3o4U3NxMmJkdXdjZU5HU2R1N3grKzI3OXUzRDNYcTFBR2dDbHE1dTd1amMrZk9jSFIwaEkrUFQ4bE8rUC9sRE5ybzYrdExDdFRuNWVYTGwralhyeDlTVTFNQkFISzVITHQzNzBhTkdqVktaSjVFUkVSRVJFUkVSRVQvSmd4Y0ZNTE9uVHR4N2RvMUFNRFlzV00xbmxyL0ovdm9vNDlFMGU3ang0K0xJdHpkdTNlSHJhMHQ3TzN0UlNvcEFPalFvY043eDdTenM5TmFHK0RkSi9sMzc5NE5kM2QzOGFUOW9VT0hrSktTQWtCVmUrRDQ4ZU00ZnZ5NDZPL3A2U2xaQ0w1MDZSS21UNSt1RVJCNStmSWxYcjU4aWI1OSswb0NGMXUyYkpFRVJnQlZzQ1F3TUJDblQ1L0d3b1VMYzEzb1Z5cVZtREZqQm9LQ2drUmJYRndjOXUvZmo0Y1BIMkxUcGsyUy9sdTNidFZvVXlnVVNFbEp3YU5IanpCNzltenh2bE5UVXpGMzdseWNQWHRXbzM5NGVEakN3OFB4NjYrL1lzMmFOV2pZc0tIVytRR3FJdHlsdGNEZm8wY1BOR3JVQ0NFaElkaTllemNBb0hidDJwZzhlVEpNVEV4dzllcFYwVmN1bCtlNm15STlQVjFyRFJWWFY5YzhBMi9GVGFGUTRPVEpremg0OEtCbzY5Ky9mNzZLa1FQQTh1WExSZEFDQUdiTm1zV2dCUkVSRVJFUkVSRVJVVDR4Y0ZGQTRlSGg0b253QmcwYVlNaVFJYVcyT0t6TnBrMmJvRkFvdEo2N2VQRWl2TDI5QWFqUzY4eWJOeS9YY2RTcGY2eXNyREIyN0Znb0ZBcjQrdnFLOHoxNzlzUW5uM3dDUUxVb1d4eGV2WG9sT1g3NThpV09IVHVHWHIxNkFaQ201VkVxbFRoLy9yeWtmODY2QzFsWldWaTRjS0VJV3NqbGNyUnIxdzV5dVJ4UlVWRzRjZU9HNU5yRGh3OUxnaFlOR2pSQS9mcjFjZlBtVFVSR1JpSXJLd3RlWGw1bzFLaVJ4aTROQURoMzdoelMwOU5oYkd3TVhWMWRKQ2NuaTNNaElTRzRkdTBhbWpadENnQzRmLysrSkdoUnNXSkZ1TGk0SUQwOUhROGZQc1NkTzNja1l5OWN1RkFqYUdGbFpZV0VoQVR4dlk2TGk4T1VLVk93ZCs5ZVVXL2lYVC8vL0xQVzlwSlFvMFlOMUtoUkEvNysvcUl0S3lzTExWdTJoTDYrdmlSdzRlM3RuV3VoOXJWcjE1WlpBZXl3c0RETW16Y1A2ZW5waUkrUGwveDMxYnQzYjN6MTFWZjVHaWN3TUZBUzBPcmF0YXY0bVNZaUlpSWlJaUlpSXFMM1krQ2lBSktUa3pGbnpod29GQW9ZR1JsaHlaSWwwTlBUSzVPNVJFZEg0L3IxNisvdG8vYjI3VnZjdjM4LzE3NzM3OStIbFpVVm1qVnJCa0MxTUo5elI4VDE2OWZSdkhsempmZmJxRkVqNk9qb0lEVTFWUlJTQmxSQmlSY3ZYZ0JBcnNXMG56OS9ydEhtNCtPRHpwMDd2emNsRkFCSnFxUW5UNTRnTmpaV0hNK2RPMWV5V3lJbUprYk1JeTB0RFQvODhJTTQxNjlmUDN6enpUZlEwZEZCVmxZV1BEdzhFQllXaG95TURCdzRjQUNlbnA0YTkwNVBUOGVnUVlQZzZla0pYVjFkckZ5NVVoUkNCMVJwb2RTQkMvWHVITFdmZi81WlVrZmk3dDI3NG5POWR1MmFwSFpEL2ZyMXNYTGxTbFNwVWdVS2hRSmJ0MjRWdFZVU0VoS3dmZnQyekpvMVMrdm5rNXFhaWhrelpxQjM3OTdJek14RWFtb3EzcjU5cTlFbnA3UzB0QUwzMGRmWGg3NitQaElURXlVTDlvOGVQY0xVcVZPeGV2VnF5ZldUSjAvTzlXY2l0eUJjYVVoUFQ1Y1VwQWNBbVV5R01XUEdvRy9mdnFJZVIxNlNrcEx3M1hmZmlXTmJXMXV0TldPSWlJaUlpSWlJaUlnb2R3eGM1Sk5TcWNTOGVmUHc1TWtUQU1EczJiTlJyVnExTXB0UFdGaFlnUlpFNzkrLy85Nyt6czdPSW5DeGI5OCt5Ymt0VzdZZ0lDQUFFeVpNa0JRaTM3UnBFKzdldllzRkN4WmcxNjVkSXBYT045OThJd0lYRGc0T1d1OFhFUkdoMFJZYkc0dWZmdm9KNDhlUHg0Z1JJOUN2WHo4QXFzOS80c1NKZVBUb0VRREF5Y2xKRkhrR0FHTmpZOGs0di8vK081eWNuTVJ1aEp5N0VpNWR1aVRTZStucDZXSFNwRW1pdm9TZW5oN2F0bTJMc0xBd0FLb2FHTnBVckZnUlU2ZE9GUUdIQ1JNbTRNQ0JBNkpRdXZxOUEwQzVjdVVrMS9yNittTGN1SEVpT0tNdVNnMEFKMDZjRUs5MWRIVGc1ZVdGS2xXcUFGQXRvbzhmUHg3bno1OFh1elJPbno2ZGErQ2lSNDhlR0RSb2tEaU9pWWxCang0OXRQWlZlN2Y0dWpiOSsvZVhITHU3dTJQV3JGazRjdVNJUnBxbjRPQmdUSmt5UmZJellHZG5CM056YzYxajM3OS9YeU40VUJSYnRtekJ5NWN2TmRycjE2OFBkM2YzOTE2dlVDaXdZY01HL1BMTEwxaThlSEdlQmU0QjFXNlN1TGc0QUtydjEvTGx5elcrLzBSRVJFUkVSRVJFUkpRM0JpN3lhZVBHamVKcDh0NjllNzkzQWJpazZlbnA1V3RYUWtFWUdob0NVTzJ1dUhMbGlzYjV4NDhmWTgrZVBhTHVoTHF2cDZjbjB0UFRjZkhpUmJSdDJ4WVpHUm00Y09HQzZKTmJiWUxidDIrTDEvWHIxeGVMOFQvLy9ETmNYVjFoWjJjbmlsejcrZm1Kb0FVQWVIaDRTTWF5dHJaR3ZYcjFjUGZ1WFFEQVgzLzloUjQ5ZXNERnhRVnVibTVvMDZhTkNFNkVoNGVMNjdLeXN2S3NuYUJlaEg1WHZYcjFKUFVPeXBjdkQwdExTOUUvTFMxTm5HdmV2RG5rY3JsbzI3VnJGdzRkT29TT0hUdkMzZDFkRXJqSUdjeXBVcVVLYXRXcXBYSHZwazJiaXM4cUxpNE9iOTY4Z1ptWm1VYS8vTlFmS1M1cGFXa2FxYW5LbFN1SGxKUVVYTGx5UlpJV3pNUERBNDZPamxySDhmSHh3ZDY5ZTR0dFhtZk9uRUZrWktSR2UwSkNna2Jnb25uejVyaDY5U295TWpJUUV4T0RjK2ZPWWZ2MjdYajkralVTRXhNeFk4WU03TjI3RnpWcjF0UjZyK3ZYcjB0cXNFeVpNa1dqd0RzUkVSRVJFUkVSRVJHOUh3TVgrUkFkSFkxdDI3YUo0K2ZQbjJQS2xDbmlPT2VDZWxoWW1EaTNaTWtTbEM5ZnZrVG0xTDU5ZTBsd29EaXRYNzllbzgzR3hrYTg3eSsrK0FJQVlHQmdnUExseTR1NkVnY09IRURidG0wUkVCQWdVZ2xWcVZKRmF6MkQxTlJVU2QySnFWT253c2ZIQjJGaFlWQW9GSmczYng1Mjdkb0ZZMk5qUEgzNkZPdldyUk45WFYxZDRlVGtwREhtMHFWTE1XM2FOTEVySmlzckMwRkJRUWdLQ2tLVEprMndaczBhbUptWjRjMmJOL24rTEhMVzJjZ3BaMXFzdk5vQTFlNk14WXNYWS9IaXhhSVdSbkp5TW43NzdUZjg5dHR2Nk4rL1AyYk5tZ1VkSFIxSmVpNHJLeXV0NDcyN1d5RTFOVlZyNENKbk9pcEFWZmVqYnQyNmtyYTB0RFJSZ0IyQXhua0F5TTdPbHFRWnExR2poaVJ0VXNXS0ZYSGd3QUhFeGNWQlYxY1hTcVVTU3FVUzllclZRNlZLbFZDNWNtVVlHQmlJMmpENXJSVlJWZ3dNREZDbFNoVU1HalFJVFpvMHdkQ2hRd0dvZGwvNCtmbGgrdlRwV3EvTFdiUWVBSU1XUkVSRVJFUkVSRVJFaGNUQVJUNjh1M2dkRWhLU2E5L1hyMStMSXRMcDZla2xGcmhROC9iMmx0UldLQXh6YzNNY1BYb1VnQ3ExanpvOVVzNWRBdlBtellOTUpoTkZ2REd4Snc0QUFDQUFTVVJCVkFGVmpRbDdlM3ZVcmwwYjkrL2Z4OFdMRnhFU0VpSXBSTjIvZjMreDB5R25DeGN1aUhvR0JnWUdjSEJ3d1BUcDB6Rnk1RWdBcW1EUXpKa3pNWC8rZkV5Y09CR0ppWWtBQUJNVEUzejk5ZGRhMzBmTm1qVng0TUFCQkFRRXdOL2ZYN0pyNVByMTYxaXpaZzBXTFZvRUF3TUQwYTVPNTVNYjlTNlVvdXJRb1FPYU4yOE9QejgvSEQxNkZBOGZQaFRuRGh3NEFIdDdlL1RxMVV1UzhpbytQbDdyV0RscmVRRFFHclFBSUhtZmdLcmV3cnU3R1M1Y3VDQUNDVEtaREw2K3ZocmZyNlNrSk1tdWxIWHIxa2wrRGdCVjZqUUFhTk9tRFM1ZXZDaFNSdjNuUC8rQmdZRUJmSDE5TllxSTV5eUFyYTNBZU00ZExZVlYxTjBiZG5aMll1Y0lnRHpUV0EwYk5neSt2cjVpMTgxLy92TWY3TjI3Vit3YUlpSWlJaUlpSWlJaW92eGg0T0lmTGpNelU1S1dxREJ5Rmw5V0w0S2JtcHFpZGV2V09IYnNtRGpYckZrem5EMTdWaHhiV2xvQ1VOVTRXTFpzR1FCZzJyUnBZcmVGcGFXbFJqMEVOWDkvZi9HNlJZc1drTXZsY0hCd3dPalJvMFh4NlV1WExzSE56VTB5djdsejU2SlNwVXE1dmhlWlRJWWVQWHFnUjQ4ZWVQejRNV2JPbklsNzkrNEJnRWoxbGJNMmlVS2hnSTJOalNSZFUwa3hNelBEcUZHak1HclVLRnk2ZEFtelpzMFNDK0pCUVVIbzFhc1g2dFNwZzcvLy9odUFhcEg4K2ZQbmtpQ0JVcW1VQk02cVY2K2U2MDZQL0hqOCtMRjRiV2xwcVRYSWxCOGZmL3d4QWdNRDRlN3VMdGw1WUdCZ2dPenNiUFR2MzEvalo4SE56UTNQbmoyRHNiRXhqaHc1b2pGbVllZFNHQXFGUW11Z0pEbzZXcElhTGE5QVpQbnk1VEZqeGd3UnhIbng0Z1ZXckZnQkx5K3Y0cDh3RVJFUkVSRVJFUkhSdjVodVdVL2duNkJxMWFxNGV2VnFybDhqUm93UWZkdTFheWZhYzB2MVUxSjY5KzZObVRObnd0N2VYclI5OGNVWG1EbHpwdVNKOXBreloyTG16Sm1pc0hST2RldldoWUdCQVFZUEhxeTFoa2JPdWhUcSsvVHAwd2UydHJZQUlJSVdBREJwMGlTdFl6eDY5RWl5dU4yeFkwZnhldHk0Y1pJQ3lEbURGaDRlSHVqY3ViUFc5LzdpeFFzRUJRV0o0dGlBYWxIZjJkbFpIS3ZQdFdyVlNySW92blRwVW8xZERJbUppVGg0OEtEV2V4WFUxYXRYTmVvc09EczdTNHFMcStmV3FWTW4wWmFWbFlYNTgrY2pKaVlHZ0dweGZmMzY5WkxkR2wyN2RpM1MzUDc2NnkveFdsczlqZno2K09PUFlXOXZqNVl0VzJxY216dDNMajc1NUJPTnIyZlBuZ0ZRL2N4b085K3FWYXRDejZjZ0ZBb0ZoZzRkaWovKytFTVNCSHo2OUtsR1FmdW1UWnZtT1ZibnpwM1J1blZyY1h6czJERUVCZ1lXNzRTSmlJaUlpSWlJaUlqKzViampvaFQ1K2ZsaDllclZBRlFMMUFzWExpelc4VjFjWE5DeFkwZUVoWVdKcC9hN2RPbUNPblhxNE5DaFEySUJmTUNBQVFDQXRXdlhJaXNyU3pLR1RDYURpNHNMaGc0ZGlqVnIxa2pPS1pWS0JBUUVpT1BHalJ1TGEzcjA2SUhObXplTGMxV3JWc1ZubjMybWRaNC8vdmlqV0tnM01UR1JMTmEvZnYwNjE2ZmFkWFYxa1pTVXBQVjhmSHc4cGs2ZENtdHJhemc2T3NMVTFCVFBueitYQkVqVWkrbzJOamI0N0xQUHhLNlAyN2R2bzNmdjNxaGZ2ejRzTEN3UUZ4ZUg4UEJ3V0Z0Ym8yL2Z2bHJuVWhDM2I5K0d0N2MzNnRhdEMzdDdlOGhrTW9TSGg0dnZFUUFSWUhGeGNjRW5uM3lDeTVjdkF3QkNRMFBSdFd0WFZLaFFRWkphQ1ZDbGZobzhlSENoNS9YdTU1TXo0RlZRTld2V3hNU0pFd3Q5ZlZtTGpJekVqQmt6SUpQSllHVmxoZlQwZEkxVVhiYTJ0dWpXcmR0N3gvcm1tMi9RcjE4L0VRVDU5dHR2MGJoeFk0MmFJeVg5N3dFUkVSRVJFUkVSRWRFL0ZRTVhwZWptelp0aU1iTkZpeFpsUEp2Y3paczNUMnY2b1N0WHJvZ2Mvem82T3VJOTdOaXhBMXUzYnBYMGZmcjBLU1pPbkloRml4YWhZc1dLb2owME5CVEhqeDhYeDcxNzk0WmNMa2RLU2dyMjd0MkxuMy8rV2JKckk2ZXRXN2RpejU0OUdEQmdBSHIwNklFYU5XcG85SW1PanNhSkV5YzAycXRWcTRacDA2YUo0MW16WmlFNk9sb0VDTkxTMG5EOSt2VmNQNVBpRUJrWnFiSHpBbER0MHVuVHA0ODRYcjU4T2FaUG40NXIxNjZKTm5YUVNhMXExYXJ3OXZZdWRQMkU5UFIwTEZpd1FCSzRhdCsrZmFIR0FsVEJvSGZyWHFqTm5Ea1RreWRQRnNjSERoekF6cDA3QWFpQ1h1cGdUTmV1WGZIbGwxK0syaHlsbVNwS1RhRlE0T1hMbHhydE5Xdld4UGZmZjUrdm1pZVZLMWZHK1BIanNYYnRXZ0NxR2lIejU4L0h4bzBib2F2NzMwMXUvNVIvRDRpSWlJaUlpSWlJaUVvYkF4ZWxLQ3dzRElCcTU0Q0xpMHVSeG5yMDZCSGk0K01sQzlxUEhqMUNhR2lvNUVueHUzZnZJaWtwU1pKeVNWMThXNzNySVNzclM3UTVPRGpBd3NKQzQzNVpXVm40NFljZnhISHIxcTJSbEpTRWhRc1g1bHFzL0srLy9rS2ZQbjNRb1VNSERCbzBDTldyVjhmaXhZdkZlVU5EUTdpNHVHRFpzbVU0ZXZTb1pJNkFxbWg0dTNidGNPVElFYkhBbnBLU2d1M2J0MlA3OXUyb1ZxMGFYRjFkTVdIQ0JOalkyR0RZc0dFSUNRbkJ5NWN2a1pTVUJDTWpJOVNxVlF2dDI3ZUh1N3U3SkcyVlhDN0h1blhyY1B6NGNSdzllbFI4VGdZR0JyQ3hzVUdUSmszZzV1YjJudTlDL3JSczJSSVBIejdFalJzM0VCc2JpN1MwTkppWm1jSE96ZzQ5ZS9aRXAwNmRKSXYwcHFhbTJMUnBFd0lDQW5EczJER0VoNGVMOTFPblRoMTA2TkFCYm01dVd0Tnc1Y2ZidDIvaDZla3BDWXcwYnR5NFNEc3U4bUpoWVFFTEN3dGN1M1lOMjdadFEzQndNQUJBWDE4Zlc3ZHVoYmUzTjBKRFEzSGl4QW44OWRkZjZOdTNMenAwNklBNmRlcVV5SHplSlpQSnNHTEZDZ1FFQkNBOFBCeXhzYkhJenM2R3Fha3A2dFdyaHc0ZE9xQm56NTRheGM3ek1talFJQncvZmh4Mzd0d0JvQXI2L2ZMTEx4ZytmTGpvVTV6L0hoQVJFUkVSRVJFUkVmMmI2Q2h6RmdXZ0VwT2NuQXhYVjFjb2xVbzBhZElFMjdadEs5SjRzMmZQTHBIYythZFBuNGE1dVRrQVZlMEhQejgvQUtxVVV6blRSSDM5OWRkWXZYbzFzck96Ulp1MXRUVVdMVm9FSHg4ZnNTaXI5c01QUCtEczJiT1N1aEg5K3ZWRFlHQWdFaE1UTmViUnZYdDNUSjgrSGVibTVyaDc5eTVXclZvbGdpczVkZTdjV1JRR3AvZTdjdVVLdkx5OHhNNFpRQlZBMnJWckYyclhycTMxbXFTa0pMaTZ1b3JqMzMvL1BkZmRGWUFxVUpPWm1ZbW1UWnZpaHg5K3dPclZxeEVjSEl3WEwxNklQdnI2K3ZEeThrS25UcDJRa0pDQTZkT25hK3g0c2JTMHhLRkRod3E5cStSRFZ0ei9IaEFSRVJFUkVSRVJFZjJic0RoM0tmbjc3Ny9GRG9lMmJkdVc4V3dLcmt1WExtalFvQUVBVlIyR2dRTUhvbnYzN3VLOGc0TURkdTdjQ1NjbkoyemF0RW15ME4yMWExZTBhdFVLWThhTVFhTkdqUUNvQ2tIUG1ERURLMWV1bEJRSmI5R2lCVFp2M2d3dkx5OFJRS2xYcng1Ky9QRkhyRisvWGxMOFdTNlhZK3JVcVNYNnZ2OU5zck96Y2ZEZ1FVblF3c0RBQU45OTkxMnVRWXVpTWpJeWdyNit2aVJvVWJObVRXelpza1hVTmpFM044ZW1UWnN3Yk5nd3lHVC8zUVRXdFd2WGYyWFFBdmpuLzN0QVJFUkVSRVJFUkVSVWtwZ3FxcFRjdW5WTHZHN1RwazJSeHhzN2RpemMzZDJMUE02N2Nsc29sc3ZsOFBiMnhzU0pFekYzN2x3QXdKUXBVeEFTRW9JUkkwYWdmLy8rSW4rL1hDN0g2dFdyOGZ2dnY4UEh4MGZVTjdDeXNzS21UWnV3WU1FQ0RCa3lCUHI2K25CeWNvS25weWNpSXlNeGVQRGdQTk1ET1RzN3c5blpHVkZSVVRoOStqUk1UVTAxQ2g1VDduUjFkYkZzMlRMVXJWc1hQajQrc0xHeHdZb1ZLMG9zUlpUYTVNbVRjZWJNR1ZoWldhRnYzNzdvMWF1WEpFQUJxSFpnVEowNkZXNXVidkQxOWNVZmYveUJFU05HbE9pOHlsSngvM3RBUkVSRVJFUkVSRVQwYjhKVVVWUWdDb1ZDc3VqODd2RzdNak16b2Erdlh4cFRvd0s0ZHUwYTdPM3RDMTBubzZDU2twSlF2bno1ZlBkWEtwVmxVcHliaUlpSWlJaUlpSWlJeWg0REYwUkVSRVJFUkVSRVJFUkU5TUZnalFzaUlpSWlJaUlpSWlJaUl2cGdNSEJCUkVSRVJFUkVSRVJFUkVRZkRBWXVpSWlJaUlpSWlJaUlpSWpvZzhIQUJSRVJFUkVSRVJFUkVSRVJmVEFZdUNBaUlpSWlJaUlpSWlJaW9nK0dyS3duOEw5R3FWUWlMUzBOUmtaR0JiNDJMUzBOUzVjdVJjMmFOZUhzN0F3N083c1NtQ0VSRVJFUkVSRVJFUkVSVWRsaDRDS2ZsRW9sRGh3NGdNek1UR1JsWlVHaFVFQ2hVQ0F6TXhNS2hRSVpHUm5pS3owOUhXbHBhZUlyTlRVVktTa3BTRWxKUVhKeU1tUXlHVTZlUEFrVEV4TUF3Tnk1YzVHY25KenJ2VTFNVExCMDZWSUVCd2ZqMkxGakFBQXpNN015RDF4a1oyZmo3Tm16Q0FnSXdLMWJ0eEFYRndkZFhWM1kyTmlnYmR1MkdEWnNHTXpOelRXdTY5cTFLNUtTa29wOGYzTnpjeHc5ZXJUSTR4QVJFUkVSRVJFUkVSSFJoNE9CaTN6UzBkSEJ3WU1IY2UvZXZTS1BsWkdSZ1QvKytBT2ZmZllaQU9EU3BVdDQ4K1pOcnYzTnpNd0FBT2ZPblJOdHJWdTNMdkk4aWlJOVBSMGpSNDVFUkVTRXhya0hEeDdnd1lNSE9ITGtDRFp2M293YU5XcEl6cWVtcGlJdExhM0ljMGhOVFMzeUdFUkVSRVJFUkVSRVJFVDBZV0hnb2dDYU5XdFdxTUNGZ1lFQmpJeU1ZR1JrQkxsY0RpTWpJeng3OWt5alg4V0tGY1V1REFCSVRrN0dxMWV2QUFDWm1aazRlL1lzQUVBbWs4SEx5eXZYKy8zblAvK0J0YlYxZ2VkWkVCa1pHVnFERmpuRnhzWmkxcXhaOFBYMWhhNnU5bklxWGJ0MmhhR2hvYVR0d29VTGlJMk5CUUIwNmRJRmNybGNuRXRMUzBOQVFFQVJaMDlFUkVSRVJFUkVSRVJFSHlvR0xnckF6YzBOVmF0V1JXWm1KaXd0TFdGb2FBaERRME1ZR0JnZ0t5c0wrL2J0UTBoSUNEWnMySUNxVmF1S0lJV2VuaDZVU2lWKytPRUhkT3ZXRFI5Ly9MSFc4YWRPblFvYkd4dWtwNmVqYnQyNkNBNE94cHc1Y3dBQXg0OGZSMEpDQWdCQW9WRGcwcVZMdWM0elBUMjkrTjk4THRxMmJZdEJnd2FoVWFORzBOWFZSVWhJQ09iTW1TTlNYOTI3ZHc5aFlXRm8zTGl4MXVzOVBUMWhaV1VsYVJzM2Jwd0lYRXlaTWtVU2hJbU9qbWJnZ29pSWlJaUlpSWlJaU9oZlRQdGo4S1JWblRwMVlHSmlnaDkvL0JHR2hvYm8xS2tUMnJadGk1WXRXK0xtelp1NGNPRUNNakl5c0dQSERsaFpXY0hFeEFSNmVub0FnQzFidG1EbnpwMFlObXdZdG0vZm51czl2dm5tRzR3ZE94YTNiOStXdE8vWnMwZThsc3ZsR2wvcSt3Q3F0RllsVFU5UEQwdVdMTUhhdFd2Um9rVUx5T1Z5R0JnWW9GV3JWaGd3WUlDazcvdDJxZmo0K0tCVnExYmk2K3JWcStLY201dWJhTy9SbzBlSnZCY2lJaUlpSWlJaUlpSWkrbkF3Y0ZFQU4yN2N3TUtGQzVHU2tvTDU4K2ZqK3ZYcjR0eklrU05ScVZJbEFFQlFVSkNrYUhSQVFBQzJiTmtDUUxWYjR0MmFEKy96NXMwYlJFWkdBbEF0NUYrNGNFSGpxM2Z2M3FKL2FRUXVqSTJOMGExYk42M24xSitEV2xaV1ZwNWpaV1JrU0lxWloyZG5pM1B2RmprbklpSWlJaUlpSWlJaW9uODNCaTRLb0hIanhoZytmRGdBMVdMN3RHblQ4UGp4WXdDQWtaRVJQRDA5UmQ5YnQyNEJBRUpDUWpCLy9uelI3dW5waVU4Ly9iUlE5NWZKWk9qZnZ6ODhQVDNoNysrUHhNUkVyZjFLSTNDUmx6dDM3a2lPYld4czh1dy9jdVJJSER4NFVIdzVPRGlJYzF1MmJCSHRPM2JzS0pINUVoRVJFUkVSRVJFUkVkR0hnelV1Q21qeTVNbTRmLzgrTGx5NGdPenNiRHgrL0JqVnExY0hBSmlabWFGeTVjcjQ5Tk5QMGE5ZlAzR05pWWtKRWhJU01HclVLQXdkT3JUQTl6UTJOa2FWS2xYUXNtVkxSRVJFNE55NWN6aDM3aHdxVktnQVoyZG5qZjVsR2JpSWlvcVM3RFl4TmpaRzA2Wk5jKzJmbnA0dTZtR29LWlZLOFRvakkwTlNzeU10TGEwWVowdEVSRVJFUkVSRVJFUkVIeG9HTGdwSVYxY1gzMzc3TGJ5OXZURm16QmhVcUZCQm5QdmxsMS93NHNVTDdONjlHOVdxVlVPMWF0WGc1T1NFM2J0M0l6QXdVT3pXS0NoOWZYMnNYNzhlUmtaR21ENTlPZ0NnV3JWcWFObXlKZTdkdTRjNmRlcEkrcGRWNENJbUpnWmZmZldWSkxnd1lzUUlHQnNiNTNyTmd3Y1BNSFhxMUZ6UFQ1bzBTWEk4WnN5WW9rK1VpSWlJaUlpSWlJaUlpRDVZREZ6azA1NDllL0RISDM5STJ1Yk1tU001emxtRStwZGZma0ZBUUlEa2ZGQlFrT1I0K1BEaGFOT21UYjd1YjJWbGhhaW9LSVNFaEFBQVhGeGMwTGR2WHp4Ky9CaS8vLzY3cEc5WkJDN3UzcjJMcVZPbjR0V3JWNkxOMmRrWm8wYU55dk02SFIwZDZPdnI1L3MrT1l1UUV4RVJFUkVSRVJFUkVkRy9Ed01YK2ZUMDZWTmN1M2F0UVAyZlBuMmFaNS91M2JzWGFBNTc5KzRGb0VvOTllV1hYOExmM3g4QTRPL3ZMMG12Vk5xQml4TW5Uc0RMeTB1eTA2SjkrL2I0OXR0dnRRWWFjdlpyMkxBaGdvT0Q4MzJ2Nk9ob2JOeTRzV2dUSmlJaUlpSWlJaUlpSXFJUEZnTVhINWpzN0d3QW1zR0hWNjlld2MvUER3RGc1dVlHYzNOenRHdlhEc2VQSDhmeDQ4ZlJ2SGx6MFZkWHQvUnFydS9ldlJ0cjFxd1J4em82T2hnM2JodzhQRHkwQmxDeXM3T2hVQ2pFc2JHeE1aS1RrOUdsUzVmMzNtdng0c1ZvMkxCaDhVeWNpSWlJaUlpSWlJaUlpRDVJREZ6azA3UnAwekI1OG1TTjlsdTNibUhhdEdsSVRVM1ZlbDJ6WnMyd1lzVUtHQm9hYXB3ek1EQ1FIQ3VWU3J4Ky9Sb0FZR3BxaXNURVJBQ3F4WDR2THk5UnBOckt5Z3A3OSs1RlNrb0tBRlZCYkNNakl6Rk9hUVV1QWdNREpVRUxVMU5UTEZ1MkRDMWJ0c3oxbXJkdjM0clhlbnA2TURBd1FIcDZlcjZLYnVjTWVCQVJFUkVSRVJFUkVSSFJ2eE1ERi9ta3I2K3ZVWXZoNnRXcm1ENTl1Z2hhbEM5ZkhrbEpTUUFBYzNOekpDUWtpRDZyVjYrR2hZV0YxckVOREF5Z3I2K1ArUGg0c1RoZnJsdzVHQmtab1ZLbFNnQ0FpeGN2aXY0NWd3VnFrWkdSNG5WcDFJRklUazdHc21YTHhMR1ptUm0yYmR1R21qVnI1bm5kOCtmUHhXdHRSYnViTkdtQ2I3LzlWaHdmUG53WW16ZHZMb1laRXhFUkVSRVJFUkVSRWRFL1FlbmxGUHFYMmJObkQ4YVBIeTkyRUh6eHhSZG8zTGl4T08vaDRZRW1UWm9BQUc3Y3VJR0JBd2VLd3Rydk9uSGlCSUtEZ3lXN0poWXNXSUNtVFp2aTZOR2pPSHIwS0Q3KytPTjh6NjAwZGx6NCsvdUxIU0VBTUhUb1VGaFlXQ0FoSVVIaksrZHVpc2VQSDR2WHRyYTJHdVBxNit2RDJ0cGFmSm1ZbUpUc0d5RWlJaUlpSWlJaUlpS2lEd3AzWEJUUXMyZlBzR3paTWx5NmRFbTA5ZXJWQ3hNbVRNRFVxVk5GbTRHQkFWYXZYbzN4NDhjaklpSUNzYkd4R0RkdUhIcjM3bzNKa3lkcjNYMXg1TWdSOGZyV3JWdVlQSGt5Zkh4OFlHeHNqRkdqUnVIVXFWT29WNjhlYkcxdFVibHlaVmhaV2VITW1UUFl1SEVqakkyTlJab3BiWUVMUHo4L3JGNjlHZ0RRcVZNbkxGeTRzRWlmdytYTGx5WEhQajQrOFBIeDBkcDMvUGp4R0QxNk5BRGd6cDA3b2wzYjdveXJWNitpVmF0VzRwanBvWWlJaUlpSWlJaUlpSWordDNESFJUNGxKQ1JnL2ZyMWNIZDNsd1F0Qmc0Y2lQbno1MnN0UkcxdWJvNnRXN2VpYWRPbW91M3c0Y1BvMDZjUDFxOWZqOWpZV05GKzlPaFJoSWFHQWdDY25Kd0FBRGR2M29TbnB5ZlMwOVBSdVhObnJGeTVFaDRlSHVqU3BRc2FOV29FR3hzYjlPclZDeWRPbkpEczl0QVd1TGg1OHliUzB0S1FscGFHRmkxYUZQbnppSW1KS2RSMVo4K2VGYSsxQlM2eXM3UEZQTlBTMGpRQ0YrbzZINEJtQVhNaUlpSWlJaUlpSWlJaSt1Zmpqb3Q4VUNnVStPS0xMeVJwam1ReUdUdzlQVEZ3NE1BOHJ6VXhNY0dHRFJ2d3d3OC9ZTStlUFFCVTlTRisrdWtuM0xsekIrdlhyOGU5ZS9ld1lzVUtBSUNkblIxOGZId3dZOFlNbkR0M0RsZXVYTUhYWDMrTk5XdldRQ2JUL0hhWm1wcmk5ZXZYSXVoaGFHaW90WFpFV0ZnWUFGVlF3OFhGcFhBZlJBNlptWmtGdmlZaUlnSVBIejRVeDg3T3pocDkzcTF4a1pPWm1SbU9IVHNtanN1VksxZmdPUkFSRVJFUkVSRVJFUkhSaDQyQmkzeVF5V1JZdUhBaFJvOGVqYXlzTE5qYTJtTEpraVZ3Y0hESTEvWDYrdnFZUG4wNldyUm9nV1hMbGlFNk9ocFdWbGJ3OHZKQ2NIQXdaczJhaFpTVUZPam82R0RXckZuUTA5UERzbVhMNE9IaGdUdDM3dURDaFF0WXUzWXR2djc2YXdEQXJGbXpjUFBtVGVqcjYwTlBUdy9SMGRGaUowS3RXclUwN3ArY25DeUNMbzBhTllLNXVYbVJQNU1EQnc0VStKcWNxYVNzckt4UXYzNTlBS3FpNXVyaTQzcDZlcElBVFhoNE9DWk5tb1R5NWN0RG9WRGd4WXNYNGx5ZE9uVUtPMzBpSWlJaUlpSWlJaUlpK2tBeGNKRlBqUm8xd3BkZmZvblUxRlNNR1RNR2NybTh3R08wYWRNR1RrNU8yTFp0R3h3ZEhXRmhZWUdJaUFna0p5Y0RVTldDVUFkRDVISTVWcTFhaFNGRGhzREV4QVNEQnc4VzQ5U3NXUk9uVHAzU2VnOXRPMEQrL3Z0dktKVktBRURidG0wTFBPL2lZbTl2ai9Qbnp3TUF1blhySmtuMVpHaG9xUFdhdW5YcjR1M2J0MGhJU05BNDkvbm5uNWZNUkltSWlJaUlpSWlJaUlpb3pEQndVUUJmZnZsbGtjZVF5K1dZT0hHaU9CNDJiQmd1WExpQVdyVnF3Y1BEUTlMWHhzWUczMzMzSFd4dGJXRnRiUzNhN2V6c0FLalNQaGtZR0tCY3VYS29VS0VDM056YzBMTm5UNDE3M3JwMVM3eHUwNlpOa2Q5RFlZMGRPeGI2K3ZyWXRtMGJoZzhmbnE5clpESVo2dFdySjFKZEFVRGx5cFV4YXRTb01uMHZSRVJFUkVSRVJFUkVSRlF5ZEpUcVIvR3B6Q1FtSnNMVTFMUkExeWlWeW45c2Nlckl5RWpVclZzMzMvMFZDZ1d5c3JLZ3E2c0xtVXoyajMzZlJFUkVSRVJFUkVSRVJQUitERndRRVJFUkVSRVJFUkVSRWRFSFE3ZXNKMEJFUkVSRVJFUkVSRVJFUktUR3dBVVJFUkVSRVJFUkVSRVJFWDB3R0xnZ0lpSWlJaUlpSWlJaUlxSVBCZ01YUkVSRVJFUkVSRVJFUkVUMHdkQmJ1SERod3JLZUJCV2ZZOGVPSVNRa0JBNE9EbHJQcDZXbFllblNwYWhjdVRLc3JLenlQYTYvdno5cTFxd0pQVDI5NHBvcWxZTHM3R3c4ZS9ZTTE2OWZ4NWt6WjJCa1pGU2c3M3QrSFRwMENOdTNiOGZKa3llUm5aMk5PblhxQUFDdVhMbUN1TGc0V0Z0YmExeVRtSmlJRlN0VzRPelpzNGlKaVlHOXZiM2tmSEp5TXRhdFc0ZHExYXJCMU5SVWN1N2t5Wk00ZCs0Y2F0YXNDYmxjWHV6dmg0aUlpSWlJaUlpSWlNcU9yS3duOEU4emJ0dzRoSVNFNU5ubnUrKytRL3YyN1V0cFJpckp5Y2xZdW5RcEFnTURBUUFLaFFMRGh3L1g2T2ZqNHdOL2YzLzQrL3VqWThlTzhQVDBSS1ZLbGZJY2U4T0dEZGkyYlJ0OGZYMnhmUGx5Vks5ZUhlbnA2Y2pLeXNyWDNQVDA5R0JvYUZqd04vV0J5czdPeHVYTGwzSGt5QkhjdVhNSE1URXh5TWpJZ0xXMU5aeWNuREJreUJEVXJGbFQ0N3JaczJmajNMbHp4VEtIWDM3NVJlczkzdlhpeFF2MDd0MWJIRDkvL2h4ejU4NHRsam5rZFAvK2ZadzVjd1lBVUsxYU5iUnUzUnF6WnMxQ2NIQXdURTFOOGROUFA2RkdqUnFTYTFKVFUzSDQ4R0VBUUZKU0V2cjE2eWZPeGNURVlQanc0WGoxNmhVdVhicUVIVHQyb0Z5NWNnQ0F0Mi9mWXRXcVZZaUxpOE9XTFZ1d1o4OGVqYzlpNjlhdDRyK0Z3dkR5OGtMOSt2VUxmVDBSRVJFUkVSRVJFUkVWSGdNWEJaU2NuRnpXVTlCS1YxY1hEeDgrRk1mZTN0NHdNVEdCbTV1YmFMdHk1UXA4ZlgzRjhlUEhqMUcrZlBrOHg5MnlaUXUyYmRzR0FJaUlpTUN5WmN1d2FkTW16Snc1RStmUG44L1gzSnlkbmJGKy9mcUN2SjBQMnN1WEx6RnAwaVNOOXFpb0tFUkZSZUgzMzMvSDRzV0wwYVZMRjhuNTlQUjBwS1dsRmNzY2NnYU4zcjU5bTJzL0N3c0xPRG82SWpRMEZBQnc1c3daVEpreUJicTZ1V2VKTXpZMkx2Qjg5UFgxeGV2czdHeVltSmlnYnQyNkNBNE9SbUppSXFaTW1ZSWRPM2JBM053OFgrTlZxRkFCRFJvMHdLdFhyL0R3NFVNc1hMZ1FxMWF0QWdCczNyd1pjWEZ4QUlDT0hUdHFEZUM4ZXZVS0R4NDhLUEQ3VUV0TlRTMzB0VVJFUkVSRVJFUkVSRlEwREZ3VVVGSlNVbGxQUVN0alkyTjgvLzMzR0RGaUJHSmpZMkZ1Ym82UFB2cEluSC96NWczbXpac0hwVklKUUxVdzdPM3RMWjVpZjFkMmRqWldyVnFGL2Z2M2k3YmF0V3RqeFlvVkpmdEcvbUVzTEN4Z1lHQ0EyTmhZRVV4UUtCUll2SGd4bkp5Y1lHbHBxZlc2NXMyYm8wcVZLcEsyaUlnSWhJZUhBd0NhTldzR1cxdGJ5ZmxUcDA0aEpTVkYwcGFRa0lBT0hUcmtlNzRKQ1FsbzE2NWRubjFPbno0dEFnd1pHUmxRS0JUNUhoOVFwU043Ky9ZdHZ2enlTMFJHUnVMYXRXdHdkWFdGUXFHQVVxbUVqbzVPdnNhWk4yOGVidHk0Z2RldlgwTXVseU10TFExUG5qd1J3VGRMUzB2TW1ESGp2ZVBJWkRMOFgzdjNHVjVWbGY1OS9KZCtVaWdwRkdtaGhXb29namloZ3lCMUVGQUU0Z3dpTUpSUllRWlJCSkdxaUJTUllYUlFVUmxGbW9xS0lGVXhnclJBSWlBZ0UwRjZEVWxJSi9WNWtldnMvOW1ja3dhQkhIeStuK3Z5Y3UrMTExNTduUkplclB1cyszWjNML3lmdXBJS0tnRUFBQUFBQUFDNFBRUXVpc2syY0xGcTFTcTd4V2RKZHkwdDB2TGx5L1dmLy96SDFHWmRaRTVPVHRia3laT045dXpzYkdWbVpocm44Zkh4cHQwWWtyUml4UW9GQndjcktTbEpreWRQMXE1ZHU0eHJJU0VoV3JKa2ljcVZLeWRKcWxxMXFrSkNRb28wejVzWDRPOTFibTV1R2pSb2tBWVBIbXk4dHZqNGVFMmVQRm43OXUyVGxMY0l2bWZQSHZYczJkUGhHUDM3OTdmYmtiRjA2VklqY05HM2IxKzdldzhjT0dBWHVMalQ1czJicDdWcjF4YnJualZyMXBnQ1hsTGVkM1g1OHVYNjZxdXZ0SGJ0V2tWRVJKaDJqZXpaczBmOSsvZFh3NFlOVmJseVpXM1lzRUZTM200U1YxZFhSVVpHcW0vZnZrcEpTVEh1UzAxTjFjQ0JBeVZKSzFldWxMKy92OFA1REJnd29OQUFSMVpXbGg1NjZLRml2VTRBQUFBQUFBQUFkd2FCaTJLeVRSVlZvVUtGVzBxclUxSXlNelB6L1pWNFZsWldnYitVZDNUZHVodGo3dHk1cHFERkF3ODhvQVVMRnBnS0pMLzQ0b3UzTS9WN1dxVktsZlRDQ3krWTJ2ejkvVFZpeEFnamNDSGw3VllveUs1ZHUwemoySDRlTTJmTzFHdXZ2V2FjTDErK3ZFaHpDdzBOTmFWdEtvck16RXdkUG55NFdQZmNqcXRYcityMDZkT210dFRVVkowK2ZWcmx5NWVYajQrUHJsNjlhbmZQemRMVDA0M3ZmMUhyclFBQUFBQUFBQUJ3ZmdRdWlpRTFOZFcwUU9ybjUxZUtzNUVDQXdOTnV4NnVYcjJxaElRRVNWTFpzbVZWcVZJbHUzdHMrNVFwVThaVW1OdlQwMU9TTkg3OGVFVkZSZW5TcFV2cTFxMmJwaytmcnRkZmYxMWVYbDRhTzNac3FRWnJuTm5OOVUrQ2c0TUw3SitkbloxdjRDa3pNOU8wUTZhb0MvTnZ2UEdHdzgrOUlKY3ZYODUzWjRpdHRtM2Jxa3FWS2c2dm5UcDF5Z2phMUt4WlU2MWF0WExZcjdDYUtwSlV2WHAxTlczYTFOVDJ5eSsvR085Qmd3WU43SFkxRlJTc3ljcktLckFPaUpTWEdnMEFBQUFBQUFDQWN5QndVUXkyYWFJc0ZrdVI4dWJmU1gzNjlGR2ZQbjJNODRVTEZ4cS96Ty9VcVpPbVRwMXFkOC84K2ZPTkdnRWRPblRRakJrejdQcjQrL3RyenB3NWlveU0xTEJodzdSMjdWcXRXN2RPa3JSanh3NTkvUEhIcHZvWmtBNGVQS2czMzN6VE9HL1FvSUdhTld0VzREMHRXN2JVRjE5OFlaeC8vdm5ueG1jemJ0dzR0Vy9mM3JqbUtDV1pKUG42K2hwMVJ4SVRFNVdWbGFYWTJOaGl6VDBySzBzdnZ2aWkvUDM5NWVycW1tL2RrOGNmZjF6dDJyVnplTzM3Nzc4M0FoY2hJU0dhT0hHaTB6ZG1md0FBSUFCSlJFRlVwTHhDNW01dWJxcFFvWUxSZCtyVXFabzhlYkxlZSs4OWZmTEpKNUtramgwN2F0YXNXWEoxZFpYRll0R1FJVU5NNDNmdTNGblhyMStYSkwzMjJtdXFXYk5ta1YvZlo1OTlwczgrKzZ6SS9RRUFBQUFBQUFDVUxnSVh4V0FidUVoUFQxZTdkdTJVbnA0dVgxOWZOV2pRUVAzNzk5Y2pqenhTaWpNc09hR2hvUW9ORGRXeFk4YzBkKzVjVTN0RVJJUVdMRmhRclBIYXQyK3YxMTkvdmFTbldhb2VmZlJSWldkbkt6NCszclJ6SWpRMFZQUG16U3UwQ1BXNWMrZE12L1MzM1ZXUmxaV2xHemR1R09mWHJsMXpPSWFIaDRlNmRPa2lTUm85ZXJRcHZWUnhmZkhGRjhVS0NOaXkzVWxodS9Qa3pUZmYxQTgvL0tDSEgzNVl3NFlOVTBoSWlEdzlQZVhoNGFHdFc3Y2EvVkpTVXVUdDdWM2t3dDBBQUFBQUFBQUEvcmdJWEJURHphbUFyT2xua3BLU0ZCa1pxY2pJU08zZXZWdlRwazByamVtVnVLdFhyK3FGRjE0d1VoWlZxRkJCa3laTjBxWk5tL0pOY1pRZjIwWDRQNHB6NTg3WnRYWHYzbDFqeG93eDdUREl6OUNoUS9OOUg5OSsrMjI5L2ZiYnhubVBIajF1ZmFJbDVNVVhYNVNycTZ0ZGUzaDR1THAyN1dxY1cvOU9ZbUppOU4xMzMwbVN0bXpab2llZWVNTG9zMy8vZmwyNmRNazRqNHlNMUpneFl6UjkrblM1dUxobzhlTEZwbWZZcG5wNjY2MjNUR25hR2pWcXBQRHdjRlAvV3JWcTZjRUhIN3lWbHltcGFDbXRBQUFBQUFBQUFOd1pCQzZLd2JyandzL1BUMTVlWGtwS1NySXJ3THh1M1RxMWJObFN2WHIxS28wcGxwalkyRmlOSERsU0Z5OWVOTnFHRFJ1bWN1WEt5ZHZiV3dFQkFRN3ZpNHVMTTQ3TGxDbGoxQjRvVzdhc1pzNmNlVWZuN09mblp4ZGNLa2xoWVdHbUJYcEhObTNhcEMxYnRtajA2TkVhUG54NGdYMjl2THlLWEx1aUtBVzNtelZyZGx2MVJ3cTdONzlpNHk0dUxnb0tDakxPcllXMEZ5MWFaTFMxYU5GQ3paczNOODQvLy94enUzRWlJeU1WSGg2dTBhTkhhK1BHamZuT1k4ZU9IYWJ6MU5SVXU4QkZlSGk0WFJzQUFBQUFBQUNBZXdPQmkySUlDd3ZUdm4zNzVPYm1aclNkUFh0V1M1WXMwYVpObTR5Mkw3Lzg4bzRITHQ1NjZ5M3QyYlBIMUdaZE1KYWs3ZHUzNitqUm8zYjMyZmFKaUlqUW9FR0RUTmZmZi85OTNiaHhReU5IanRTWk0yZE0xeXdXaXlUNzJocTJiR3NSdlBIR0czcm9vWWVNYXkxYXRDaktTN3RsZGVyVTBZa1RKKzdZK0dYS2xERUZMZzRjT0tEczdHekZ4Y1hwMEtGRCt1Q0REM1Q4K0hIbDVPVG9uWGZlVVZCUWtCNTk5RkdqdisydUUzZDNkMzMvL2ZmRmVyN3RXSTZNSGoyNldPTVZSVzV1cm5IY3VIRmorZnY3UzVMT25EbGpmRDhzRm92OC9mM2w3dTZ1ckt3c1hibHlSZDkrKzYxMjc5NXQzUHZNTTg4WXgwZVBIdFcyYmRzY1BpODFOVlhseTVlLzVmbCs4TUVIaW95TUxMRFBzR0hEMUtwVkswMlpNcVhRZWlCang0NVZvMGFOYm5rK0FBQUFBQUFBQUlxUHdFVXhPQ3JHWGIxNmRjMmNPVlBIamgzVDZkT25KZVdseUxuVHpwOC9YK0J6RWhNVGxaaVlXT0FZU1VsSnByb2RVbDZkaGJGanh4cXZCUVd6RnA1KytPR0hGUllXcG43OStobUw0YXRXclRJRkcyelRRbGwzTnd3ZE9yVFE3MHUvZnYwMFljSUVoOWYyN3QycjhlUEgzKzdMTUhucHBaZjA1ei8vV1pJNVJkTnp6ejFucEY5YXNtU0ozbi8vZlVsNWdRc1hGeGRWcmx6WnFOc3haODRjNDc1T25UcXBhZE9teHZtLy92VXZ1MmUyYmR0Vzd1N3VDZzBOMVNPUFBHSlhLOFkySUZaUUxZN2ZmdnV0ME1DRk5lZ1dIUjF0U2xmbFNFSkNRb0hYQVFBQUFBQUFBSlE4QWhjbHdNM05UYlZyMXpZVysyMExMdDhwRm92RjJBRmhsWkdSWVR6YjNkM2RZYUFsS3l0TFdWbFprdkxtN1NnRlVVaElpSTRmUHk0cEw1MVJTZFduT0hEZ1FJbU00Nng4Zkh6VXFGRWovZmpqajVMeWdrdTIwdExTakdQclo1ZWVubDVvdlpDQzN2L3M3T3hpMXhzcGpQWDdJWmtERjk3ZTNzYXhveUJNalJvMWpMb2ZLU2twa3ZLK1A3YUJsZXpzYkIwK2ZGaVMxSzVkT3lQdGs2ZW5weW5ZVVJJOFBEeU0zVkcyZnh1T2VIbDVHWVhCYjl5NFlkcHBBZ0FBQUFBQUFPRHVJbkJSQXJLenMwMi9tcTlhdGVvZGYrYXNXYk0wYTlZc1U5dGYvdklYSFR0MlRGSmVhcDRoUTRiWTNUZC8vbnl0WExsU1VsN0I1eGt6WnRqMTZkZXZuOWF2WDY5aHc0YnAxS2xUeFU1cDlFZVhsWlhsTUNpVWs1T2ozMy8vM1RpL3VjRHpoUXNYakdQYjR0S1M1T3JxcXZYcjF4dm5KMCtlMUxQUFBsdm9YSHg5ZlJVU0VtTFgvdHR2dnhtTDc5V3FWWk8zdDdjeU16TjE2dFFwbzArZE9uVWNGdHUyVGRWa20xck1ObkJ4N2RvMXU5Y1NFaEtpWGJ0Mm1jYjYyOS8rcHFTa0pKMDllMWJWcTFlWG01dWJHalZxcEtpb0tEMzU1Sk9tZWhWdWJtN2F1WE9uZnZycEo3czUyUVo5bGk1ZGF2ZmVlbnQ3YSt6WXNhYTJ5Wk1uRzdzclhuamhoUUsveHg5Ly9MSHExcTFyekRrcUtpcmZ2Z0FBQUFBQUFBRHVMQUlYeGJCaXhRcVZLMWRPSFRwME1CWnJFeElTOU9hYmJ4cS9OSmZ5VXVQY2JXbHBhZnJmLy81bm5PZVhTcWNvbWpWcnBwa3paNnBYcjE1NjRZVVhTbUo2ZnlndnZmU1NXclpzcWU3ZHV4dUwvRWxKU1ZxOGVMSE9uajFyOUh2Z2dRZU00L2o0ZUZOYUxrZkJyVXFWS2huSFJVMVIxTFJwVTYxYXRjclVscHljckE0ZE9oam5DeGN1Vk8zYXRYWGh3Z1VqQlpTVVZ3L0NHZ0JJVGs2V3U3dTczUzRlMjVSaDFub2UxNjlmMTk2OWU0MTJhMkh1YXRXcW1lNXQzTGl4aGd3Wm9oVXJWbWp4NHNWNitPR0hOWExrU04xLy8vMEtDZ3BTalJvMTdGN1BrU05IdEdiTm1nSmZzNlBDM2VYS2xiTUxYQUFBQUFBQUFBQzROeEc0S0liZmYvOWRhOWV1bFNSVnJGaFJrblRseWhWVG44cVZLK3ZKSjU5MGVQL2F0V3UxWU1FQ1NWTFhybDAxZmZyMEVwdmI1czJibFoyZGJaelhxVlBudHNhNzA4WEY3MlZ4Y1hHYU4yK2U1czJicDZDZ0lMbTV1ZW5xMWF1bVZFUWVIaDU2K3VtbmpmTmZmLzNWT0s1WXNhS1JYc2txSnlkSGJkcTBNYzV2SjFYUnA1OSthaHo3K2ZrcE9EaTQwSHYyNzkrdktWT21xRjI3ZHVyVnE1ZmF0bTJyczJmUEdqc2R5cFl0cXg5Ly9GSC8rYzkvVFBlNXVMaW9WcTFhT25ueXBCWXZYbXk2Tm1iTUdMbTV1ZW5DaFF2S3pzN1dsaTFiMUt4Wk16VnIxc3poTGhFQUFBQUFBQUFBa0FoYzNMS2JBeFpTM2kvTzMzcnJMYnMwUUZhSERoMHlhZ08wYXRXcXhPYVNsWlZsV3F5dVc3ZnVYVWxYbGQ5Yy9uOWlMY1J0cTB5Wk1ucnR0ZGRVdTNadG95MGlJc0k0dG0yM1ZWaXRDdHZyamxJOFNkTHExYXVOb3RtUzFLVkxGNlBPUTBIaTQrT1ZscGFtTFZ1MktEMDlYVzNidGpXbGJBb09EalpTS2RucTBhT0hrcE9UOWZlLy85MnVHUHkyYmRzVUZoYW1reWRQR20yMWE5YzJDbnhmdm56WmJyeWhRNGNxUER6Y3JyMVBuejdHK0I5Ly9MSGRiZzFyZlFwYm1abVpSbzJPd3VyTzNMaHhvOGg5QVFBQUFBQUFBTnhaQkM2SzRiSEhIcE83dTd1aW9xSVVHeHVycEtRaytmcjZxazZkT3VyY3ViUDY5ZXRucWdOd00ydFJZbGRYVjdWdTNickU1dlhlZSsrWkZvZTdkZXRXWW1NWFIzUjB0RkdVV1pMZHJvSS9pdWVmZjE1ZmZ2bWxmdjc1WjEyOGVGRVpHUm55OGZGUnJWcTExTHAxYXozKytPTUtDQWd3K3QrNGNVUGJ0MjgzenYvMHB6L1pqWGx6alF0YlBqNCtPblBtakNsSWN2TjcrL1BQUDJ2SmtpV0tqSXcwMm54OWZUVml4QWpqL09iRi9jVEVSQ05WMUw1OSs0eDJhNEJpOCtiTlJsdno1czJOR2hVdUxpNHFYNzY4MnJadHE5NjllK3ZwcDU4MjFieXcrdnJycnhVUUVLQ0RCdzhhcjdGeDQ4WU9YNk9WbDVlWHZMeTg3TnB0NSs3cjYydFg0OEtSMmJObmEvYnMyWVgyaytTd0hnd0FBQUFBQUFDQTBrSGdvaGdhTkdpZ0JnMGEzTks5eWNuSlJyMkFKazJhbUFvZzM0NTE2OWJwd3c4L05NNzkvZjAxWU1DQUVobTdJQmtaR2VyWnM2YzhQRHlNaFdiYjR0T1NWTDE2OVRzK2o5TFF1SEhqUWhmZ2JhMWV2ZG9VZEdqZnZyMXgvTWtubnlnbkowY3VMaTd5OVBRMDJuTnljdlRuUC85WnJxNnVjbmQzTjcyM1pjcVVNZXBoN042OVd3c1hMdFNKRXlkTXo3UllMSm8zYjU3dXUrOCtvODAybUNKSnc0WU5VOVdxVlpXVWxHUUtmRFZxMUVqUjBkRTZkT2lRMGRhNmRXdlZxVlBIRk9BNGN1U0lSbzRjYWRvSk1ubnlaRzNkdWxXUmtaSEt6YzAxZlRmdnYvLytQMnd3Q3dBQUFBQUFBRURKSVhCeGx4dzlldFNvVzJDN2NIMDdZbU5qOVovLy9NZFVEK0VmLy9oSGtYNk5mcnM4UFQxVnQyNWQweS84YlhYcjFxM0VnalAzdWpwMTZzalQwMU1aR1JscTJMQ2hxZWFFaDRlSHczdGNYVjFWclZvMTdkKy8zKzVhMzc1OWpSMElvYUdocGwwdVVsNDZwdG16Wjl2VmtmRHk4bExMbGkyTk1XTmpZKzFTWFZXc1dGRnQyclJSVGs2T09uWHFwTzNidDZ0U3BVcHEzcnk1M1R6cTE2K3Y5dTNiYTh1V0xaS2tjZVBHNmJISEhsT2JObTAwZlBod1hicDB5ZFQvYmdUVWJJV0doaG9GdzZPam8rM21ZNnRkdTNaR2lyYzllL1lvUGo3K3Jzd1JBQUFBQUFBQWdEM0hpZkpSNG43NTVSZmp1RjI3ZGlVeVpsQlFrTDc0NGdzTkhEaFFralJpeEFqMTd0MjdSTVl1aW9jZWVzaXVyWExseWdvUEQ5ZlVxVlB2Mmp5Y1haczJiYlJvMFNKWkxCYU5HaldxeVBlRmhvYWF6c3VXTGF1QkF3ZnFtV2VlTWRyOC9QdzBjK1pNU1htN2JmNzV6MzlxNWNxVitSYS9uakZqaGpwMDZHQVgzQW9JQ0ZEWHJsMzEzbnZ2eWRQVDA5aXhNWFRvVUEwWk1rVHU3dll4VG5kM2Q4MmFOVXQvK3RPZjlNb3JyeGpwbGlwWHJxeVBQdnBJUFh2MlZMbHk1UlFRRUtBeFk4YW9SNDhlUlg3dEphRi8vLzU2OWRWWDllcXJyNnBSbzBZRjluMzIyV2VOdnJWcTFicExNd1FBQUFBQUFBRGdpRXV1N2MvMWNjODZjZUtFNnRTcGMxZWZtWkdSb1pTVUZMbTd1eHNwb3h3VlNVYWVtSmlZZkFNS2ptUm5aeXNySzBzdUxpNXlkM2ZQdHlDM0pPM2R1MWRObXphVnhXSXBpYW1hNU9ibUZ2aTVGbllkQUFBQUFBQUFBSXFEd0FVQUFBQUFBQUFBQUhBYXBJb0NBQUFBQUFBQUFBQk9nOEFGQUFBQUFBQUFBQUJ3R2dRdUFBQUFBQUFBQUFDQTB5QndBUUFBQUFBQUFBQUFuSWJiOU9uVHA1ZjJKSEI3L3YzdmYydlRwazNhdjMrL1dyZHViYnFXazVPalZhdFc2ZHExYTZwWnM2YnAydW5UcC9YdXUrK3FXclZxS2wrKy9GMmI3NjVkdXhRWUdDZ1BENDlidWo4N08xdnIxNi9YOGVQSGxadWJxNkNnSUVsU1ltS2lQdnJvSTkxLy8vMXlkM2N2ZEp3OWUvWm94SWdSV3I1OHVVNmNPS0d3c0RBdFdiSkU5ZXJWazhWaUtmSjhybDI3cGlOSGptakhqaDI2ZlBteWF0ZXVmVXV2cXlDSERoM1MvUG56dFhYclZzWEV4S2hWcTFhU3BIUG56bW5mdm4xMzVKbVNsSm1aS1RjM3R6c3k5aC9CZi8vN1grM2Z2MTlSVVZFcVg3NjgvUDM5aXoxR1RFeU1aczZjcVRObnppZ3RMVTFWcTFhVnE2dXIxcTVkcXlWTGxtalRwazJxVUtHQ3FsU3BZcnJ2N05tektsZXVYRW05RkFBQUFBQUFBTUJwRkw2NkM0ZlMwOVAxNVpkZmF0dTJiVHA5K3JTU2twTGs1K2VuV3JWcTZSLy8rSWZ1di8vK3V6YVhyVnUzNnR5NWN5cFhycHllZi81NW96MDNOMWQvLy92ZkZSa1pLWXZGb21YTGxpa2tKTVM0L3VhYmIycm56cDFhczJhTnBrMmJwajU5K3BqRzNiVnJseFl1WEhqTDh4bzhlTEQ2OSs5dmF0dStmYnRlZlBGRjFhaFJRd3NXTEZETm1qVTFjK2JNQXNmcDE2K2ZRa05EamZPc3JDek5tREZEa2pSczJEQTFhTkJBTzNmdTFMUnAwNVNRa0tERXhFUzkrT0tMaGM0dkp5ZEhWNjllbFNSZHVYSkZJMGFNME5HalI3Vm56eDY5Ly83Nzh2YjJMblNNM054Y1BmMzAwenAvL3J3a0tUZzRXQTgvL0hDaDl4WFh0V3ZYOVAzMzMwdVM4VjY4K2VhYldyVnFsYkt6cy9YNjY2L3JrVWNleWZmK3JLd3NwYVdsS1QwOVhXbHBhVXBKU1ZGS1NvcVNrcEtVbEpTazY5ZXY2L3IxNjRxTGkxTmNYSnl1WHIycVM1Y3VLU2twU1I5OTlKRWFOMjVjNHEvSmtkallXSzFmdjE0UkVSRzZkT21TNHVMaTVPM3RyWkNRRVBYbzBVTjkrdlN4QzByRnhNUm82TkNoSmZMOHpwMDdhOWFzV1VYdS85NTc3eWs5UFYyU1ZMMTY5V0lIa09MajQvWDg4OC9yL1BuejJybHpwN3AzNzY1MjdkcEprazZlUEttZE8zZEtrcnAxNjJiY0V4TVRvMy85NjEvYXRXdVg1cytmcjA2ZE9oWHJtUUFBQUFBQUFJQ3pJM0J4QzJKaVl2VENDeS9vN05tenB2YUVoQVJGUjBmcjVNbVRkelZ3a1I4WEZ4ZDE3TmhSa1pHUlNrOVAxNFFKRTdSOCtYS1ZLVk5HTzNic01CWkZxMWV2N25EUk95a3BTU2RQbnJ6bDU4ZkZ4Wm5PTXpJeU5IZnVYT1hrNU9qVXFWTjY2cW1uTkdmT0hIMzk5ZGNGanRPeVpVdGxaR1JveVpJbDh2UHowNXc1Yyt6NlZLMWFWY25KeVpLazFhdFhxME9IRG5yb29ZY0tITmQyQWR6VjFWV2RPM2ZXMGFOSGRlellNYjM4OHN1YVAzKytYRjFkbFo2ZXJweWNuSHpINmRhdG16Nzg4RU5KZWJ0WWpodzVvbHExYXVYYjM4dkxxOWk3R0d4M3AyUm5aMHVTV3JSb29SVXJWa2lTcGsyYnB2dnV1ODhVNExFdTZOKzRjVU81dWJuRmVwNnQ2ZE9uNjlOUFA1V25wK2N0ajFGVWl4Y3YxdnIxNjAxdFNVbEppb3FLVWxSVWxMNzU1aHY5KzkvL2xxK3ZyM0U5SnlmSENCN2NycHZIT1gvK3ZGYXVYQ2xKQ2dnSTBMQmh3NG84MXJmZmZxdWpSNDlLa2pwMTZxUVdMVnFZcmljbkordTU1NTR6Z2w3MTZ0WFRLNis4a3U5NGUvZnUxY3FWSzdWejUwN2o4NXd5WllvKy92aGoxYWxUcDhqekFnQUFBQUFBQUp3ZGdZdGl1bkRoZ3A1NTVobGR1M2JOYVBQeThsSkFRSURpNCtOTGJBRzFwQXdjT0ZBUkVSSGF0MitmeXBVcnArdlhyOHZEdzhPMCtEOXQyclJDVXlPNXVMakl5OHVyME9jVnRFanU2ZW1wSlV1VzZObG5uOVdGQ3hlVW5KeXNEejc0d0xoZXRXcFYrZmo0R09jblRwd3dBZ2J4OGZHS2lvcktOelZPclZxMU5HVElFQ09BTUgzNmRLMVpzMFpseXBUSmQ2NjJ3WUNjbkJ3OS9mVFRPblRva0hidTNLa21UWnJJMVRXdkJNeGYvL3JYWWdWd2hnd1pVdUQxTjk1NFExMjZkSkdVdHhNaUl5T2owREZ0MzlQTXpFeWxwcWJxd1FjZjFNaVJJL1h1dSsrcVRaczI4dmIyVmxaV2xoR1FLYWtGL1N0WHJ1aWJiNzdSWTQ4OWR0dGpGWldIaDRjcVZLaWd4TVJFSXlBbDVhWE1ldSs5OS9UUGYvN1Q0WDErZm40T2Q3eFlnMk8rdnI3R2UyOTE3dHc1SFRod3dPRjRWNjVjTVFJWHdjSEJ4UXBjN05xMVN4czNicFFrVmFsU3hSUzRTRWhJMExQUFBxdGp4NDRaYlFzV0xNajM3M0RPbkRsS1NVa3h0VldyVmszRGhnMVRjSEJ3a2VjRUFBQUFBQUFBM0FzSVhCVFQ3Tm16amFDRmw1ZVhKa3lZb042OWV4dS9SajkyN05ndDEyNG9qbTNidHVtZGQ5NlJKRjI2ZEVsUzNpL1RyYW1abm52dU9iM3h4aHVTOG9JSjFuNGpSb3hRWm1hbUVoSVNKT1h0TkpnMGFaSWthZEtrU2VyUW9ZUEQ1OVd0VzFlclZxMHFkRjdEaGczVHdZTUg4NzBlSEJ5c0R6LzhVS05IajVhSGg0Y1dMbHlvamgwN1NwSmVldWtsVTQyT3pwMDc2L3IxNjRVKzAycjQ4T0hhdkhtenpwOC9MeGNYRiszWXNVUGJ0bTNMdDM5aVlxSngvT3V2djJyOCtQRktUazVXeFlvVmpRQkcyN1p0aS96OFcvSGRkOTlwOHVUSnhib25KaWJHU0Nka3RYMzdkbTNmdmwxVHBreFJ2Mzc5SE41WHVYSmxlWHQ3eThmSHgvalB6ODlQWmNxVVVaa3laVlMyYkZtVkxWdFc1Y3VYVi9ueTVSVVFFS0RBd01BaUJheEtTdTNhdFRWMzdseTFhOWZPK0p2YXRtMmJKazJhWkFTeGZ2amhoM3dERjRHQmdabzZkYXBkK3pmZmZLT2NuQno1Ky92YlhmLzIyMi96RFZ6Y0NhZFBuOWE0Y2VOTU83WmNYVjFWcFVvVnBhU2s2T2VmZjliKy9mdTFmZnQyNDdwdDBPS0JCeDdRb0VHRDFLbFRKNzN6emp0NisrMjMxYk5uVDFNYU9BQUFBQUFBQU9CZVJ1Q2lHUGJ2MzYvZHUzY2I1Nis5OXBwZGZ2bUdEUnZlbGJra0pTWHA5T25UcHJhY25CeWpMUzB0emFqZllHVzdTOFQySG11L3U3VmJwRUtGQ25yLy9mY2x5VzVIeE55NWMzWCsvUGxpTCtaTGtzVmkwYVJKazdSMzcxNk5HalZLdi8zMm15SWlJb3AwYjBKQ2dxbnZwVXVYSEthYXFsbXpwZ0lDQW9vOXQxOSsrYVZJT3l2dWxITGx5bW5EaGcybDl2eWlldXFwcCt6YXVuVHBvalZyMWhqQmhhSzhqeU5HakREdFpyQUdQYzZkTzZjMmJkb1k3WjA3ZDFaWVdOanRUcnRZTm16WVlKZG1UcEoyN05paDU1OS8za2dGWmlzb0tFaTlldlZTbno1OVZMTm1UYVA5MTE5LzFlN2R1L1h4eHg5cjU4NmRSYXJMQWdBQUFBQUFBRGc3QWhmRnNHN2RPdVA0d1FjZmRPcWl1UDcrL21yYXRLbXA3ZFNwVThZT2htclZxaWt3TU5EdW52ems1dVlxTlRXMTBPY1dWQXZDT29lOWUvZHE0TUNCRHE5SFJVVXBKaVpHYVdscGhUN0xrYkN3c0R1NkVEMTgrSEQxN05tejJQYzkrdWlqT25mdVhJRjk2dFdycDJiTm1qbThscHFhYXRSKzhQSHhVZS9ldlIzMks2aldRVkUrdjRKWUxCWWpmZGJkWnBzdXFpaXBrZExUMC9NTnhObTJsMFpxdHdZTkdraVNRa0pDbEp5Y3JJc1hMMHJLK3pmRng4ZEhTVWxKa3ZMU3MxbFRoTFZxMVVyaDRlSHk4dkl5cnNmRXhDZzZPbHBTWHAwYWdoWUFBQUFBQUFENG95QndVUXkydXkwNmQrNnN5NWN2YTgyYU5UcCsvTGpjM056VXRHbFRQZkhFRS9Mejg3dmpjL256bi8rc2J0MjZLVEl5VXVQSGo1ZVU5NnQ2MjhYdG14ZndYM2poQlgzLy9mZVM4dW8yUFA3NDQwViszbSsvL1dhWG5xaTQ0dVBqTlhic1dKMC9mMTVSVVZHYVBuMTZpU3kyV290UTIzcnNzY2MwZXZSb0xWdTJMTi83cmwrL3JuSGp4a25LUzZOMGM5SHZLbFdxU0pLZWYvNTVKU2NuS3kwdFRUVnExRkJzYkd5eDV6aDgrSEM1dWJuSnk4dExUWm8wY2RpblZhdFcrYVpBdW43OXV2SFplbmw1YWVMRWlaTHlkaC84L3Z2dnFsKy9mb0hQdjM3OSttMS9mcXRYcjFiZHVuVnZhNHppU2t4TTFDZWZmS0xqeDQ4YmJZTUdEU3Iwdm5uejVoa3AwaVJwd0lBQnlzbkpVZVhLbGZYMjIyOGI3YjYrdm9xTWpDelNYQW9MM21Wa1pKaXVPOW81SWVXbFhldlJvNGVtVEptaUVTTkdHSUVMaThXaTBhTkhLelUxVmExYnQxWjBkTFRtejU4dktTK2QxYmZmZnB2dnMvLzBwejhWNlRVQUFBQUFBQUFBOXdJQ0YwVjA5ZXBWeGNYRkdlZnA2ZWthT0hDZzhldG5TZHE1YzZlKytPSUxMVjI2VlBmZGQ5OGRuWSs3dTd2YzNkMU5OUnl5c3JJa3lWVGcycGw4OTkxM09uLyt2S1M4dWdWbnpwelJ3b1VMYjN0Y1IwV29Nek16NWVQam85RFEwSHp2czExa3pzM056YmV2ZFZGNDZkS2xtajU5K2kzUGM5S2tTZXJWcTljdDNXdWJVc3UyM3NGWFgzMmxOOTU0UTAyYk50WFFvVVBWdm4zN1c1NmZzMWk1Y3FWV3JWcWxsSlFVSlNRa0dMc09MQmFMeG8wYlo5UkV5VTk4Zkx5cGZvbXQzTnhjVTBEanhvMGJ5c3pNTE5LOHpwdzVVMkR3Wi9yMDZVWDZmdFNvVVVPdnZ2cXF3MnUyUVpscTFhcHAvZnIxK3ZYWFh3c2NyM3IxNm5hQk93QUFBQUFBQU9CZVJ1Q2lpQzVmdm13NmYrZWRkeHd1ZUY2NmRFbXZ2UEtLbGk1ZGVzZm5sSnFhYXV5Z2tQSVd0QWNOR3FRWk0yYW9lZlBtbWoxN3RtbHgvdWpSbzhieHVuWHI5UFBQUHh2bjN0N2Vldm5sbDAzakJ3WUc2c0VISDd6bCtWbDNMRmc5L3ZqalNrdEwwMXR2dlNWSk9ubnlwTjM3V3RLU2s1T05oZStiZVhsNUdlbDRiSU1CcFdYVnFsWDYvUFBQN2RvYk5teW9wVXVYeXMvUFQ4bkp5Y3JJeUREcVBIejQ0WWVTcElNSER5b21KaWJmd0lXTGk0c3FWYXAwVy9PN0cwWG5wYnhkRmplbjFRb0lDTkNFQ1JPS2xKN3RtMisrMGFKRml4eGV1M3o1c3NMRHcwMXRJMGVPdlBYSjNxWjY5ZXJKMDlOVGJtNXVkdGY4L1B6MHlTZWY2T0RCZzdwdzRZSmRiUThQRHc5VnJseFp6Wm8xazdzNy81UURBQUFBQUFEZ2o0UFZyaUt5emJFdjVlMXVtRGh4b25yMjdLa3JWNjVvNXN5Wk9uejRzQ1FwT2pwYVI0OGVWYU5HamU3b25OYXZYMiszMCtEOCtmTWFPWEtreG84ZnIyM2J0aGsxTFc1MjVNZ1JIVGx5eERqMzgvT3pDMXkwYk5sU0xWdTJMTkU1Ly9XdmYxVzVjdVUwYTlZc1Raa3l4YTRPeDYyb1dyV3EzbmpqRFIwK2ZGakxseTgzWFh2ODhjZnRpcFJielo0OVc3Nit2a3BPVGxaS1NvcHljM1BsNHVLUzczT0NnNFBWb1VPSDI1cG5RYkt5c294ZE03YXNnWmVnb0NEamUzajE2bFZ0MmJMRmVHMStmbjUyZFVOc0F6Wmx5NWE5SjRwejV5Y3VMazZUSjA5VzNicDFOWGZ1M0FMclhMaTd1eGNyeUZMUVoyNnhXQXA4MXVuVHA0M2pvS0FnK2ZyNk91eFh0bXhaaC9kbVpHUVlBYjRwVTZZVWRjcUdwazJibHZqZktBQUFBQUFBQUZEYUNGemNvaDQ5ZXVpSko1NlE5SCtML3JacFhxS2pvKzlvNENJdExTM2ZYUjA1T1RteVdDeTNQUGFPSFR2MDZhZWZGdGluYmR1MitzdGYvcUtQUC81WXUzYnRLckJ2OSs3ZDFiZHZYK084VDU4K2F0eTRzY05DMHRZMFBzWDVCYm1mbjUrNmRPbFM1UDQzMzJ2ZGxaR1VsT1J3Z2RtcWE5ZXU2dHExNnkwOUp6KzJ4Y3lyVmF1bW1qVnJTc3FyU1dFTmhGay95d29WS3VqVXFWT1NwQU1IRHBnKy82ZWVlc3F1dG9ydGJodnJRbjVhV2xxK08xRHk0K3JxZWx2ZnArSWFOV3FVUm8wYXBaU1VGRjI0Y0VIZmZ2dXRWcXhZb2F5c0xQMzIyMjhhTzNhc1B2LzhjK00xMmFaK2NuZDNWM2g0dU4ydWlvSVVWRHVpWWNPR1dydDJiYjdYMjdScFl3UVB4NDhmcjI3ZHVoWDV1WEZ4Y2RxNGNXT1IrK2Rud0lBQnR6MEdBQUFBQUFBQTRFd0lYQlNSYlkwQlNYcmdnUWRNNTNYcjFwVzd1N3Z4aS9sYktlQmNISjk4OG9tdVhidG1haXRYcnB6Kyt0ZS9LaW9xU3YzNjlWTy9mdjFNMTIyTGMwK2FOQ25mNHR5WEwxOHV0R0N4OVZmaUowNmNLTFR2elFHY2hJUUUwNEs5TFd0dEFpOHZyd0xITEtwNjllb3BLQ2hJWjgrZU5YWXIxS3BWU3hhTFJXWExsbFg1OHVWMTZkSWxTWGtMeVRjSExqSXlNb3FVbnFnNHVuWHJwcWxUcDByS0N5UllkZS9lWFdQR2pKRWtSVVpHYXZUbzBaTCtMM0JSdFdwVjQ3MmVQMysrc1dCZW9VSUZod3YxdHVtdnJEc0JldlhxbGU4dW5QelVybDFibjMzMldiSHVLUW0rdnI0S0NRblJ1SEhqRkJnWWFOUkRPWGZ1bkg3NjZTZWoxb1h0cmlOcmZaY2RPM2JvcFpkZUt2UVozM3p6VGI3WGNuSnlUS25ZT25YcTVEQ2xVMEYyNzk1dGZBNHRXN1pVK2ZMbDgrM3I2dXBhcERGemMzT0xIWHdDQUFBQUFBQUE3aVVFTG9ybzVuUXhONmRvdW5raDhVNy9RdjNRb1VPUzhoYmhNekl5aktMWFR6Lzl0UDd5bDcrVTJIUGMzTnlNWDdibmw4ckl5bG93dkxDKysvYnQwNlJKazlTd1lVTmpjVjdLMnlHUWtKQWdTUVV1OEJiSHYvNzFMMG5TdUhIanRIUG5Ua25TYTYrOXB2cjE2MHVTYVdkSmJHeXNzZVBCS2pjMzErNnp2bDIydFFwc2d3dTJSZFVkTGNiWHFGSEQ0WDNqeDQ5MytIMnpEV3c1YThIMm9ybzVIWkwxK3k2Wmd6L1c5eUVySzZ0SW4xdCtBVFFwcjhEN3hJa1RqZk1kTzNZVSszMmNOMitla1U1cTZkS2xhdDY4dWNOK3djSEJwcDBkR1JrWit1MjMzNHp6K3ZYckcwR1RGU3RXYU1HQ0JjV2FCd0FBQUFBQUFIQXZJWEJSUkg1K2ZxcGR1N1pPbmp3cEtlOFg4WU1IRHphdUh6OSszTFI2dSt6cEFBQVEvMGxFUVZSUWYvTUNlRWtMRFEzVjd0Mjc5ZVNUVDJyWnNtV21heGN2WHRUS2xTdnQ3dm5mLy81bkhHL1pza1VuVHB5dzZ6TjgrSERUZVk4ZVBUUmp4Z3hKMHVyVnF6VjM3dHg4NXpSKy9IaWp6c0s3Nzc2cjk5NTd6MkUvYXdxa1k4ZU9tWGFtV0d0dUJBVUYzYlZDMEJVcVZEQ09yVHN2YkxtNnVpb2tKTVN1L2NLRkMwYndJQ0FnUUlHQmdaS2szMy8vM2ZnZTNIZmZmWGJwbTZ6dFZyYjFON3k5dlkxajI2Q0RkUXhIOHdnTEMxT3JWcTBVR1JscFYwZzlKaWJHT1BiMzk3ZTd0MmJObXZtK3oybHBhWFlGc3UrMHJLeXNmRk9FV2YvdXJHeDNRTmtHTVJ5OTMwT0dEREdsY1pzMWE1WjI3OTU5dTlPOW93NGVQR2dFOWJ5OXZmWGpqeitXOG93QUFBQUFBQUNBdTRmQVJUSDA2TkZEYjcvOXRpVHB4eDkvMU1hTkc5V2pSdzhsSlNXWkZ2UXRGb3ZDd3NMdTZGd2FOMjZzKys2N1Q3MTY5YklMWEZ5NWNrVnIxcXdwOFA0REJ3N293SUVEZHUyUFBmWllpYzdURWV0dUVTa3Y1ZGFLRlNza3lmaC8vZnIxRlI4ZnJ5Ky8vRks1dWJueThmRzVwWVhiK1BoNFJVUkVtT3ByM0t4eTVjckdzWFdoZnZIaXhXclpzcVVlZlBCQmVYaDRhTldxVlhiM2hZZUg2L2p4NDVLa3YvM3RiMGE5azE2OWVoa0JrT2VmZjk1SU01V2JtNnRyMTY0cEtDaklOSTV0Y1dkM2QzZGR1blJKN3U3dTJyeDVzOUZ1dmVmbTR0NStmbjU2NVpWWGRQSGlSWTBlUFZwTm16YlZpQkVqMUxwMWEwa3k1aWZsN2N5NTJZSUZDL0lOc08zZnYxK2pSbzF5ZU8xT2lZcUswdXJWcXpWa3lCQ0Zob1lhcVpQMjc5K3Z0OTU2eTlUWGR1ZkNtVE5uak9OcTFhclpqZXZyNjZ0S2xTb1o1NTZlbmlVOTlSSm4zUjBrU1UyYU5DbHlHaWtBQUFBQUFBRGdqNERBUlRFTUdqUklxMWV2Vm14c3JISnpjelZseWhUTm56OWZ5Y25KcHQwV3c0Y1BkMWprZWUzYXRVYUtsNjVkdTJyNjlPbTNQSmZHalJ2cjJXZWZ2U2NXWVcybHA2ZnIxMTkvbFNRRkJnWWE2WThTRWhLMGZmdDJTWG03SFByMTY2ZWhRNGRxNk5DaGt2SlNWbGtzRnRPdWhJSWNPWEpFQXdZTVVOV3FWZk1OWEtTbnA2dDY5ZXJHdVRVMXo1bzFhN1JzMlRKMTdkcFZjK2JNc2Jzdk1qTFNGQlFJRFEwdGRENHBLU25xMGFPSFdyUm9vWWNmZmxpUFBmYVlYRjFkVGJ0Z3NyT3oxYXRYTDd0NzY5U3BvOVRVVkUyWk1zWFVQbURBQUZXcVZFbS8vUEtMcEx4ZjZYLzU1WmRxM2JxMTR1UGpkZkRnUWRNWUphMGt2ODlTWG5Ebmh4OSswQTgvL0NDTHhhTEF3RUFsSkNTWTBtSkpVcytlUFUyZm0vWDdKRG5lNmZUKysrL3JvNDgrTXM1dFUzVTVvOTkvLzExZmZQR0ZjVzZ4V0hUOCtISFZxMWRQTGk0dXBUZ3pBQUFBQUFBQTRPNGdjRkVNUGo0K1dyaHdvY2FNR1dNVWVyYldaTERxMDZlUHNkaCtzME9IRGhsNTkxdTFhblZiYy9IMzkxZjM3dDBkWG12V3JKbCsrT0VIdS9hcFU2Y2FPeGZHangrdlBuMzYyUFh4OWZYVnp6Ly9iSnhuWjJjck5UVlZVbDdPLzRKa1ptWVcydmZ3NGNOR2tNZjJWL056NXN4UlNrcUtYRjFkZGZIaVJTVWxKV254NHNYeTkvZlhvNDgrcWs2ZE91bW5uMzZTSk4yNGNhUEFlVWovbDNZcU56ZFhodzhmTnFWZW1qSmxpdUxpNGxTNWNtVWpEWloxYnJHeHNjWnJzRTNwWkJVZEhhMFhYM3pST0s5ZXZib2FOR2hRNkh6aTQrT1ZrNU9qeU1oSUhUdDJUQU1HREZCTVRJeXVYTGtpU1hKeGNWR25UcDNzQWlYVnFsWFRBdzg4b1BIangrdm8wYU9tYTl1M2I5ZVlNV05NS2I5cTE2NHRTZHE2ZGF1cGZzUDk5OTlmNkJ5THF5Uy96emRMVDA4M3BZQ3k2dFNwazE1KytXWGpQQzR1emdqY1NQLzMrbTBWVnB2RnRoYkczZHpaRUJnWXFONjllMHZLMjFXVG1abXByVnUzYXNHQ0JhYTZIUkVSRVlxSWlGQkFRSURDd3NJVUhCeXNhZE9tcVV5Wk1xWWRRd0FBQUFBQUFNQWZCWUdMWW1yVXFKRSsvL3h6ZmZqaGgvcnBwNTkwNWNvVldTd1dOV3pZVUU4ODhZU1JHc2dSYTIwSFYxZFhJNTNQbmVEdTdtNnFBV0RiYnVYbDVlV3d6ODAyYnR5b2pSczNGdW01Q3hjdTFNS0ZDd3ZzRXhrWmFSdy84TUFEa3FSLy8vdmYycnAxcXlTcGUvZnVHamx5cEFZTkdxVDA5SFM5OXRwcnFsQ2hnbHEyYktuTXpFejUrdnFhYWpmWWlvdUxzMnRMU0Vpd0N5Ulo2eVZVcjE1ZGRlclVVYmx5NVhUOStuWEZ4c1pxMGFKRlJqOXJBVzhwTDQzVWYvLzdYMzMxMVZlbWdNRFlzV05OdjRLM1BVNUtTaktPOSs3ZGF4eGJGOWR0MDBFMWJOaFFRVUZCQ2d3TVZIeDh2SHg5ZmRXNGNXT05HVE5HWThlT05iNDd0azZkT3FVWk0yYVlGdTZiTkdtaXpNeE1mZkxKSjBaYjFhcFZIZTY0ZU9hWlovS3RLVkdVd3RZbC9YMXUyclNwSmt5WW9JaUlDSjA0Y1VMWHIxK1hxNnVyQWdNRDFhUkpFL1h1M1Z0dDJyUXgzYk5wMHlibDV1Wkt5a3VkMWFoUkk3dHhiNjV4WWN2ZjMxOVJVVkhHZVVIRnQzdjA2R0hYWnZzK3padzVVN05uenpaZHYzbTNpSlJYRVB6Njlldkt5TWhRNTg2ZGRlclVLUjArZkZpUFBQS0lFaE1Ualg0dUxpNXlkWFZWZG5hMnBMenY5NFlOR3lUbDdVQnEwcVNKMnJkdkx4OGZId1VIQitjN2J3QUFBQUFBQU9CZVErRGlGbFNvVUVFVEowNHMxajNKeWNsR1BZTW1UWnFvZlBueWQySnFUbS9mdm4zR2NXaG9xR2JPbkttdnYvNWFVdDV1aitlZWUwNFZLMWJVK1BIak5YdjJiR1ZuWjJ2aXhJbWFPWE9tSmt5WUlEYzNOMk1oMTNxUGxlMHVFeGNYRncwWk1rVExseTgzOWJkVnRteFp1Ymk0cUVPSERscTNicDBrNmR0dnZ6V3V0MmpSUWhjdVhORE1tVE8xZi85K1k0SGM2cGxubmxIbnpwMU5iVUZCUWJwNDhhSWthZDY4ZWZyeXl5K1ZuWjF0U21mVXVIRmpwYWFtNnJQUFBqUGFyQXYvVzdac01kcVNrNVAxNUpOUG1vcGtXOU1rdmZ2dXU1SmtMR1JMa29lSGg1bzNiNjVObXpicHdvVUxSbnVIRGgwY3ZuNUh4Y2lMNms1OG55MFdpd1lQSG13cWVsK1F0TFEwVXdxb05tM2FHSUdZRGgwNmFOZXVYWkx5QW5adWJtNUd2NVVyVjJyWnNtWHk4L05UWW1LaUtlRGxxQUM2bFhXWFZYNktFdXlSOGdKODFub3UrYkZZTEpveVpZckN3c0lVRVJHaHJWdTNLakl5MHRnNWtwMmRyZWpvYUVWSFIydlJva1dhTm0yYXd4MVVBQUFBQUFBQXdMMkl3TVZkY3ZUb1VXUGh1MzM3OXFVOG02S3JXcldxbWpScElpbXZrUFRONllwc05XclV5UGpsZDB4TWpGRXp3aW94TWRGSTRWU21UQm5WcTFmUHRHZzhkZXBVVmF4WVVWSmVrZkNJaUFqdDJiTkhRNFlNVWZ2MjdSVVlHR2hLK1NUbHBjV3lHang0c1BidTNTcy9Qei9ObVROSFlXRmhpb3FLVW1KaW9tclZxcVhhdFd1clZxMWFxbFdybG9LRGc0MWYxNGVIaDJ2RGhnMm1BRWViTm0xVW9VSUZTWG5CRWR1Z1JkbXlaVFZwMGlROThzZ2pkdTlCNjlhdGpaMElxYW1wcGtMa1V0NGlldS9ldmVYajQ2T25ubnJLS1BidUtPMlhuNStmQmc4ZXJIbno1a21TT25ic3FHblRwa21TZnY3NVo5TXVEaWt2cU9IajQ2TWVQWG9vS2lwSzY5YXRrNHVMaXdZTUdHQTM5dTF5aHUrenE2dXI2dGV2cjkyN2Qwc3k3NGh3ZFhXVmw1ZVh3L3ZxMTYrdjJOaFl4Y2JHbXRxOXZiMU5uNm1MaTRzOFBEeHVhNDZPVXFZOS9mVFRXcnQycmNOQWg1K2ZuM3IyN0ttbm5ucktTQVAxNktPUDZ0RkhIMVZpWXFLKysrNDdiZDY4V1FjT0hEQjIvbFNxVkNuZnRIRUFBQUFBQUFEQXZZakF4VjFpbTg2blhidDJwVGlUNG1uZXZMbFJCMkwxNnRVRkJpNTY5KzZ0Z1FNSFNwTGVmZmRkdThCRlJrYUdIbi84Y2Yzd3d3K3FYNysrM04zZDllcXJyK3JKSjU5VTM3NTkxYVZMRjFQL3FWT242dUxGaTBieDYzcjE2bW52M3IzeTlQUlVVRkNRQmc4ZWJBcGN0R3ZYVHVQR2pWUGJ0bTJOZEV6TGxpMHI5RFdHaElSbzBhSkZXclJva1U2ZlBxMG1UWnJvbFZkZU1hNi84c29yT25qd29KS1RrOVczYjErTkhqMDYzeDBHVHozMWxCSVRFN1YxNjFiVHdyaWZuNTlDUWtJMFlzUUlveWJHc0dIRFZMTm1UVzNmdmwyMWF0VnlPTjZnUVlNVUZ4ZW4yTmhZdmZ6eXk4Yk9nYmZlZWt0TGx5N1ZoZzBibEppWXFJNGRPMnI4K1BHUzhvSWowNlpOVTVVcVZmVDc3NzhiQmRCdjlzVVhYemdzWmkxSisvZnYxNmhSby9KOXo1emgrK3psNWFVMzMzeFRFeWRPVkd4c2JKSG4wYWhSSTlQT0hWZFhWOVdyVjA4VEpreFFVRkNRMGMvVDAxTjc5dXk1clRuMjc5L2YySmxpRlJBUW9MNTkrK3Fycjc1UzVjcVZWYk5tVGRXdlgxL05temRYOCtiTjgwM2ZWYlpzV2ZYcjEwLzkrdlhUdFd2WHRIbnpabTNldkZuOSsvZVhwNmZuYmMwVEFBQUFBQUFBY0NZdXVUZm52d0h1c056Y1hNWEZ4U2t3TUZCU1h1RnFmMy8vVXA1VndZNGVQYXFLRlN1YUZyWkxTbTV1cnFrMlJrbEtUMCtYeFdLNUkyTTdpNnlzTEowN2R5N2ZJSXdqR1JrWnlzM05sWnViVzc2Qmdqc3BKeWZucmhZQ0J3QUFBQUFBQU80bEJDNEFBQUFBQUFBQUFJRFQ0Q2UvQUFBQUFBQUFBQURBYVJDNEFBQUFBQUFBQUFBQVRvUEFCUUFBQUFBQUFBQUFjQm9FTGdBQUFBQUFBQUFBZ05Od0wrMEovUCtnZS9mdXVucjFxaVRwa1VjZTBldXZ2MTdLTXdJQUFBQUFBQUFBd0RteDQrSTJIRHQyVE9IaDRXclJvb1ZhdEdpaDFOVFUwcDRTQUFBQUFBQUFBQUQzTkhaYzNJSUxGeTVvNWNxVldyVnFsWEp5Y2twN09nQUFBQUFBQUFBQS9HRVF1Q2lHLy8zdmYxcTBhSkgyN05sVDJsTUJBQUFBQUFBQUFPQVBpVlJSeFJBZEhVM1FBZ0FBQUFBQUFBQ0FPNGpBeFMwS0RRMVZseTVkU25zYUFBQUFBQUFBQUFEOG9SQzRLSVpLbFNycGlTZWUwTktsUzdWczJUTFZxRkhqdHNiTHpzN1drMDgrYVJUM2J0R2loVFpzMkZCQ3N3VUFBQUFBQUFBQTRONURqWXRpNk5peG96cDI3RmhpNDMzNjZhZjY5ZGRmamZOZXZYcXBWNjllSlRZK0FBQUFBQUFBQUFEM0duWmNsSklMRnk3bzNYZmZOYzVyMUtpaGwxNTZxUlJuQkFBQUFBQUFBQUJBNlNOd1VVcG16NTZ0OVBSMFNaS0hoNGZtekprakh4K2ZVcDRWQUFBQUFBQUFBQUNsaThCRktkaTRjYU4yNzk1dG5QL3puLzlVL2ZyMVMzRkdBQUFBQUFBQUFBQTRCd0lYZDFsaVlxSVdMRmhnbkhmbzBFRURCdzRzeFJrQkFBQUFBQUFBQU9BOEtNNTlseDA3ZGt6WHIxODN6aHMxYWxTS3N3RUFBQUFBQUFBQXdMbXc0K0l1ZStpaGh4UVdGbWFjdi8vKyt6cDI3RmdwemdnQUFBQUFBQUFBQU9kQjRLSVVUSjQ4V1JhTFJaS1VsWldsbDE5KzJTalVEUUFBQUFBQUFBREEvODhJWEpTQ0tsV3FhTlNvVWNiNTZkT250WERod2xLY0VRQUFBQUFBQUFBQXpvSEFSU2tKRHc5WHZYcjFqUFBQUC85Y08zYnNLTVVaQVFBQUFBQUFBQUJRK2doY2xCSjNkM2RObVRKRkxpNHVSdHVNR1RNVUZ4ZFhpck1DQUFBQUFBQUFBS0IwRWJnb1JZMGJOOWJBZ1FPTjgvajRlTTJZTWFNVVp3UUFBQUFBQUFBQVFPbHl5YzNOelMzdFNRQUFBQUFBQUFBQUFFanN1QUFBQUFBQUFBQUFBRTZFd0FVQUFBQUFBQUFBQUhBYUJDNEFBQUFBQUFBQUFJRFRJSEFCQUFBQUFBQUFBQUNjQm9FTEFBQUFBQUFBQUFEZ05BaGNBQUFBQUFBQUFBQUFwMEhnQWdBQUFBQUFBQUFBT0EwQ0Z3QUFBQUFBQUFBQXdHa1F1QUFBQUFBQUFBQUFBRTZEd0FVQUFBQUFBQUFBQUhBYUJDNEFBQUFBQUFBQUFJRFRJSEFCQUFBQUFBQUFBQUNjQm9FTEFBQUFBQUFBQUFEZ05BaGNBQUFBQUFBQUFBQUFwMEhnQWdBQUFBQUFBQUFBT0EwQ0Z3QUFBQUFBQUFBQXdHa1F1QUFBQUFBQUFBQUFBRTZEd0FVQUFBQUFBQUFBQUhBYUJDNEFBQUFBQUFBQUFJRFRJSEFCQUFBQUFBQUFBQUNjQm9FTEFBQUFBQUFBQUFEZ05BaGNBQUFBQUFBQUFBQUFwMEhnQWdBQUFBQUFBQUFBT0EwQ0Z3QUFBQUFBQUFBQXdHa1F1QUFBQUFBQUFBQUFBRTZEd0FVQUFBQUFBQUFBQUhBYUJDNEFBQUFBQUFBQUFJRFRJSEFCQUFBQUFBQUFBQUNjQm9FTEFBQUFBQUFBQUFEZ05BaGNBQUFBQUFBQUFBQUFwMEhnQWdBQUFBQUFBQUFBT0EwQ0Z3QUFBQUFBQUFBQXdHa1F1QUFBQUFBQUFBQUFBRTZEd0FVQUFBQUFBQUFBQUhBYUJDNEFBQUFBQUFBQUFJRFRJSEFCQUFBQUFBQUFBQUNjQm9FTEFBQUFBQUFBQUFEZ05BaGNBQUFBQUFBQUFBQUFwMEhnQWdBQUFBQUFBQUFBT0EwQ0Z3QUFBQUFBQUFBQXdHa1F1QUFBQUFBQUFBQUFBRTdqL3dHVk4wMDlHTmNRMHdBQUFBQkpSVTVFcmtKZ2dnPT0iLAoJIlRoZW1lIiA6ICIiLAoJIlR5cGUiIDogImZsb3ciLAoJIlZlcnNpb24iIDogIiIKfQo="/>
    </extobj>
  </extobjs>
</s:customData>
</file>

<file path=customXml/itemProps1.xml><?xml version="1.0" encoding="utf-8"?>
<ds:datastoreItem xmlns:ds="http://schemas.openxmlformats.org/officeDocument/2006/customXml" ds:itemID="{94FF39AC-49D0-4A6F-8ACE-58CA1AEE211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236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Saira</vt:lpstr>
      <vt:lpstr>Saira SemiBold</vt:lpstr>
      <vt:lpstr>Aptos</vt:lpstr>
      <vt:lpstr>Arial</vt:lpstr>
      <vt:lpstr>Calibri</vt:lpstr>
      <vt:lpstr>Lato</vt:lpstr>
      <vt:lpstr>Livvic</vt:lpstr>
      <vt:lpstr>Montserrat</vt:lpstr>
      <vt:lpstr>Nunito</vt:lpstr>
      <vt:lpstr>Roboto</vt:lpstr>
      <vt:lpstr>Roboto Condensed Light</vt:lpstr>
      <vt:lpstr>Roboto Medium</vt:lpstr>
      <vt:lpstr>Source Sans Pro</vt:lpstr>
      <vt:lpstr>Office 主题</vt:lpstr>
      <vt:lpstr>Tissue Nanotransfection Breakthrough by Slidesgo</vt:lpstr>
      <vt:lpstr>PowerPoint Presentation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hx.yang</dc:creator>
  <cp:lastModifiedBy>Ellie Wang 王 丽</cp:lastModifiedBy>
  <cp:revision>4</cp:revision>
  <dcterms:created xsi:type="dcterms:W3CDTF">2024-08-17T13:59:00Z</dcterms:created>
  <dcterms:modified xsi:type="dcterms:W3CDTF">2024-08-17T16:56:15Z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11AF746E4B3B4CAB9E4B2FA5C0B14EE1</vt:lpwstr>
  </property>
  <property fmtid="{D5CDD505-2E9C-101B-9397-08002B2CF9AE}" pid="3" name="KSOProductBuildVer">
    <vt:lpwstr>2052-11.1.0.12165</vt:lpwstr>
  </property>
  <property fmtid="{D5CDD505-2E9C-101B-9397-08002B2CF9AE}" pid="4" name="MSIP_Label_37874100-6000-43b6-a204-2d77792600b9_Enabled">
    <vt:lpwstr>true</vt:lpwstr>
  </property>
  <property fmtid="{D5CDD505-2E9C-101B-9397-08002B2CF9AE}" pid="5" name="MSIP_Label_37874100-6000-43b6-a204-2d77792600b9_SetDate">
    <vt:lpwstr>2024-08-17T15:57:42Z</vt:lpwstr>
  </property>
  <property fmtid="{D5CDD505-2E9C-101B-9397-08002B2CF9AE}" pid="6" name="MSIP_Label_37874100-6000-43b6-a204-2d77792600b9_Method">
    <vt:lpwstr>Standard</vt:lpwstr>
  </property>
  <property fmtid="{D5CDD505-2E9C-101B-9397-08002B2CF9AE}" pid="7" name="MSIP_Label_37874100-6000-43b6-a204-2d77792600b9_Name">
    <vt:lpwstr>Confidential</vt:lpwstr>
  </property>
  <property fmtid="{D5CDD505-2E9C-101B-9397-08002B2CF9AE}" pid="8" name="MSIP_Label_37874100-6000-43b6-a204-2d77792600b9_SiteId">
    <vt:lpwstr>f38a5ecd-2813-4862-b11b-ac1d563c806f</vt:lpwstr>
  </property>
  <property fmtid="{D5CDD505-2E9C-101B-9397-08002B2CF9AE}" pid="9" name="MSIP_Label_37874100-6000-43b6-a204-2d77792600b9_ActionId">
    <vt:lpwstr>c27a6f86-cf85-480b-ad56-d1f046298c92</vt:lpwstr>
  </property>
  <property fmtid="{D5CDD505-2E9C-101B-9397-08002B2CF9AE}" pid="10" name="MSIP_Label_37874100-6000-43b6-a204-2d77792600b9_ContentBits">
    <vt:lpwstr>3</vt:lpwstr>
  </property>
  <property fmtid="{D5CDD505-2E9C-101B-9397-08002B2CF9AE}" pid="11" name="ClassificationContentMarkingFooterLocations">
    <vt:lpwstr>Office 主题:10\Tissue Nanotransfection Breakthrough by Slidesgo:3</vt:lpwstr>
  </property>
  <property fmtid="{D5CDD505-2E9C-101B-9397-08002B2CF9AE}" pid="12" name="ClassificationContentMarkingFooterText">
    <vt:lpwstr>Micron Confidential</vt:lpwstr>
  </property>
  <property fmtid="{D5CDD505-2E9C-101B-9397-08002B2CF9AE}" pid="13" name="ClassificationContentMarkingHeaderLocations">
    <vt:lpwstr>Office 主题:9\Tissue Nanotransfection Breakthrough by Slidesgo:2</vt:lpwstr>
  </property>
  <property fmtid="{D5CDD505-2E9C-101B-9397-08002B2CF9AE}" pid="14" name="ClassificationContentMarkingHeaderText">
    <vt:lpwstr>Micron Confidential</vt:lpwstr>
  </property>
</Properties>
</file>