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6" r:id="rId5"/>
    <p:sldId id="259" r:id="rId6"/>
    <p:sldId id="285" r:id="rId7"/>
    <p:sldId id="270" r:id="rId8"/>
    <p:sldId id="269" r:id="rId9"/>
    <p:sldId id="306" r:id="rId10"/>
    <p:sldId id="307" r:id="rId11"/>
    <p:sldId id="308" r:id="rId12"/>
    <p:sldId id="309" r:id="rId13"/>
    <p:sldId id="261" r:id="rId14"/>
    <p:sldId id="268" r:id="rId15"/>
    <p:sldId id="264" r:id="rId16"/>
    <p:sldId id="260" r:id="rId17"/>
    <p:sldId id="289" r:id="rId18"/>
    <p:sldId id="294" r:id="rId19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6" userDrawn="1">
          <p15:clr>
            <a:srgbClr val="A4A3A4"/>
          </p15:clr>
        </p15:guide>
        <p15:guide id="2" pos="2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C6D5C"/>
    <a:srgbClr val="8BC066"/>
    <a:srgbClr val="66BFBD"/>
    <a:srgbClr val="FBC65C"/>
    <a:srgbClr val="FF7C80"/>
    <a:srgbClr val="2BCF62"/>
    <a:srgbClr val="66FF66"/>
    <a:srgbClr val="33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402" y="96"/>
      </p:cViewPr>
      <p:guideLst>
        <p:guide orient="horz" pos="1646"/>
        <p:guide pos="2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2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07E51-ED29-4F1B-9F4A-52C79B50D7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41AE-41DC-4328-9C92-4713EB774D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E54D-405F-446B-AE9B-7FFD24FC0E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72.xml"/><Relationship Id="rId4" Type="http://schemas.openxmlformats.org/officeDocument/2006/relationships/hyperlink" Target="..\2023&#24180;&#29579;&#36830;&#20016;&#24037;&#20316;&#24635;&#32467;.docx" TargetMode="Externa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81.xml"/><Relationship Id="rId4" Type="http://schemas.openxmlformats.org/officeDocument/2006/relationships/hyperlink" Target="..\&#37329;&#22235;&#31080;&#31649;&#23478;&#36951;&#30041;&#38382;&#39064;.txt" TargetMode="Externa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.png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8" Type="http://schemas.openxmlformats.org/officeDocument/2006/relationships/notesSlide" Target="../notesSlides/notesSlide15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.png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1.png"/><Relationship Id="rId23" Type="http://schemas.openxmlformats.org/officeDocument/2006/relationships/tags" Target="../tags/tag48.xml"/><Relationship Id="rId22" Type="http://schemas.openxmlformats.org/officeDocument/2006/relationships/tags" Target="../tags/tag47.xml"/><Relationship Id="rId21" Type="http://schemas.openxmlformats.org/officeDocument/2006/relationships/tags" Target="../tags/tag46.xml"/><Relationship Id="rId20" Type="http://schemas.openxmlformats.org/officeDocument/2006/relationships/tags" Target="../tags/tag45.xml"/><Relationship Id="rId2" Type="http://schemas.openxmlformats.org/officeDocument/2006/relationships/tags" Target="../tags/tag27.xml"/><Relationship Id="rId19" Type="http://schemas.openxmlformats.org/officeDocument/2006/relationships/tags" Target="../tags/tag44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52.xml"/><Relationship Id="rId4" Type="http://schemas.openxmlformats.org/officeDocument/2006/relationships/hyperlink" Target="..\2023&#24180;&#29579;&#36830;&#20016;&#24037;&#20316;&#24635;&#32467;.docx" TargetMode="Externa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56.xml"/><Relationship Id="rId4" Type="http://schemas.openxmlformats.org/officeDocument/2006/relationships/hyperlink" Target="..\2023&#24180;&#29579;&#36830;&#20016;&#24037;&#20316;&#24635;&#32467;.docx" TargetMode="Externa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..\2023&#24180;&#29579;&#36830;&#20016;&#24037;&#20316;&#24635;&#32467;.docx" TargetMode="External"/><Relationship Id="rId8" Type="http://schemas.openxmlformats.org/officeDocument/2006/relationships/hyperlink" Target="..\&#36131;&#20219;&#20154;&#35748;&#35777;.png" TargetMode="External"/><Relationship Id="rId7" Type="http://schemas.openxmlformats.org/officeDocument/2006/relationships/hyperlink" Target="..\&#30701;&#20449;&#26657;&#39564;&#30721;.png" TargetMode="External"/><Relationship Id="rId6" Type="http://schemas.openxmlformats.org/officeDocument/2006/relationships/hyperlink" Target="..\&#20027;&#30028;&#38754;.png" TargetMode="External"/><Relationship Id="rId5" Type="http://schemas.openxmlformats.org/officeDocument/2006/relationships/hyperlink" Target="..\&#28155;&#21152;&#31246;&#21495;.png" TargetMode="External"/><Relationship Id="rId4" Type="http://schemas.openxmlformats.org/officeDocument/2006/relationships/hyperlink" Target="..\&#30331;&#24405;&#30028;&#38754;.png" TargetMode="Externa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tags" Target="../tags/tag60.xml"/><Relationship Id="rId1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68.xml"/><Relationship Id="rId4" Type="http://schemas.openxmlformats.org/officeDocument/2006/relationships/hyperlink" Target="..\2023&#24180;&#29579;&#36830;&#20016;&#24037;&#20316;&#24635;&#32467;.docx" TargetMode="Externa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组合 6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5" name="PA_KSO_Shape"/>
            <p:cNvSpPr/>
            <p:nvPr>
              <p:custDataLst>
                <p:tags r:id="rId2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PA_KSO_Shape"/>
            <p:cNvSpPr/>
            <p:nvPr>
              <p:custDataLst>
                <p:tags r:id="rId3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PA_文本框 1"/>
          <p:cNvSpPr txBox="1"/>
          <p:nvPr>
            <p:custDataLst>
              <p:tags r:id="rId4"/>
            </p:custDataLst>
          </p:nvPr>
        </p:nvSpPr>
        <p:spPr>
          <a:xfrm>
            <a:off x="1864995" y="1418590"/>
            <a:ext cx="7726680" cy="1322070"/>
          </a:xfrm>
          <a:prstGeom prst="rect">
            <a:avLst/>
          </a:prstGeom>
          <a:noFill/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FC6D5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2023</a:t>
            </a:r>
            <a:r>
              <a:rPr lang="zh-CN" altLang="en-US" sz="8000" dirty="0" smtClean="0">
                <a:solidFill>
                  <a:srgbClr val="FC6D5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述职报告</a:t>
            </a:r>
            <a:endParaRPr lang="zh-CN" altLang="en-US" sz="8000" dirty="0" smtClean="0">
              <a:solidFill>
                <a:srgbClr val="FC6D5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8" name="PA_组合 7"/>
          <p:cNvGrpSpPr/>
          <p:nvPr>
            <p:custDataLst>
              <p:tags r:id="rId5"/>
            </p:custDataLst>
          </p:nvPr>
        </p:nvGrpSpPr>
        <p:grpSpPr>
          <a:xfrm>
            <a:off x="2195736" y="2892698"/>
            <a:ext cx="4824536" cy="327124"/>
            <a:chOff x="2195736" y="2732224"/>
            <a:chExt cx="4824536" cy="32712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195736" y="2895786"/>
              <a:ext cx="482453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圆角矩形 3"/>
            <p:cNvSpPr/>
            <p:nvPr/>
          </p:nvSpPr>
          <p:spPr>
            <a:xfrm>
              <a:off x="2897685" y="2732224"/>
              <a:ext cx="3258491" cy="3271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日期：</a:t>
              </a:r>
              <a:r>
                <a:rPr lang="en-US" altLang="zh-CN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2024.01.09</a:t>
              </a:r>
              <a:r>
                <a:rPr lang="zh-CN" altLang="en-US" sz="1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   汇报</a:t>
              </a:r>
              <a:r>
                <a:rPr lang="zh-CN" altLang="en-US" sz="1400" smtClean="0">
                  <a:latin typeface="幼圆" panose="02010509060101010101" pitchFamily="49" charset="-122"/>
                  <a:ea typeface="幼圆" panose="02010509060101010101" pitchFamily="49" charset="-122"/>
                </a:rPr>
                <a:t>人：王连丰</a:t>
              </a:r>
              <a:endPara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1" name="PA_椭圆 10"/>
          <p:cNvSpPr/>
          <p:nvPr>
            <p:custDataLst>
              <p:tags r:id="rId6"/>
            </p:custDataLst>
          </p:nvPr>
        </p:nvSpPr>
        <p:spPr>
          <a:xfrm>
            <a:off x="1115616" y="2959902"/>
            <a:ext cx="259920" cy="25992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KSO_Shape"/>
          <p:cNvSpPr/>
          <p:nvPr>
            <p:custDataLst>
              <p:tags r:id="rId7"/>
            </p:custDataLst>
          </p:nvPr>
        </p:nvSpPr>
        <p:spPr>
          <a:xfrm flipH="1">
            <a:off x="6444208" y="-236562"/>
            <a:ext cx="2710704" cy="874387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PA_椭圆 12"/>
          <p:cNvSpPr/>
          <p:nvPr>
            <p:custDataLst>
              <p:tags r:id="rId8"/>
            </p:custDataLst>
          </p:nvPr>
        </p:nvSpPr>
        <p:spPr>
          <a:xfrm>
            <a:off x="1655418" y="354360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3"/>
          <p:cNvSpPr/>
          <p:nvPr>
            <p:custDataLst>
              <p:tags r:id="rId9"/>
            </p:custDataLst>
          </p:nvPr>
        </p:nvSpPr>
        <p:spPr>
          <a:xfrm>
            <a:off x="2555777" y="3363839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4"/>
          <p:cNvSpPr/>
          <p:nvPr>
            <p:custDataLst>
              <p:tags r:id="rId10"/>
            </p:custDataLst>
          </p:nvPr>
        </p:nvSpPr>
        <p:spPr>
          <a:xfrm>
            <a:off x="1486593" y="2438671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10"/>
          <p:cNvSpPr/>
          <p:nvPr>
            <p:custDataLst>
              <p:tags r:id="rId11"/>
            </p:custDataLst>
          </p:nvPr>
        </p:nvSpPr>
        <p:spPr>
          <a:xfrm>
            <a:off x="6804248" y="3291830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86385" y="33972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加密盘接口库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3105" y="728345"/>
            <a:ext cx="7852410" cy="3500755"/>
          </a:xfrm>
        </p:spPr>
        <p:txBody>
          <a:bodyPr>
            <a:normAutofit lnSpcReduction="10000"/>
          </a:bodyPr>
          <a:p>
            <a:pPr marL="342900" indent="-342900" algn="l" fontAlgn="base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</a:rPr>
              <a:t>开发任务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封装硬件提供的接口包括：SHInit、SHFinal、SHOpen、SHClose、SHGetDriveList、ZXOpen。</a:t>
            </a:r>
            <a:endParaRPr lang="zh-CN" altLang="en-US" sz="1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开发支持多税号操作接口。ZXDBReadTaxList、ZXDBWriteTaxList和ZXDBAddData。</a:t>
            </a:r>
            <a:endParaRPr lang="zh-CN" altLang="en-US" sz="1800">
              <a:solidFill>
                <a:schemeClr val="tx1"/>
              </a:solidFill>
            </a:endParaRPr>
          </a:p>
          <a:p>
            <a:pPr lvl="1"/>
            <a:endParaRPr lang="zh-CN" altLang="en-US" sz="1750"/>
          </a:p>
          <a:p>
            <a:pPr marL="342900" indent="-342900" algn="l" fontAlgn="base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hlinkClick r:id="rId4" action="ppaction://hlinkfile"/>
              </a:rPr>
              <a:t>运维任务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解决ZXDBRead接口和ZXDBWrite接口读写数据失败的问题。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2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3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4141217" y="1836552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完成情况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PA_组合 5"/>
          <p:cNvGrpSpPr/>
          <p:nvPr>
            <p:custDataLst>
              <p:tags r:id="rId5"/>
            </p:custDataLst>
          </p:nvPr>
        </p:nvGrpSpPr>
        <p:grpSpPr>
          <a:xfrm>
            <a:off x="3046711" y="1685576"/>
            <a:ext cx="1030234" cy="1030234"/>
            <a:chOff x="5185929" y="1491630"/>
            <a:chExt cx="621046" cy="621046"/>
          </a:xfrm>
        </p:grpSpPr>
        <p:sp>
          <p:nvSpPr>
            <p:cNvPr id="12" name="椭圆 11"/>
            <p:cNvSpPr/>
            <p:nvPr/>
          </p:nvSpPr>
          <p:spPr>
            <a:xfrm>
              <a:off x="5185929" y="1491630"/>
              <a:ext cx="621046" cy="621046"/>
            </a:xfrm>
            <a:prstGeom prst="ellipse">
              <a:avLst/>
            </a:prstGeom>
            <a:solidFill>
              <a:srgbClr val="FBC65C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353290" y="1680227"/>
              <a:ext cx="286324" cy="243852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完成情况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71525"/>
            <a:ext cx="8426450" cy="4271010"/>
          </a:xfrm>
        </p:spPr>
        <p:txBody>
          <a:bodyPr>
            <a:normAutofit lnSpcReduction="10000"/>
          </a:bodyPr>
          <a:p>
            <a:pPr marL="342900" lvl="1" indent="-342900" algn="l" fontAlgn="base">
              <a:buClrTx/>
              <a:buSzTx/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盘组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750">
                <a:solidFill>
                  <a:schemeClr val="tx1"/>
                </a:solidFill>
              </a:rPr>
              <a:t>相对之前程序明显稳定很多，线上问题明显减少。</a:t>
            </a:r>
            <a:endParaRPr lang="zh-CN" altLang="en-US" sz="1750">
              <a:solidFill>
                <a:schemeClr val="tx1"/>
              </a:solidFill>
            </a:endParaRPr>
          </a:p>
          <a:p>
            <a:pPr marL="342900" lvl="1" indent="-342900" algn="l" fontAlgn="base">
              <a:buClrTx/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</a:rPr>
              <a:t>云加端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开发任务已经完成。目前次项目已经停止。主要问题是长连接不稳定</a:t>
            </a:r>
            <a:endParaRPr lang="zh-CN" altLang="en-US" sz="1750">
              <a:solidFill>
                <a:schemeClr val="tx1"/>
              </a:solidFill>
            </a:endParaRPr>
          </a:p>
          <a:p>
            <a:pPr marL="342900" lvl="1" indent="-342900" algn="l" fontAlgn="base">
              <a:buClrTx/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</a:rPr>
              <a:t>金四票管家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第一版已经开发完成。目前存留的</a:t>
            </a:r>
            <a:r>
              <a:rPr lang="zh-CN" altLang="en-US" sz="1750">
                <a:solidFill>
                  <a:schemeClr val="tx1"/>
                </a:solidFill>
                <a:hlinkClick r:id="rId4" action="ppaction://hlinkfile"/>
              </a:rPr>
              <a:t>问题</a:t>
            </a:r>
            <a:r>
              <a:rPr lang="zh-CN" altLang="en-US" sz="1750">
                <a:solidFill>
                  <a:schemeClr val="tx1"/>
                </a:solidFill>
              </a:rPr>
              <a:t>还有。</a:t>
            </a:r>
            <a:endParaRPr lang="zh-CN" altLang="en-US" sz="1750">
              <a:solidFill>
                <a:schemeClr val="tx1"/>
              </a:solidFill>
            </a:endParaRPr>
          </a:p>
          <a:p>
            <a:pPr marL="342900" lvl="1" indent="-342900" algn="l" fontAlgn="base">
              <a:buClrTx/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</a:rPr>
              <a:t>数电助手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第一版开发任务已经完成。目前还测试中。存在遗留问题。</a:t>
            </a:r>
            <a:endParaRPr lang="zh-CN" altLang="en-US" sz="1750">
              <a:solidFill>
                <a:schemeClr val="tx1"/>
              </a:solidFill>
            </a:endParaRPr>
          </a:p>
          <a:p>
            <a:pPr marL="342900" lvl="1" indent="-342900" algn="l" fontAlgn="base">
              <a:buClrTx/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</a:rPr>
              <a:t>加密盘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所有接口已经封装完成</a:t>
            </a:r>
            <a:endParaRPr lang="zh-CN" altLang="en-US" sz="1750">
              <a:solidFill>
                <a:schemeClr val="tx1"/>
              </a:solidFill>
            </a:endParaRPr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2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3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4141217" y="1836552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个人总结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PA_组合 5"/>
          <p:cNvGrpSpPr/>
          <p:nvPr>
            <p:custDataLst>
              <p:tags r:id="rId5"/>
            </p:custDataLst>
          </p:nvPr>
        </p:nvGrpSpPr>
        <p:grpSpPr>
          <a:xfrm>
            <a:off x="3055713" y="1695698"/>
            <a:ext cx="1008112" cy="1008112"/>
            <a:chOff x="3878946" y="3168247"/>
            <a:chExt cx="621046" cy="621046"/>
          </a:xfrm>
        </p:grpSpPr>
        <p:sp>
          <p:nvSpPr>
            <p:cNvPr id="11" name="椭圆 10"/>
            <p:cNvSpPr/>
            <p:nvPr/>
          </p:nvSpPr>
          <p:spPr>
            <a:xfrm>
              <a:off x="3878946" y="3168247"/>
              <a:ext cx="621046" cy="62104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4038595" y="3278644"/>
              <a:ext cx="301748" cy="391881"/>
            </a:xfrm>
            <a:custGeom>
              <a:avLst/>
              <a:gdLst>
                <a:gd name="T0" fmla="*/ 2147483646 w 5278"/>
                <a:gd name="T1" fmla="*/ 2147483646 h 6863"/>
                <a:gd name="T2" fmla="*/ 2147483646 w 5278"/>
                <a:gd name="T3" fmla="*/ 2147483646 h 6863"/>
                <a:gd name="T4" fmla="*/ 2147483646 w 5278"/>
                <a:gd name="T5" fmla="*/ 2147483646 h 6863"/>
                <a:gd name="T6" fmla="*/ 2147483646 w 5278"/>
                <a:gd name="T7" fmla="*/ 2147483646 h 6863"/>
                <a:gd name="T8" fmla="*/ 2147483646 w 5278"/>
                <a:gd name="T9" fmla="*/ 2147483646 h 6863"/>
                <a:gd name="T10" fmla="*/ 2147483646 w 5278"/>
                <a:gd name="T11" fmla="*/ 2147483646 h 6863"/>
                <a:gd name="T12" fmla="*/ 2147483646 w 5278"/>
                <a:gd name="T13" fmla="*/ 2147483646 h 6863"/>
                <a:gd name="T14" fmla="*/ 2147483646 w 5278"/>
                <a:gd name="T15" fmla="*/ 2147483646 h 6863"/>
                <a:gd name="T16" fmla="*/ 2147483646 w 5278"/>
                <a:gd name="T17" fmla="*/ 2147483646 h 6863"/>
                <a:gd name="T18" fmla="*/ 2147483646 w 5278"/>
                <a:gd name="T19" fmla="*/ 2147483646 h 6863"/>
                <a:gd name="T20" fmla="*/ 2147483646 w 5278"/>
                <a:gd name="T21" fmla="*/ 2147483646 h 6863"/>
                <a:gd name="T22" fmla="*/ 2147483646 w 5278"/>
                <a:gd name="T23" fmla="*/ 2147483646 h 6863"/>
                <a:gd name="T24" fmla="*/ 2147483646 w 5278"/>
                <a:gd name="T25" fmla="*/ 2147483646 h 6863"/>
                <a:gd name="T26" fmla="*/ 2147483646 w 5278"/>
                <a:gd name="T27" fmla="*/ 2147483646 h 6863"/>
                <a:gd name="T28" fmla="*/ 2147483646 w 5278"/>
                <a:gd name="T29" fmla="*/ 2147483646 h 6863"/>
                <a:gd name="T30" fmla="*/ 2147483646 w 5278"/>
                <a:gd name="T31" fmla="*/ 2147483646 h 6863"/>
                <a:gd name="T32" fmla="*/ 2147483646 w 5278"/>
                <a:gd name="T33" fmla="*/ 2147483646 h 6863"/>
                <a:gd name="T34" fmla="*/ 2147483646 w 5278"/>
                <a:gd name="T35" fmla="*/ 2147483646 h 6863"/>
                <a:gd name="T36" fmla="*/ 2147483646 w 5278"/>
                <a:gd name="T37" fmla="*/ 2147483646 h 6863"/>
                <a:gd name="T38" fmla="*/ 2147483646 w 5278"/>
                <a:gd name="T39" fmla="*/ 2147483646 h 6863"/>
                <a:gd name="T40" fmla="*/ 2147483646 w 5278"/>
                <a:gd name="T41" fmla="*/ 2147483646 h 6863"/>
                <a:gd name="T42" fmla="*/ 2147483646 w 5278"/>
                <a:gd name="T43" fmla="*/ 2147483646 h 6863"/>
                <a:gd name="T44" fmla="*/ 2147483646 w 5278"/>
                <a:gd name="T45" fmla="*/ 2147483646 h 6863"/>
                <a:gd name="T46" fmla="*/ 2147483646 w 5278"/>
                <a:gd name="T47" fmla="*/ 2147483646 h 6863"/>
                <a:gd name="T48" fmla="*/ 2147483646 w 5278"/>
                <a:gd name="T49" fmla="*/ 2147483646 h 6863"/>
                <a:gd name="T50" fmla="*/ 2147483646 w 5278"/>
                <a:gd name="T51" fmla="*/ 2147483646 h 6863"/>
                <a:gd name="T52" fmla="*/ 2147483646 w 5278"/>
                <a:gd name="T53" fmla="*/ 2147483646 h 6863"/>
                <a:gd name="T54" fmla="*/ 2147483646 w 5278"/>
                <a:gd name="T55" fmla="*/ 2147483646 h 6863"/>
                <a:gd name="T56" fmla="*/ 2147483646 w 5278"/>
                <a:gd name="T57" fmla="*/ 2147483646 h 6863"/>
                <a:gd name="T58" fmla="*/ 2147483646 w 5278"/>
                <a:gd name="T59" fmla="*/ 2147483646 h 6863"/>
                <a:gd name="T60" fmla="*/ 2147483646 w 5278"/>
                <a:gd name="T61" fmla="*/ 2147483646 h 6863"/>
                <a:gd name="T62" fmla="*/ 2147483646 w 5278"/>
                <a:gd name="T63" fmla="*/ 2147483646 h 6863"/>
                <a:gd name="T64" fmla="*/ 2147483646 w 5278"/>
                <a:gd name="T65" fmla="*/ 2147483646 h 6863"/>
                <a:gd name="T66" fmla="*/ 2147483646 w 5278"/>
                <a:gd name="T67" fmla="*/ 2147483646 h 6863"/>
                <a:gd name="T68" fmla="*/ 2147483646 w 5278"/>
                <a:gd name="T69" fmla="*/ 2147483646 h 6863"/>
                <a:gd name="T70" fmla="*/ 2147483646 w 5278"/>
                <a:gd name="T71" fmla="*/ 2147483646 h 6863"/>
                <a:gd name="T72" fmla="*/ 2147483646 w 5278"/>
                <a:gd name="T73" fmla="*/ 2147483646 h 6863"/>
                <a:gd name="T74" fmla="*/ 2147483646 w 5278"/>
                <a:gd name="T75" fmla="*/ 2147483646 h 6863"/>
                <a:gd name="T76" fmla="*/ 2147483646 w 5278"/>
                <a:gd name="T77" fmla="*/ 2147483646 h 6863"/>
                <a:gd name="T78" fmla="*/ 2147483646 w 5278"/>
                <a:gd name="T79" fmla="*/ 2147483646 h 6863"/>
                <a:gd name="T80" fmla="*/ 2147483646 w 5278"/>
                <a:gd name="T81" fmla="*/ 2147483646 h 6863"/>
                <a:gd name="T82" fmla="*/ 2147483646 w 5278"/>
                <a:gd name="T83" fmla="*/ 2147483646 h 6863"/>
                <a:gd name="T84" fmla="*/ 0 w 5278"/>
                <a:gd name="T85" fmla="*/ 2147483646 h 6863"/>
                <a:gd name="T86" fmla="*/ 2147483646 w 5278"/>
                <a:gd name="T87" fmla="*/ 2147483646 h 6863"/>
                <a:gd name="T88" fmla="*/ 2147483646 w 5278"/>
                <a:gd name="T89" fmla="*/ 2147483646 h 6863"/>
                <a:gd name="T90" fmla="*/ 2147483646 w 5278"/>
                <a:gd name="T91" fmla="*/ 2147483646 h 6863"/>
                <a:gd name="T92" fmla="*/ 2147483646 w 5278"/>
                <a:gd name="T93" fmla="*/ 2147483646 h 6863"/>
                <a:gd name="T94" fmla="*/ 2147483646 w 5278"/>
                <a:gd name="T95" fmla="*/ 2147483646 h 6863"/>
                <a:gd name="T96" fmla="*/ 2147483646 w 5278"/>
                <a:gd name="T97" fmla="*/ 1347340187 h 6863"/>
                <a:gd name="T98" fmla="*/ 2147483646 w 5278"/>
                <a:gd name="T99" fmla="*/ 513294381 h 6863"/>
                <a:gd name="T100" fmla="*/ 2147483646 w 5278"/>
                <a:gd name="T101" fmla="*/ 42761601 h 6863"/>
                <a:gd name="T102" fmla="*/ 2147483646 w 5278"/>
                <a:gd name="T103" fmla="*/ 21419384 h 6863"/>
                <a:gd name="T104" fmla="*/ 2147483646 w 5278"/>
                <a:gd name="T105" fmla="*/ 363589915 h 6863"/>
                <a:gd name="T106" fmla="*/ 2147483646 w 5278"/>
                <a:gd name="T107" fmla="*/ 1133454737 h 6863"/>
                <a:gd name="T108" fmla="*/ 2147483646 w 5278"/>
                <a:gd name="T109" fmla="*/ 2147483646 h 6863"/>
                <a:gd name="T110" fmla="*/ 2147483646 w 5278"/>
                <a:gd name="T111" fmla="*/ 2147483646 h 6863"/>
                <a:gd name="T112" fmla="*/ 2147483646 w 5278"/>
                <a:gd name="T113" fmla="*/ 2147483646 h 6863"/>
                <a:gd name="T114" fmla="*/ 2147483646 w 5278"/>
                <a:gd name="T115" fmla="*/ 2147483646 h 6863"/>
                <a:gd name="T116" fmla="*/ 2147483646 w 5278"/>
                <a:gd name="T117" fmla="*/ 2147483646 h 6863"/>
                <a:gd name="T118" fmla="*/ 2147483646 w 5278"/>
                <a:gd name="T119" fmla="*/ 2147483646 h 68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78" h="6863">
                  <a:moveTo>
                    <a:pt x="4046" y="5103"/>
                  </a:moveTo>
                  <a:lnTo>
                    <a:pt x="1054" y="5103"/>
                  </a:lnTo>
                  <a:lnTo>
                    <a:pt x="1054" y="4927"/>
                  </a:lnTo>
                  <a:lnTo>
                    <a:pt x="4046" y="4927"/>
                  </a:lnTo>
                  <a:lnTo>
                    <a:pt x="4046" y="5103"/>
                  </a:lnTo>
                  <a:close/>
                  <a:moveTo>
                    <a:pt x="2814" y="4575"/>
                  </a:moveTo>
                  <a:lnTo>
                    <a:pt x="1054" y="4575"/>
                  </a:lnTo>
                  <a:lnTo>
                    <a:pt x="1054" y="4399"/>
                  </a:lnTo>
                  <a:lnTo>
                    <a:pt x="2814" y="4399"/>
                  </a:lnTo>
                  <a:lnTo>
                    <a:pt x="2814" y="4575"/>
                  </a:lnTo>
                  <a:close/>
                  <a:moveTo>
                    <a:pt x="3342" y="4047"/>
                  </a:moveTo>
                  <a:lnTo>
                    <a:pt x="1054" y="4047"/>
                  </a:lnTo>
                  <a:lnTo>
                    <a:pt x="1054" y="3872"/>
                  </a:lnTo>
                  <a:lnTo>
                    <a:pt x="3342" y="3872"/>
                  </a:lnTo>
                  <a:lnTo>
                    <a:pt x="3342" y="4047"/>
                  </a:lnTo>
                  <a:close/>
                  <a:moveTo>
                    <a:pt x="4222" y="3520"/>
                  </a:moveTo>
                  <a:lnTo>
                    <a:pt x="1054" y="3520"/>
                  </a:lnTo>
                  <a:lnTo>
                    <a:pt x="1054" y="3344"/>
                  </a:lnTo>
                  <a:lnTo>
                    <a:pt x="4222" y="3344"/>
                  </a:lnTo>
                  <a:lnTo>
                    <a:pt x="4222" y="3520"/>
                  </a:lnTo>
                  <a:close/>
                  <a:moveTo>
                    <a:pt x="2814" y="2992"/>
                  </a:moveTo>
                  <a:lnTo>
                    <a:pt x="1054" y="2992"/>
                  </a:lnTo>
                  <a:lnTo>
                    <a:pt x="1054" y="2816"/>
                  </a:lnTo>
                  <a:lnTo>
                    <a:pt x="2814" y="2816"/>
                  </a:lnTo>
                  <a:lnTo>
                    <a:pt x="2814" y="2992"/>
                  </a:lnTo>
                  <a:close/>
                  <a:moveTo>
                    <a:pt x="4750" y="1056"/>
                  </a:moveTo>
                  <a:lnTo>
                    <a:pt x="3518" y="1056"/>
                  </a:lnTo>
                  <a:lnTo>
                    <a:pt x="3620" y="1362"/>
                  </a:lnTo>
                  <a:lnTo>
                    <a:pt x="3664" y="1373"/>
                  </a:lnTo>
                  <a:lnTo>
                    <a:pt x="3707" y="1385"/>
                  </a:lnTo>
                  <a:lnTo>
                    <a:pt x="3747" y="1397"/>
                  </a:lnTo>
                  <a:lnTo>
                    <a:pt x="3785" y="1412"/>
                  </a:lnTo>
                  <a:lnTo>
                    <a:pt x="3822" y="1426"/>
                  </a:lnTo>
                  <a:lnTo>
                    <a:pt x="3856" y="1441"/>
                  </a:lnTo>
                  <a:lnTo>
                    <a:pt x="3888" y="1458"/>
                  </a:lnTo>
                  <a:lnTo>
                    <a:pt x="3919" y="1476"/>
                  </a:lnTo>
                  <a:lnTo>
                    <a:pt x="3948" y="1494"/>
                  </a:lnTo>
                  <a:lnTo>
                    <a:pt x="3976" y="1513"/>
                  </a:lnTo>
                  <a:lnTo>
                    <a:pt x="4001" y="1534"/>
                  </a:lnTo>
                  <a:lnTo>
                    <a:pt x="4025" y="1555"/>
                  </a:lnTo>
                  <a:lnTo>
                    <a:pt x="4046" y="1577"/>
                  </a:lnTo>
                  <a:lnTo>
                    <a:pt x="4067" y="1599"/>
                  </a:lnTo>
                  <a:lnTo>
                    <a:pt x="4086" y="1622"/>
                  </a:lnTo>
                  <a:lnTo>
                    <a:pt x="4104" y="1646"/>
                  </a:lnTo>
                  <a:lnTo>
                    <a:pt x="4119" y="1671"/>
                  </a:lnTo>
                  <a:lnTo>
                    <a:pt x="4134" y="1696"/>
                  </a:lnTo>
                  <a:lnTo>
                    <a:pt x="4148" y="1723"/>
                  </a:lnTo>
                  <a:lnTo>
                    <a:pt x="4160" y="1749"/>
                  </a:lnTo>
                  <a:lnTo>
                    <a:pt x="4171" y="1777"/>
                  </a:lnTo>
                  <a:lnTo>
                    <a:pt x="4180" y="1805"/>
                  </a:lnTo>
                  <a:lnTo>
                    <a:pt x="4189" y="1834"/>
                  </a:lnTo>
                  <a:lnTo>
                    <a:pt x="4196" y="1863"/>
                  </a:lnTo>
                  <a:lnTo>
                    <a:pt x="4203" y="1892"/>
                  </a:lnTo>
                  <a:lnTo>
                    <a:pt x="4208" y="1923"/>
                  </a:lnTo>
                  <a:lnTo>
                    <a:pt x="4213" y="1953"/>
                  </a:lnTo>
                  <a:lnTo>
                    <a:pt x="4216" y="1984"/>
                  </a:lnTo>
                  <a:lnTo>
                    <a:pt x="4219" y="2015"/>
                  </a:lnTo>
                  <a:lnTo>
                    <a:pt x="4221" y="2047"/>
                  </a:lnTo>
                  <a:lnTo>
                    <a:pt x="4222" y="2078"/>
                  </a:lnTo>
                  <a:lnTo>
                    <a:pt x="4222" y="2111"/>
                  </a:lnTo>
                  <a:lnTo>
                    <a:pt x="1054" y="2111"/>
                  </a:lnTo>
                  <a:lnTo>
                    <a:pt x="1056" y="2081"/>
                  </a:lnTo>
                  <a:lnTo>
                    <a:pt x="1057" y="2050"/>
                  </a:lnTo>
                  <a:lnTo>
                    <a:pt x="1058" y="2020"/>
                  </a:lnTo>
                  <a:lnTo>
                    <a:pt x="1062" y="1990"/>
                  </a:lnTo>
                  <a:lnTo>
                    <a:pt x="1065" y="1960"/>
                  </a:lnTo>
                  <a:lnTo>
                    <a:pt x="1070" y="1931"/>
                  </a:lnTo>
                  <a:lnTo>
                    <a:pt x="1076" y="1902"/>
                  </a:lnTo>
                  <a:lnTo>
                    <a:pt x="1083" y="1874"/>
                  </a:lnTo>
                  <a:lnTo>
                    <a:pt x="1092" y="1846"/>
                  </a:lnTo>
                  <a:lnTo>
                    <a:pt x="1101" y="1819"/>
                  </a:lnTo>
                  <a:lnTo>
                    <a:pt x="1111" y="1792"/>
                  </a:lnTo>
                  <a:lnTo>
                    <a:pt x="1123" y="1766"/>
                  </a:lnTo>
                  <a:lnTo>
                    <a:pt x="1135" y="1740"/>
                  </a:lnTo>
                  <a:lnTo>
                    <a:pt x="1149" y="1714"/>
                  </a:lnTo>
                  <a:lnTo>
                    <a:pt x="1165" y="1690"/>
                  </a:lnTo>
                  <a:lnTo>
                    <a:pt x="1180" y="1665"/>
                  </a:lnTo>
                  <a:lnTo>
                    <a:pt x="1198" y="1643"/>
                  </a:lnTo>
                  <a:lnTo>
                    <a:pt x="1217" y="1620"/>
                  </a:lnTo>
                  <a:lnTo>
                    <a:pt x="1239" y="1597"/>
                  </a:lnTo>
                  <a:lnTo>
                    <a:pt x="1260" y="1576"/>
                  </a:lnTo>
                  <a:lnTo>
                    <a:pt x="1284" y="1555"/>
                  </a:lnTo>
                  <a:lnTo>
                    <a:pt x="1309" y="1535"/>
                  </a:lnTo>
                  <a:lnTo>
                    <a:pt x="1336" y="1516"/>
                  </a:lnTo>
                  <a:lnTo>
                    <a:pt x="1363" y="1498"/>
                  </a:lnTo>
                  <a:lnTo>
                    <a:pt x="1393" y="1480"/>
                  </a:lnTo>
                  <a:lnTo>
                    <a:pt x="1426" y="1463"/>
                  </a:lnTo>
                  <a:lnTo>
                    <a:pt x="1458" y="1447"/>
                  </a:lnTo>
                  <a:lnTo>
                    <a:pt x="1493" y="1432"/>
                  </a:lnTo>
                  <a:lnTo>
                    <a:pt x="1530" y="1418"/>
                  </a:lnTo>
                  <a:lnTo>
                    <a:pt x="1568" y="1404"/>
                  </a:lnTo>
                  <a:lnTo>
                    <a:pt x="1609" y="1392"/>
                  </a:lnTo>
                  <a:lnTo>
                    <a:pt x="1651" y="1380"/>
                  </a:lnTo>
                  <a:lnTo>
                    <a:pt x="1758" y="1056"/>
                  </a:lnTo>
                  <a:lnTo>
                    <a:pt x="526" y="1056"/>
                  </a:lnTo>
                  <a:lnTo>
                    <a:pt x="526" y="6335"/>
                  </a:lnTo>
                  <a:lnTo>
                    <a:pt x="4750" y="6335"/>
                  </a:lnTo>
                  <a:lnTo>
                    <a:pt x="4750" y="1056"/>
                  </a:lnTo>
                  <a:close/>
                  <a:moveTo>
                    <a:pt x="2638" y="265"/>
                  </a:moveTo>
                  <a:lnTo>
                    <a:pt x="2638" y="265"/>
                  </a:lnTo>
                  <a:lnTo>
                    <a:pt x="2611" y="266"/>
                  </a:lnTo>
                  <a:lnTo>
                    <a:pt x="2584" y="269"/>
                  </a:lnTo>
                  <a:lnTo>
                    <a:pt x="2559" y="275"/>
                  </a:lnTo>
                  <a:lnTo>
                    <a:pt x="2535" y="285"/>
                  </a:lnTo>
                  <a:lnTo>
                    <a:pt x="2513" y="296"/>
                  </a:lnTo>
                  <a:lnTo>
                    <a:pt x="2491" y="309"/>
                  </a:lnTo>
                  <a:lnTo>
                    <a:pt x="2471" y="324"/>
                  </a:lnTo>
                  <a:lnTo>
                    <a:pt x="2452" y="341"/>
                  </a:lnTo>
                  <a:lnTo>
                    <a:pt x="2435" y="360"/>
                  </a:lnTo>
                  <a:lnTo>
                    <a:pt x="2419" y="381"/>
                  </a:lnTo>
                  <a:lnTo>
                    <a:pt x="2406" y="402"/>
                  </a:lnTo>
                  <a:lnTo>
                    <a:pt x="2395" y="425"/>
                  </a:lnTo>
                  <a:lnTo>
                    <a:pt x="2386" y="449"/>
                  </a:lnTo>
                  <a:lnTo>
                    <a:pt x="2380" y="474"/>
                  </a:lnTo>
                  <a:lnTo>
                    <a:pt x="2375" y="500"/>
                  </a:lnTo>
                  <a:lnTo>
                    <a:pt x="2374" y="528"/>
                  </a:lnTo>
                  <a:lnTo>
                    <a:pt x="2375" y="554"/>
                  </a:lnTo>
                  <a:lnTo>
                    <a:pt x="2380" y="581"/>
                  </a:lnTo>
                  <a:lnTo>
                    <a:pt x="2386" y="606"/>
                  </a:lnTo>
                  <a:lnTo>
                    <a:pt x="2395" y="631"/>
                  </a:lnTo>
                  <a:lnTo>
                    <a:pt x="2406" y="654"/>
                  </a:lnTo>
                  <a:lnTo>
                    <a:pt x="2419" y="675"/>
                  </a:lnTo>
                  <a:lnTo>
                    <a:pt x="2435" y="696"/>
                  </a:lnTo>
                  <a:lnTo>
                    <a:pt x="2452" y="715"/>
                  </a:lnTo>
                  <a:lnTo>
                    <a:pt x="2471" y="732"/>
                  </a:lnTo>
                  <a:lnTo>
                    <a:pt x="2491" y="747"/>
                  </a:lnTo>
                  <a:lnTo>
                    <a:pt x="2513" y="760"/>
                  </a:lnTo>
                  <a:lnTo>
                    <a:pt x="2535" y="771"/>
                  </a:lnTo>
                  <a:lnTo>
                    <a:pt x="2559" y="779"/>
                  </a:lnTo>
                  <a:lnTo>
                    <a:pt x="2584" y="787"/>
                  </a:lnTo>
                  <a:lnTo>
                    <a:pt x="2611" y="790"/>
                  </a:lnTo>
                  <a:lnTo>
                    <a:pt x="2638" y="791"/>
                  </a:lnTo>
                  <a:lnTo>
                    <a:pt x="2665" y="790"/>
                  </a:lnTo>
                  <a:lnTo>
                    <a:pt x="2691" y="787"/>
                  </a:lnTo>
                  <a:lnTo>
                    <a:pt x="2716" y="779"/>
                  </a:lnTo>
                  <a:lnTo>
                    <a:pt x="2741" y="771"/>
                  </a:lnTo>
                  <a:lnTo>
                    <a:pt x="2764" y="760"/>
                  </a:lnTo>
                  <a:lnTo>
                    <a:pt x="2786" y="747"/>
                  </a:lnTo>
                  <a:lnTo>
                    <a:pt x="2806" y="732"/>
                  </a:lnTo>
                  <a:lnTo>
                    <a:pt x="2825" y="715"/>
                  </a:lnTo>
                  <a:lnTo>
                    <a:pt x="2842" y="696"/>
                  </a:lnTo>
                  <a:lnTo>
                    <a:pt x="2857" y="675"/>
                  </a:lnTo>
                  <a:lnTo>
                    <a:pt x="2871" y="654"/>
                  </a:lnTo>
                  <a:lnTo>
                    <a:pt x="2881" y="631"/>
                  </a:lnTo>
                  <a:lnTo>
                    <a:pt x="2890" y="606"/>
                  </a:lnTo>
                  <a:lnTo>
                    <a:pt x="2897" y="581"/>
                  </a:lnTo>
                  <a:lnTo>
                    <a:pt x="2900" y="554"/>
                  </a:lnTo>
                  <a:lnTo>
                    <a:pt x="2902" y="528"/>
                  </a:lnTo>
                  <a:lnTo>
                    <a:pt x="2900" y="500"/>
                  </a:lnTo>
                  <a:lnTo>
                    <a:pt x="2897" y="474"/>
                  </a:lnTo>
                  <a:lnTo>
                    <a:pt x="2890" y="449"/>
                  </a:lnTo>
                  <a:lnTo>
                    <a:pt x="2881" y="425"/>
                  </a:lnTo>
                  <a:lnTo>
                    <a:pt x="2871" y="402"/>
                  </a:lnTo>
                  <a:lnTo>
                    <a:pt x="2857" y="381"/>
                  </a:lnTo>
                  <a:lnTo>
                    <a:pt x="2842" y="360"/>
                  </a:lnTo>
                  <a:lnTo>
                    <a:pt x="2825" y="341"/>
                  </a:lnTo>
                  <a:lnTo>
                    <a:pt x="2806" y="324"/>
                  </a:lnTo>
                  <a:lnTo>
                    <a:pt x="2786" y="309"/>
                  </a:lnTo>
                  <a:lnTo>
                    <a:pt x="2764" y="296"/>
                  </a:lnTo>
                  <a:lnTo>
                    <a:pt x="2741" y="285"/>
                  </a:lnTo>
                  <a:lnTo>
                    <a:pt x="2716" y="275"/>
                  </a:lnTo>
                  <a:lnTo>
                    <a:pt x="2691" y="269"/>
                  </a:lnTo>
                  <a:lnTo>
                    <a:pt x="2665" y="266"/>
                  </a:lnTo>
                  <a:lnTo>
                    <a:pt x="2638" y="265"/>
                  </a:lnTo>
                  <a:close/>
                  <a:moveTo>
                    <a:pt x="0" y="6863"/>
                  </a:moveTo>
                  <a:lnTo>
                    <a:pt x="0" y="528"/>
                  </a:lnTo>
                  <a:lnTo>
                    <a:pt x="2110" y="528"/>
                  </a:lnTo>
                  <a:lnTo>
                    <a:pt x="2110" y="500"/>
                  </a:lnTo>
                  <a:lnTo>
                    <a:pt x="2113" y="474"/>
                  </a:lnTo>
                  <a:lnTo>
                    <a:pt x="2116" y="448"/>
                  </a:lnTo>
                  <a:lnTo>
                    <a:pt x="2121" y="421"/>
                  </a:lnTo>
                  <a:lnTo>
                    <a:pt x="2127" y="396"/>
                  </a:lnTo>
                  <a:lnTo>
                    <a:pt x="2134" y="371"/>
                  </a:lnTo>
                  <a:lnTo>
                    <a:pt x="2143" y="346"/>
                  </a:lnTo>
                  <a:lnTo>
                    <a:pt x="2152" y="322"/>
                  </a:lnTo>
                  <a:lnTo>
                    <a:pt x="2162" y="299"/>
                  </a:lnTo>
                  <a:lnTo>
                    <a:pt x="2174" y="277"/>
                  </a:lnTo>
                  <a:lnTo>
                    <a:pt x="2187" y="254"/>
                  </a:lnTo>
                  <a:lnTo>
                    <a:pt x="2200" y="232"/>
                  </a:lnTo>
                  <a:lnTo>
                    <a:pt x="2216" y="212"/>
                  </a:lnTo>
                  <a:lnTo>
                    <a:pt x="2231" y="192"/>
                  </a:lnTo>
                  <a:lnTo>
                    <a:pt x="2248" y="172"/>
                  </a:lnTo>
                  <a:lnTo>
                    <a:pt x="2265" y="154"/>
                  </a:lnTo>
                  <a:lnTo>
                    <a:pt x="2283" y="136"/>
                  </a:lnTo>
                  <a:lnTo>
                    <a:pt x="2302" y="121"/>
                  </a:lnTo>
                  <a:lnTo>
                    <a:pt x="2322" y="105"/>
                  </a:lnTo>
                  <a:lnTo>
                    <a:pt x="2343" y="90"/>
                  </a:lnTo>
                  <a:lnTo>
                    <a:pt x="2364" y="77"/>
                  </a:lnTo>
                  <a:lnTo>
                    <a:pt x="2387" y="63"/>
                  </a:lnTo>
                  <a:lnTo>
                    <a:pt x="2410" y="53"/>
                  </a:lnTo>
                  <a:lnTo>
                    <a:pt x="2432" y="42"/>
                  </a:lnTo>
                  <a:lnTo>
                    <a:pt x="2456" y="32"/>
                  </a:lnTo>
                  <a:lnTo>
                    <a:pt x="2481" y="24"/>
                  </a:lnTo>
                  <a:lnTo>
                    <a:pt x="2507" y="17"/>
                  </a:lnTo>
                  <a:lnTo>
                    <a:pt x="2532" y="11"/>
                  </a:lnTo>
                  <a:lnTo>
                    <a:pt x="2558" y="6"/>
                  </a:lnTo>
                  <a:lnTo>
                    <a:pt x="2584" y="2"/>
                  </a:lnTo>
                  <a:lnTo>
                    <a:pt x="2611" y="1"/>
                  </a:lnTo>
                  <a:lnTo>
                    <a:pt x="2638" y="0"/>
                  </a:lnTo>
                  <a:lnTo>
                    <a:pt x="2665" y="1"/>
                  </a:lnTo>
                  <a:lnTo>
                    <a:pt x="2692" y="2"/>
                  </a:lnTo>
                  <a:lnTo>
                    <a:pt x="2718" y="6"/>
                  </a:lnTo>
                  <a:lnTo>
                    <a:pt x="2745" y="11"/>
                  </a:lnTo>
                  <a:lnTo>
                    <a:pt x="2770" y="17"/>
                  </a:lnTo>
                  <a:lnTo>
                    <a:pt x="2795" y="24"/>
                  </a:lnTo>
                  <a:lnTo>
                    <a:pt x="2820" y="32"/>
                  </a:lnTo>
                  <a:lnTo>
                    <a:pt x="2844" y="42"/>
                  </a:lnTo>
                  <a:lnTo>
                    <a:pt x="2867" y="53"/>
                  </a:lnTo>
                  <a:lnTo>
                    <a:pt x="2890" y="63"/>
                  </a:lnTo>
                  <a:lnTo>
                    <a:pt x="2912" y="77"/>
                  </a:lnTo>
                  <a:lnTo>
                    <a:pt x="2934" y="90"/>
                  </a:lnTo>
                  <a:lnTo>
                    <a:pt x="2954" y="105"/>
                  </a:lnTo>
                  <a:lnTo>
                    <a:pt x="2975" y="121"/>
                  </a:lnTo>
                  <a:lnTo>
                    <a:pt x="2994" y="136"/>
                  </a:lnTo>
                  <a:lnTo>
                    <a:pt x="3012" y="154"/>
                  </a:lnTo>
                  <a:lnTo>
                    <a:pt x="3030" y="172"/>
                  </a:lnTo>
                  <a:lnTo>
                    <a:pt x="3045" y="192"/>
                  </a:lnTo>
                  <a:lnTo>
                    <a:pt x="3062" y="212"/>
                  </a:lnTo>
                  <a:lnTo>
                    <a:pt x="3076" y="232"/>
                  </a:lnTo>
                  <a:lnTo>
                    <a:pt x="3090" y="254"/>
                  </a:lnTo>
                  <a:lnTo>
                    <a:pt x="3103" y="277"/>
                  </a:lnTo>
                  <a:lnTo>
                    <a:pt x="3115" y="299"/>
                  </a:lnTo>
                  <a:lnTo>
                    <a:pt x="3126" y="322"/>
                  </a:lnTo>
                  <a:lnTo>
                    <a:pt x="3134" y="346"/>
                  </a:lnTo>
                  <a:lnTo>
                    <a:pt x="3142" y="371"/>
                  </a:lnTo>
                  <a:lnTo>
                    <a:pt x="3149" y="396"/>
                  </a:lnTo>
                  <a:lnTo>
                    <a:pt x="3155" y="421"/>
                  </a:lnTo>
                  <a:lnTo>
                    <a:pt x="3160" y="448"/>
                  </a:lnTo>
                  <a:lnTo>
                    <a:pt x="3164" y="474"/>
                  </a:lnTo>
                  <a:lnTo>
                    <a:pt x="3166" y="500"/>
                  </a:lnTo>
                  <a:lnTo>
                    <a:pt x="3166" y="528"/>
                  </a:lnTo>
                  <a:lnTo>
                    <a:pt x="5278" y="528"/>
                  </a:lnTo>
                  <a:lnTo>
                    <a:pt x="5278" y="6863"/>
                  </a:lnTo>
                  <a:lnTo>
                    <a:pt x="0" y="68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2353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个人总结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工作不足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PA_组合 12"/>
          <p:cNvGrpSpPr/>
          <p:nvPr>
            <p:custDataLst>
              <p:tags r:id="rId3"/>
            </p:custDataLst>
          </p:nvPr>
        </p:nvGrpSpPr>
        <p:grpSpPr>
          <a:xfrm>
            <a:off x="1745940" y="1203596"/>
            <a:ext cx="1584176" cy="1584176"/>
            <a:chOff x="1673932" y="1203598"/>
            <a:chExt cx="1584176" cy="1584176"/>
          </a:xfrm>
        </p:grpSpPr>
        <p:sp>
          <p:nvSpPr>
            <p:cNvPr id="5" name="椭圆 4"/>
            <p:cNvSpPr/>
            <p:nvPr/>
          </p:nvSpPr>
          <p:spPr>
            <a:xfrm>
              <a:off x="1673932" y="1203598"/>
              <a:ext cx="1584176" cy="1584176"/>
            </a:xfrm>
            <a:prstGeom prst="ellipse">
              <a:avLst/>
            </a:prstGeom>
            <a:solidFill>
              <a:srgbClr val="FC6D5C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1054" y="1672520"/>
              <a:ext cx="10972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工作经验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PA_组合 13"/>
          <p:cNvGrpSpPr/>
          <p:nvPr>
            <p:custDataLst>
              <p:tags r:id="rId4"/>
            </p:custDataLst>
          </p:nvPr>
        </p:nvGrpSpPr>
        <p:grpSpPr>
          <a:xfrm>
            <a:off x="3052617" y="1203596"/>
            <a:ext cx="1645651" cy="1584176"/>
            <a:chOff x="2980609" y="1203598"/>
            <a:chExt cx="1645651" cy="1584176"/>
          </a:xfrm>
        </p:grpSpPr>
        <p:sp>
          <p:nvSpPr>
            <p:cNvPr id="6" name="椭圆 5"/>
            <p:cNvSpPr/>
            <p:nvPr/>
          </p:nvSpPr>
          <p:spPr>
            <a:xfrm>
              <a:off x="3042084" y="1203598"/>
              <a:ext cx="1584176" cy="1584176"/>
            </a:xfrm>
            <a:prstGeom prst="ellipse">
              <a:avLst/>
            </a:prstGeom>
            <a:solidFill>
              <a:srgbClr val="FBC65C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0609" y="1672520"/>
              <a:ext cx="15544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编程思维局限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PA_组合 14"/>
          <p:cNvGrpSpPr/>
          <p:nvPr>
            <p:custDataLst>
              <p:tags r:id="rId5"/>
            </p:custDataLst>
          </p:nvPr>
        </p:nvGrpSpPr>
        <p:grpSpPr>
          <a:xfrm>
            <a:off x="4518876" y="1203596"/>
            <a:ext cx="1584176" cy="1584176"/>
            <a:chOff x="4446868" y="1203598"/>
            <a:chExt cx="1584176" cy="1584176"/>
          </a:xfrm>
        </p:grpSpPr>
        <p:sp>
          <p:nvSpPr>
            <p:cNvPr id="7" name="椭圆 6"/>
            <p:cNvSpPr/>
            <p:nvPr/>
          </p:nvSpPr>
          <p:spPr>
            <a:xfrm>
              <a:off x="4446868" y="1203598"/>
              <a:ext cx="1584176" cy="1584176"/>
            </a:xfrm>
            <a:prstGeom prst="ellipse">
              <a:avLst/>
            </a:prstGeom>
            <a:solidFill>
              <a:srgbClr val="8BC066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2872" y="1672519"/>
              <a:ext cx="13258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工作专注性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PA_组合 15"/>
          <p:cNvGrpSpPr/>
          <p:nvPr>
            <p:custDataLst>
              <p:tags r:id="rId6"/>
            </p:custDataLst>
          </p:nvPr>
        </p:nvGrpSpPr>
        <p:grpSpPr>
          <a:xfrm>
            <a:off x="5868144" y="1203596"/>
            <a:ext cx="1584176" cy="1584176"/>
            <a:chOff x="5796136" y="1203598"/>
            <a:chExt cx="1584176" cy="1584176"/>
          </a:xfrm>
        </p:grpSpPr>
        <p:sp>
          <p:nvSpPr>
            <p:cNvPr id="8" name="椭圆 7"/>
            <p:cNvSpPr/>
            <p:nvPr/>
          </p:nvSpPr>
          <p:spPr>
            <a:xfrm>
              <a:off x="5796136" y="1203598"/>
              <a:ext cx="1584176" cy="1584176"/>
            </a:xfrm>
            <a:prstGeom prst="ellipse">
              <a:avLst/>
            </a:prstGeom>
            <a:solidFill>
              <a:srgbClr val="66BFBD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7518" y="1687582"/>
              <a:ext cx="10972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编程技术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PA_文本框 4"/>
          <p:cNvSpPr txBox="1"/>
          <p:nvPr>
            <p:custDataLst>
              <p:tags r:id="rId7"/>
            </p:custDataLst>
          </p:nvPr>
        </p:nvSpPr>
        <p:spPr>
          <a:xfrm>
            <a:off x="1403648" y="2790572"/>
            <a:ext cx="1572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中文编码问题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GBK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UTF-8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PA_文本框 4"/>
          <p:cNvSpPr txBox="1"/>
          <p:nvPr>
            <p:custDataLst>
              <p:tags r:id="rId8"/>
            </p:custDataLst>
          </p:nvPr>
        </p:nvSpPr>
        <p:spPr>
          <a:xfrm>
            <a:off x="2987824" y="2790572"/>
            <a:ext cx="1572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代码设计不合理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9" name="PA_文本框 4"/>
          <p:cNvSpPr txBox="1"/>
          <p:nvPr>
            <p:custDataLst>
              <p:tags r:id="rId9"/>
            </p:custDataLst>
          </p:nvPr>
        </p:nvSpPr>
        <p:spPr>
          <a:xfrm>
            <a:off x="4583531" y="2790572"/>
            <a:ext cx="1572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程序开发不专注，导致错误编码出现异常问题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PA_文本框 4"/>
          <p:cNvSpPr txBox="1"/>
          <p:nvPr>
            <p:custDataLst>
              <p:tags r:id="rId10"/>
            </p:custDataLst>
          </p:nvPr>
        </p:nvSpPr>
        <p:spPr>
          <a:xfrm>
            <a:off x="6167707" y="2787772"/>
            <a:ext cx="15726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QT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编程技术理解不深。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对于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vector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容器理解不到位。   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2353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个人总结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工作收获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_圆角矩形 46"/>
          <p:cNvSpPr/>
          <p:nvPr>
            <p:custDataLst>
              <p:tags r:id="rId3"/>
            </p:custDataLst>
          </p:nvPr>
        </p:nvSpPr>
        <p:spPr>
          <a:xfrm>
            <a:off x="4894409" y="1256509"/>
            <a:ext cx="3283957" cy="12961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圆角矩形 47"/>
          <p:cNvSpPr/>
          <p:nvPr>
            <p:custDataLst>
              <p:tags r:id="rId4"/>
            </p:custDataLst>
          </p:nvPr>
        </p:nvSpPr>
        <p:spPr>
          <a:xfrm>
            <a:off x="955315" y="3003798"/>
            <a:ext cx="3283957" cy="12961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圆角矩形 48"/>
          <p:cNvSpPr/>
          <p:nvPr>
            <p:custDataLst>
              <p:tags r:id="rId5"/>
            </p:custDataLst>
          </p:nvPr>
        </p:nvSpPr>
        <p:spPr>
          <a:xfrm>
            <a:off x="4894409" y="3003796"/>
            <a:ext cx="3283957" cy="12961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圆角矩形 13"/>
          <p:cNvSpPr/>
          <p:nvPr>
            <p:custDataLst>
              <p:tags r:id="rId6"/>
            </p:custDataLst>
          </p:nvPr>
        </p:nvSpPr>
        <p:spPr>
          <a:xfrm>
            <a:off x="955317" y="1256509"/>
            <a:ext cx="3283957" cy="12961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6"/>
          <p:cNvSpPr txBox="1"/>
          <p:nvPr>
            <p:custDataLst>
              <p:tags r:id="rId7"/>
            </p:custDataLst>
          </p:nvPr>
        </p:nvSpPr>
        <p:spPr>
          <a:xfrm>
            <a:off x="1028775" y="1396748"/>
            <a:ext cx="2534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...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0" name="PA_文本框 6"/>
          <p:cNvSpPr txBox="1"/>
          <p:nvPr>
            <p:custDataLst>
              <p:tags r:id="rId8"/>
            </p:custDataLst>
          </p:nvPr>
        </p:nvSpPr>
        <p:spPr>
          <a:xfrm>
            <a:off x="5638062" y="1396749"/>
            <a:ext cx="2534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...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1" name="PA_文本框 6"/>
          <p:cNvSpPr txBox="1"/>
          <p:nvPr>
            <p:custDataLst>
              <p:tags r:id="rId9"/>
            </p:custDataLst>
          </p:nvPr>
        </p:nvSpPr>
        <p:spPr>
          <a:xfrm>
            <a:off x="5638062" y="3144039"/>
            <a:ext cx="2534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...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PA_文本框 6"/>
          <p:cNvSpPr txBox="1"/>
          <p:nvPr>
            <p:custDataLst>
              <p:tags r:id="rId10"/>
            </p:custDataLst>
          </p:nvPr>
        </p:nvSpPr>
        <p:spPr>
          <a:xfrm>
            <a:off x="1028775" y="3144037"/>
            <a:ext cx="2534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...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3" name="PA_组合 8"/>
          <p:cNvGrpSpPr/>
          <p:nvPr>
            <p:custDataLst>
              <p:tags r:id="rId11"/>
            </p:custDataLst>
          </p:nvPr>
        </p:nvGrpSpPr>
        <p:grpSpPr>
          <a:xfrm>
            <a:off x="3403564" y="1639423"/>
            <a:ext cx="1127923" cy="1127923"/>
            <a:chOff x="3403564" y="1491631"/>
            <a:chExt cx="1127923" cy="1127923"/>
          </a:xfrm>
        </p:grpSpPr>
        <p:sp>
          <p:nvSpPr>
            <p:cNvPr id="14" name="KSO_Shape"/>
            <p:cNvSpPr/>
            <p:nvPr/>
          </p:nvSpPr>
          <p:spPr>
            <a:xfrm rot="10800000">
              <a:off x="3403564" y="1491631"/>
              <a:ext cx="1127923" cy="1127923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rgbClr val="FC6D5C"/>
            </a:solidFill>
            <a:ln>
              <a:noFill/>
            </a:ln>
            <a:effectLst>
              <a:outerShdw blurRad="1270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文本框 62"/>
            <p:cNvSpPr txBox="1"/>
            <p:nvPr/>
          </p:nvSpPr>
          <p:spPr>
            <a:xfrm>
              <a:off x="3633040" y="1661686"/>
              <a:ext cx="8940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工作经验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PA_组合 9"/>
          <p:cNvGrpSpPr/>
          <p:nvPr>
            <p:custDataLst>
              <p:tags r:id="rId12"/>
            </p:custDataLst>
          </p:nvPr>
        </p:nvGrpSpPr>
        <p:grpSpPr>
          <a:xfrm>
            <a:off x="4612514" y="1639423"/>
            <a:ext cx="1127923" cy="1127923"/>
            <a:chOff x="4612514" y="1491631"/>
            <a:chExt cx="1127923" cy="1127923"/>
          </a:xfrm>
        </p:grpSpPr>
        <p:sp>
          <p:nvSpPr>
            <p:cNvPr id="17" name="KSO_Shape"/>
            <p:cNvSpPr/>
            <p:nvPr/>
          </p:nvSpPr>
          <p:spPr>
            <a:xfrm rot="16200000">
              <a:off x="4612514" y="1491631"/>
              <a:ext cx="1127923" cy="1127923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rgbClr val="FBC65C"/>
            </a:solidFill>
            <a:ln>
              <a:noFill/>
            </a:ln>
            <a:effectLst>
              <a:outerShdw blurRad="127000" dist="38100" dir="18900000" sx="102000" sy="102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2"/>
            <p:cNvSpPr txBox="1"/>
            <p:nvPr/>
          </p:nvSpPr>
          <p:spPr>
            <a:xfrm>
              <a:off x="4616879" y="1662486"/>
              <a:ext cx="8940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编程思维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PA_组合 11"/>
          <p:cNvGrpSpPr/>
          <p:nvPr>
            <p:custDataLst>
              <p:tags r:id="rId13"/>
            </p:custDataLst>
          </p:nvPr>
        </p:nvGrpSpPr>
        <p:grpSpPr>
          <a:xfrm>
            <a:off x="3403562" y="2838197"/>
            <a:ext cx="1127923" cy="1127923"/>
            <a:chOff x="3403562" y="2690405"/>
            <a:chExt cx="1127923" cy="1127923"/>
          </a:xfrm>
        </p:grpSpPr>
        <p:sp>
          <p:nvSpPr>
            <p:cNvPr id="20" name="KSO_Shape"/>
            <p:cNvSpPr/>
            <p:nvPr/>
          </p:nvSpPr>
          <p:spPr>
            <a:xfrm rot="5400000">
              <a:off x="3403562" y="2690405"/>
              <a:ext cx="1127923" cy="1127923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rgbClr val="8BC066"/>
            </a:solidFill>
            <a:ln>
              <a:noFill/>
            </a:ln>
            <a:effectLst>
              <a:outerShdw blurRad="1270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62"/>
            <p:cNvSpPr txBox="1"/>
            <p:nvPr/>
          </p:nvSpPr>
          <p:spPr>
            <a:xfrm>
              <a:off x="3633043" y="2741806"/>
              <a:ext cx="8940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400" dirty="0">
                  <a:solidFill>
                    <a:schemeClr val="bg1"/>
                  </a:solidFill>
                  <a:latin typeface="+mn-ea"/>
                </a:rPr>
                <a:t>编程技术</a:t>
              </a:r>
              <a:endParaRPr lang="zh-CN" sz="1400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PA_组合 12"/>
          <p:cNvGrpSpPr/>
          <p:nvPr>
            <p:custDataLst>
              <p:tags r:id="rId14"/>
            </p:custDataLst>
          </p:nvPr>
        </p:nvGrpSpPr>
        <p:grpSpPr>
          <a:xfrm>
            <a:off x="4612514" y="2838822"/>
            <a:ext cx="1127923" cy="1127923"/>
            <a:chOff x="4612514" y="2691030"/>
            <a:chExt cx="1127923" cy="1127923"/>
          </a:xfrm>
        </p:grpSpPr>
        <p:sp>
          <p:nvSpPr>
            <p:cNvPr id="23" name="KSO_Shape"/>
            <p:cNvSpPr/>
            <p:nvPr/>
          </p:nvSpPr>
          <p:spPr>
            <a:xfrm>
              <a:off x="4612514" y="2691030"/>
              <a:ext cx="1127923" cy="1127923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rgbClr val="66BFBD"/>
            </a:solidFill>
            <a:ln>
              <a:noFill/>
            </a:ln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文本框 62"/>
            <p:cNvSpPr txBox="1"/>
            <p:nvPr/>
          </p:nvSpPr>
          <p:spPr>
            <a:xfrm>
              <a:off x="4624818" y="2741806"/>
              <a:ext cx="8940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税局业务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73742853" name="Picture 2" descr="logo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3" name="PA_KSO_Shape"/>
            <p:cNvSpPr/>
            <p:nvPr>
              <p:custDataLst>
                <p:tags r:id="rId2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PA_KSO_Shape"/>
            <p:cNvSpPr/>
            <p:nvPr>
              <p:custDataLst>
                <p:tags r:id="rId3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PA_文本框 1"/>
          <p:cNvSpPr txBox="1"/>
          <p:nvPr>
            <p:custDataLst>
              <p:tags r:id="rId4"/>
            </p:custDataLst>
          </p:nvPr>
        </p:nvSpPr>
        <p:spPr>
          <a:xfrm>
            <a:off x="2661513" y="2139702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   感谢聆听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14768" y="3623192"/>
            <a:ext cx="1580239" cy="316710"/>
            <a:chOff x="3711841" y="3469887"/>
            <a:chExt cx="1580239" cy="316710"/>
          </a:xfrm>
        </p:grpSpPr>
        <p:sp>
          <p:nvSpPr>
            <p:cNvPr id="10" name="圆角矩形 9"/>
            <p:cNvSpPr/>
            <p:nvPr/>
          </p:nvSpPr>
          <p:spPr>
            <a:xfrm>
              <a:off x="3711841" y="3469887"/>
              <a:ext cx="1580239" cy="31671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34950" y="3489742"/>
              <a:ext cx="12496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汇报人：王连丰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PA_椭圆 10"/>
          <p:cNvSpPr/>
          <p:nvPr>
            <p:custDataLst>
              <p:tags r:id="rId5"/>
            </p:custDataLst>
          </p:nvPr>
        </p:nvSpPr>
        <p:spPr>
          <a:xfrm>
            <a:off x="2804688" y="843558"/>
            <a:ext cx="920081" cy="920081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12"/>
          <p:cNvSpPr/>
          <p:nvPr>
            <p:custDataLst>
              <p:tags r:id="rId6"/>
            </p:custDataLst>
          </p:nvPr>
        </p:nvSpPr>
        <p:spPr>
          <a:xfrm>
            <a:off x="2248347" y="318356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椭圆 13"/>
          <p:cNvSpPr/>
          <p:nvPr>
            <p:custDataLst>
              <p:tags r:id="rId7"/>
            </p:custDataLst>
          </p:nvPr>
        </p:nvSpPr>
        <p:spPr>
          <a:xfrm>
            <a:off x="1887428" y="1507479"/>
            <a:ext cx="683012" cy="683012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椭圆 14"/>
          <p:cNvSpPr/>
          <p:nvPr>
            <p:custDataLst>
              <p:tags r:id="rId8"/>
            </p:custDataLst>
          </p:nvPr>
        </p:nvSpPr>
        <p:spPr>
          <a:xfrm>
            <a:off x="1719482" y="2510679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2"/>
          <p:cNvGrpSpPr/>
          <p:nvPr>
            <p:custDataLst>
              <p:tags r:id="rId1"/>
            </p:custDataLst>
          </p:nvPr>
        </p:nvGrpSpPr>
        <p:grpSpPr>
          <a:xfrm>
            <a:off x="5185929" y="2209180"/>
            <a:ext cx="2597930" cy="709422"/>
            <a:chOff x="5185929" y="1491630"/>
            <a:chExt cx="2597930" cy="709422"/>
          </a:xfrm>
        </p:grpSpPr>
        <p:sp>
          <p:nvSpPr>
            <p:cNvPr id="5" name="PA_文本框 24"/>
            <p:cNvSpPr txBox="1"/>
            <p:nvPr>
              <p:custDataLst>
                <p:tags r:id="rId2"/>
              </p:custDataLst>
            </p:nvPr>
          </p:nvSpPr>
          <p:spPr>
            <a:xfrm>
              <a:off x="5975379" y="1617487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完成情况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185929" y="1491630"/>
              <a:ext cx="621046" cy="621046"/>
              <a:chOff x="4184947" y="1523826"/>
              <a:chExt cx="720080" cy="72008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184947" y="1523826"/>
                <a:ext cx="720080" cy="720080"/>
              </a:xfrm>
              <a:prstGeom prst="ellipse">
                <a:avLst/>
              </a:prstGeom>
              <a:solidFill>
                <a:srgbClr val="FBC65C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KSO_Shape"/>
              <p:cNvSpPr/>
              <p:nvPr/>
            </p:nvSpPr>
            <p:spPr bwMode="auto">
              <a:xfrm>
                <a:off x="4378996" y="1742497"/>
                <a:ext cx="331982" cy="282738"/>
              </a:xfrm>
              <a:custGeom>
                <a:avLst/>
                <a:gdLst>
                  <a:gd name="T0" fmla="*/ 432030 w 2125663"/>
                  <a:gd name="T1" fmla="*/ 1344893 h 1811338"/>
                  <a:gd name="T2" fmla="*/ 462740 w 2125663"/>
                  <a:gd name="T3" fmla="*/ 1477960 h 1811338"/>
                  <a:gd name="T4" fmla="*/ 513638 w 2125663"/>
                  <a:gd name="T5" fmla="*/ 1557743 h 1811338"/>
                  <a:gd name="T6" fmla="*/ 516481 w 2125663"/>
                  <a:gd name="T7" fmla="*/ 1336346 h 1811338"/>
                  <a:gd name="T8" fmla="*/ 503401 w 2125663"/>
                  <a:gd name="T9" fmla="*/ 1310416 h 1811338"/>
                  <a:gd name="T10" fmla="*/ 515913 w 2125663"/>
                  <a:gd name="T11" fmla="*/ 1250009 h 1811338"/>
                  <a:gd name="T12" fmla="*/ 618846 w 2125663"/>
                  <a:gd name="T13" fmla="*/ 1242885 h 1811338"/>
                  <a:gd name="T14" fmla="*/ 643583 w 2125663"/>
                  <a:gd name="T15" fmla="*/ 1263116 h 1811338"/>
                  <a:gd name="T16" fmla="*/ 642446 w 2125663"/>
                  <a:gd name="T17" fmla="*/ 1324948 h 1811338"/>
                  <a:gd name="T18" fmla="*/ 619414 w 2125663"/>
                  <a:gd name="T19" fmla="*/ 1342899 h 1811338"/>
                  <a:gd name="T20" fmla="*/ 664057 w 2125663"/>
                  <a:gd name="T21" fmla="*/ 1524691 h 1811338"/>
                  <a:gd name="T22" fmla="*/ 704434 w 2125663"/>
                  <a:gd name="T23" fmla="*/ 1417553 h 1811338"/>
                  <a:gd name="T24" fmla="*/ 725191 w 2125663"/>
                  <a:gd name="T25" fmla="*/ 1259697 h 1811338"/>
                  <a:gd name="T26" fmla="*/ 857412 w 2125663"/>
                  <a:gd name="T27" fmla="*/ 1192451 h 1811338"/>
                  <a:gd name="T28" fmla="*/ 923096 w 2125663"/>
                  <a:gd name="T29" fmla="*/ 1212682 h 1811338"/>
                  <a:gd name="T30" fmla="*/ 970013 w 2125663"/>
                  <a:gd name="T31" fmla="*/ 1259697 h 1811338"/>
                  <a:gd name="T32" fmla="*/ 990201 w 2125663"/>
                  <a:gd name="T33" fmla="*/ 1325233 h 1811338"/>
                  <a:gd name="T34" fmla="*/ 980818 w 2125663"/>
                  <a:gd name="T35" fmla="*/ 1537228 h 1811338"/>
                  <a:gd name="T36" fmla="*/ 935891 w 2125663"/>
                  <a:gd name="T37" fmla="*/ 1570566 h 1811338"/>
                  <a:gd name="T38" fmla="*/ 798837 w 2125663"/>
                  <a:gd name="T39" fmla="*/ 1607608 h 1811338"/>
                  <a:gd name="T40" fmla="*/ 617424 w 2125663"/>
                  <a:gd name="T41" fmla="*/ 1622140 h 1811338"/>
                  <a:gd name="T42" fmla="*/ 428049 w 2125663"/>
                  <a:gd name="T43" fmla="*/ 1615872 h 1811338"/>
                  <a:gd name="T44" fmla="*/ 264551 w 2125663"/>
                  <a:gd name="T45" fmla="*/ 1588232 h 1811338"/>
                  <a:gd name="T46" fmla="*/ 180669 w 2125663"/>
                  <a:gd name="T47" fmla="*/ 1549481 h 1811338"/>
                  <a:gd name="T48" fmla="*/ 159912 w 2125663"/>
                  <a:gd name="T49" fmla="*/ 1517283 h 1811338"/>
                  <a:gd name="T50" fmla="*/ 167873 w 2125663"/>
                  <a:gd name="T51" fmla="*/ 1284201 h 1811338"/>
                  <a:gd name="T52" fmla="*/ 205123 w 2125663"/>
                  <a:gd name="T53" fmla="*/ 1228638 h 1811338"/>
                  <a:gd name="T54" fmla="*/ 264266 w 2125663"/>
                  <a:gd name="T55" fmla="*/ 1196440 h 1811338"/>
                  <a:gd name="T56" fmla="*/ 421225 w 2125663"/>
                  <a:gd name="T57" fmla="*/ 1183048 h 1811338"/>
                  <a:gd name="T58" fmla="*/ 433514 w 2125663"/>
                  <a:gd name="T59" fmla="*/ 761303 h 1811338"/>
                  <a:gd name="T60" fmla="*/ 391450 w 2125663"/>
                  <a:gd name="T61" fmla="*/ 813630 h 1811338"/>
                  <a:gd name="T62" fmla="*/ 379229 w 2125663"/>
                  <a:gd name="T63" fmla="*/ 902075 h 1811338"/>
                  <a:gd name="T64" fmla="*/ 414756 w 2125663"/>
                  <a:gd name="T65" fmla="*/ 1016114 h 1811338"/>
                  <a:gd name="T66" fmla="*/ 487516 w 2125663"/>
                  <a:gd name="T67" fmla="*/ 1099439 h 1811338"/>
                  <a:gd name="T68" fmla="*/ 567666 w 2125663"/>
                  <a:gd name="T69" fmla="*/ 1135272 h 1811338"/>
                  <a:gd name="T70" fmla="*/ 645542 w 2125663"/>
                  <a:gd name="T71" fmla="*/ 1111099 h 1811338"/>
                  <a:gd name="T72" fmla="*/ 722282 w 2125663"/>
                  <a:gd name="T73" fmla="*/ 1035452 h 1811338"/>
                  <a:gd name="T74" fmla="*/ 767757 w 2125663"/>
                  <a:gd name="T75" fmla="*/ 926248 h 1811338"/>
                  <a:gd name="T76" fmla="*/ 666290 w 2125663"/>
                  <a:gd name="T77" fmla="*/ 863967 h 1811338"/>
                  <a:gd name="T78" fmla="*/ 546918 w 2125663"/>
                  <a:gd name="T79" fmla="*/ 832116 h 1811338"/>
                  <a:gd name="T80" fmla="*/ 484389 w 2125663"/>
                  <a:gd name="T81" fmla="*/ 790595 h 1811338"/>
                  <a:gd name="T82" fmla="*/ 452273 w 2125663"/>
                  <a:gd name="T83" fmla="*/ 760734 h 1811338"/>
                  <a:gd name="T84" fmla="*/ 568234 w 2125663"/>
                  <a:gd name="T85" fmla="*/ 587258 h 1811338"/>
                  <a:gd name="T86" fmla="*/ 631616 w 2125663"/>
                  <a:gd name="T87" fmla="*/ 594937 h 1811338"/>
                  <a:gd name="T88" fmla="*/ 705513 w 2125663"/>
                  <a:gd name="T89" fmla="*/ 631054 h 1811338"/>
                  <a:gd name="T90" fmla="*/ 790210 w 2125663"/>
                  <a:gd name="T91" fmla="*/ 732864 h 1811338"/>
                  <a:gd name="T92" fmla="*/ 826306 w 2125663"/>
                  <a:gd name="T93" fmla="*/ 873920 h 1811338"/>
                  <a:gd name="T94" fmla="*/ 818064 w 2125663"/>
                  <a:gd name="T95" fmla="*/ 959237 h 1811338"/>
                  <a:gd name="T96" fmla="*/ 780831 w 2125663"/>
                  <a:gd name="T97" fmla="*/ 1048534 h 1811338"/>
                  <a:gd name="T98" fmla="*/ 687607 w 2125663"/>
                  <a:gd name="T99" fmla="*/ 1148922 h 1811338"/>
                  <a:gd name="T100" fmla="*/ 588983 w 2125663"/>
                  <a:gd name="T101" fmla="*/ 1190727 h 1811338"/>
                  <a:gd name="T102" fmla="*/ 525033 w 2125663"/>
                  <a:gd name="T103" fmla="*/ 1182480 h 1811338"/>
                  <a:gd name="T104" fmla="*/ 421293 w 2125663"/>
                  <a:gd name="T105" fmla="*/ 1115081 h 1811338"/>
                  <a:gd name="T106" fmla="*/ 345406 w 2125663"/>
                  <a:gd name="T107" fmla="*/ 1002463 h 1811338"/>
                  <a:gd name="T108" fmla="*/ 325511 w 2125663"/>
                  <a:gd name="T109" fmla="*/ 929092 h 1811338"/>
                  <a:gd name="T110" fmla="*/ 330627 w 2125663"/>
                  <a:gd name="T111" fmla="*/ 813915 h 1811338"/>
                  <a:gd name="T112" fmla="*/ 388324 w 2125663"/>
                  <a:gd name="T113" fmla="*/ 686510 h 1811338"/>
                  <a:gd name="T114" fmla="*/ 482400 w 2125663"/>
                  <a:gd name="T115" fmla="*/ 608303 h 1811338"/>
                  <a:gd name="T116" fmla="*/ 542939 w 2125663"/>
                  <a:gd name="T117" fmla="*/ 589534 h 1811338"/>
                  <a:gd name="T118" fmla="*/ 0 w 2125663"/>
                  <a:gd name="T119" fmla="*/ 0 h 1811338"/>
                  <a:gd name="T120" fmla="*/ 174993 w 2125663"/>
                  <a:gd name="T121" fmla="*/ 1118883 h 181133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125663" h="1811338">
                    <a:moveTo>
                      <a:pt x="470017" y="1320800"/>
                    </a:moveTo>
                    <a:lnTo>
                      <a:pt x="470335" y="1343069"/>
                    </a:lnTo>
                    <a:lnTo>
                      <a:pt x="471286" y="1364382"/>
                    </a:lnTo>
                    <a:lnTo>
                      <a:pt x="472238" y="1385696"/>
                    </a:lnTo>
                    <a:lnTo>
                      <a:pt x="473190" y="1406374"/>
                    </a:lnTo>
                    <a:lnTo>
                      <a:pt x="474459" y="1426415"/>
                    </a:lnTo>
                    <a:lnTo>
                      <a:pt x="476363" y="1446139"/>
                    </a:lnTo>
                    <a:lnTo>
                      <a:pt x="478267" y="1464908"/>
                    </a:lnTo>
                    <a:lnTo>
                      <a:pt x="480170" y="1483677"/>
                    </a:lnTo>
                    <a:lnTo>
                      <a:pt x="482074" y="1501491"/>
                    </a:lnTo>
                    <a:lnTo>
                      <a:pt x="484612" y="1518988"/>
                    </a:lnTo>
                    <a:lnTo>
                      <a:pt x="487468" y="1535530"/>
                    </a:lnTo>
                    <a:lnTo>
                      <a:pt x="490323" y="1552072"/>
                    </a:lnTo>
                    <a:lnTo>
                      <a:pt x="493179" y="1567660"/>
                    </a:lnTo>
                    <a:lnTo>
                      <a:pt x="496352" y="1582611"/>
                    </a:lnTo>
                    <a:lnTo>
                      <a:pt x="500159" y="1597563"/>
                    </a:lnTo>
                    <a:lnTo>
                      <a:pt x="503649" y="1611560"/>
                    </a:lnTo>
                    <a:lnTo>
                      <a:pt x="507774" y="1624921"/>
                    </a:lnTo>
                    <a:lnTo>
                      <a:pt x="511899" y="1637646"/>
                    </a:lnTo>
                    <a:lnTo>
                      <a:pt x="516341" y="1650052"/>
                    </a:lnTo>
                    <a:lnTo>
                      <a:pt x="520783" y="1661505"/>
                    </a:lnTo>
                    <a:lnTo>
                      <a:pt x="525859" y="1672639"/>
                    </a:lnTo>
                    <a:lnTo>
                      <a:pt x="530936" y="1683137"/>
                    </a:lnTo>
                    <a:lnTo>
                      <a:pt x="536329" y="1692998"/>
                    </a:lnTo>
                    <a:lnTo>
                      <a:pt x="541723" y="1702224"/>
                    </a:lnTo>
                    <a:lnTo>
                      <a:pt x="547752" y="1710813"/>
                    </a:lnTo>
                    <a:lnTo>
                      <a:pt x="553463" y="1718766"/>
                    </a:lnTo>
                    <a:lnTo>
                      <a:pt x="559808" y="1726083"/>
                    </a:lnTo>
                    <a:lnTo>
                      <a:pt x="566154" y="1732763"/>
                    </a:lnTo>
                    <a:lnTo>
                      <a:pt x="573134" y="1739125"/>
                    </a:lnTo>
                    <a:lnTo>
                      <a:pt x="580114" y="1744215"/>
                    </a:lnTo>
                    <a:lnTo>
                      <a:pt x="587412" y="1749305"/>
                    </a:lnTo>
                    <a:lnTo>
                      <a:pt x="594709" y="1753123"/>
                    </a:lnTo>
                    <a:lnTo>
                      <a:pt x="594709" y="1499901"/>
                    </a:lnTo>
                    <a:lnTo>
                      <a:pt x="591537" y="1499264"/>
                    </a:lnTo>
                    <a:lnTo>
                      <a:pt x="588047" y="1498310"/>
                    </a:lnTo>
                    <a:lnTo>
                      <a:pt x="584874" y="1497038"/>
                    </a:lnTo>
                    <a:lnTo>
                      <a:pt x="582018" y="1495765"/>
                    </a:lnTo>
                    <a:lnTo>
                      <a:pt x="579163" y="1494175"/>
                    </a:lnTo>
                    <a:lnTo>
                      <a:pt x="576307" y="1491948"/>
                    </a:lnTo>
                    <a:lnTo>
                      <a:pt x="573769" y="1489721"/>
                    </a:lnTo>
                    <a:lnTo>
                      <a:pt x="571548" y="1487494"/>
                    </a:lnTo>
                    <a:lnTo>
                      <a:pt x="569327" y="1484949"/>
                    </a:lnTo>
                    <a:lnTo>
                      <a:pt x="567106" y="1482404"/>
                    </a:lnTo>
                    <a:lnTo>
                      <a:pt x="565519" y="1479223"/>
                    </a:lnTo>
                    <a:lnTo>
                      <a:pt x="564250" y="1476360"/>
                    </a:lnTo>
                    <a:lnTo>
                      <a:pt x="563298" y="1473179"/>
                    </a:lnTo>
                    <a:lnTo>
                      <a:pt x="562347" y="1469998"/>
                    </a:lnTo>
                    <a:lnTo>
                      <a:pt x="562029" y="1466180"/>
                    </a:lnTo>
                    <a:lnTo>
                      <a:pt x="561712" y="1462999"/>
                    </a:lnTo>
                    <a:lnTo>
                      <a:pt x="561712" y="1425143"/>
                    </a:lnTo>
                    <a:lnTo>
                      <a:pt x="562029" y="1421007"/>
                    </a:lnTo>
                    <a:lnTo>
                      <a:pt x="562664" y="1417508"/>
                    </a:lnTo>
                    <a:lnTo>
                      <a:pt x="563616" y="1414009"/>
                    </a:lnTo>
                    <a:lnTo>
                      <a:pt x="564885" y="1410191"/>
                    </a:lnTo>
                    <a:lnTo>
                      <a:pt x="566154" y="1407010"/>
                    </a:lnTo>
                    <a:lnTo>
                      <a:pt x="568375" y="1403829"/>
                    </a:lnTo>
                    <a:lnTo>
                      <a:pt x="570596" y="1400966"/>
                    </a:lnTo>
                    <a:lnTo>
                      <a:pt x="572817" y="1398103"/>
                    </a:lnTo>
                    <a:lnTo>
                      <a:pt x="575673" y="1395558"/>
                    </a:lnTo>
                    <a:lnTo>
                      <a:pt x="578528" y="1393649"/>
                    </a:lnTo>
                    <a:lnTo>
                      <a:pt x="581701" y="1391741"/>
                    </a:lnTo>
                    <a:lnTo>
                      <a:pt x="584874" y="1390150"/>
                    </a:lnTo>
                    <a:lnTo>
                      <a:pt x="588364" y="1388878"/>
                    </a:lnTo>
                    <a:lnTo>
                      <a:pt x="592171" y="1387605"/>
                    </a:lnTo>
                    <a:lnTo>
                      <a:pt x="595979" y="1386969"/>
                    </a:lnTo>
                    <a:lnTo>
                      <a:pt x="599786" y="1386969"/>
                    </a:lnTo>
                    <a:lnTo>
                      <a:pt x="682597" y="1386969"/>
                    </a:lnTo>
                    <a:lnTo>
                      <a:pt x="686721" y="1386969"/>
                    </a:lnTo>
                    <a:lnTo>
                      <a:pt x="690529" y="1387605"/>
                    </a:lnTo>
                    <a:lnTo>
                      <a:pt x="694019" y="1388878"/>
                    </a:lnTo>
                    <a:lnTo>
                      <a:pt x="697826" y="1390150"/>
                    </a:lnTo>
                    <a:lnTo>
                      <a:pt x="700999" y="1391741"/>
                    </a:lnTo>
                    <a:lnTo>
                      <a:pt x="704172" y="1393649"/>
                    </a:lnTo>
                    <a:lnTo>
                      <a:pt x="707345" y="1395558"/>
                    </a:lnTo>
                    <a:lnTo>
                      <a:pt x="709883" y="1398103"/>
                    </a:lnTo>
                    <a:lnTo>
                      <a:pt x="712104" y="1400966"/>
                    </a:lnTo>
                    <a:lnTo>
                      <a:pt x="714325" y="1403829"/>
                    </a:lnTo>
                    <a:lnTo>
                      <a:pt x="716229" y="1407010"/>
                    </a:lnTo>
                    <a:lnTo>
                      <a:pt x="718132" y="1410191"/>
                    </a:lnTo>
                    <a:lnTo>
                      <a:pt x="719402" y="1414009"/>
                    </a:lnTo>
                    <a:lnTo>
                      <a:pt x="720353" y="1417508"/>
                    </a:lnTo>
                    <a:lnTo>
                      <a:pt x="720671" y="1421007"/>
                    </a:lnTo>
                    <a:lnTo>
                      <a:pt x="720988" y="1425143"/>
                    </a:lnTo>
                    <a:lnTo>
                      <a:pt x="720988" y="1462999"/>
                    </a:lnTo>
                    <a:lnTo>
                      <a:pt x="720988" y="1466180"/>
                    </a:lnTo>
                    <a:lnTo>
                      <a:pt x="720353" y="1469998"/>
                    </a:lnTo>
                    <a:lnTo>
                      <a:pt x="719719" y="1473179"/>
                    </a:lnTo>
                    <a:lnTo>
                      <a:pt x="718450" y="1476360"/>
                    </a:lnTo>
                    <a:lnTo>
                      <a:pt x="716863" y="1479223"/>
                    </a:lnTo>
                    <a:lnTo>
                      <a:pt x="715277" y="1482404"/>
                    </a:lnTo>
                    <a:lnTo>
                      <a:pt x="713373" y="1484949"/>
                    </a:lnTo>
                    <a:lnTo>
                      <a:pt x="711469" y="1487494"/>
                    </a:lnTo>
                    <a:lnTo>
                      <a:pt x="708931" y="1489721"/>
                    </a:lnTo>
                    <a:lnTo>
                      <a:pt x="706710" y="1491948"/>
                    </a:lnTo>
                    <a:lnTo>
                      <a:pt x="703537" y="1494175"/>
                    </a:lnTo>
                    <a:lnTo>
                      <a:pt x="700682" y="1495765"/>
                    </a:lnTo>
                    <a:lnTo>
                      <a:pt x="697826" y="1497038"/>
                    </a:lnTo>
                    <a:lnTo>
                      <a:pt x="694653" y="1498310"/>
                    </a:lnTo>
                    <a:lnTo>
                      <a:pt x="691163" y="1499264"/>
                    </a:lnTo>
                    <a:lnTo>
                      <a:pt x="687991" y="1499901"/>
                    </a:lnTo>
                    <a:lnTo>
                      <a:pt x="687991" y="1753123"/>
                    </a:lnTo>
                    <a:lnTo>
                      <a:pt x="695605" y="1749305"/>
                    </a:lnTo>
                    <a:lnTo>
                      <a:pt x="702586" y="1744215"/>
                    </a:lnTo>
                    <a:lnTo>
                      <a:pt x="709566" y="1739125"/>
                    </a:lnTo>
                    <a:lnTo>
                      <a:pt x="716229" y="1732763"/>
                    </a:lnTo>
                    <a:lnTo>
                      <a:pt x="722892" y="1726083"/>
                    </a:lnTo>
                    <a:lnTo>
                      <a:pt x="729237" y="1718766"/>
                    </a:lnTo>
                    <a:lnTo>
                      <a:pt x="734948" y="1710813"/>
                    </a:lnTo>
                    <a:lnTo>
                      <a:pt x="740977" y="1702224"/>
                    </a:lnTo>
                    <a:lnTo>
                      <a:pt x="746371" y="1692998"/>
                    </a:lnTo>
                    <a:lnTo>
                      <a:pt x="751447" y="1683137"/>
                    </a:lnTo>
                    <a:lnTo>
                      <a:pt x="756841" y="1672639"/>
                    </a:lnTo>
                    <a:lnTo>
                      <a:pt x="761600" y="1661505"/>
                    </a:lnTo>
                    <a:lnTo>
                      <a:pt x="766359" y="1650052"/>
                    </a:lnTo>
                    <a:lnTo>
                      <a:pt x="770801" y="1637646"/>
                    </a:lnTo>
                    <a:lnTo>
                      <a:pt x="774926" y="1624921"/>
                    </a:lnTo>
                    <a:lnTo>
                      <a:pt x="779051" y="1611560"/>
                    </a:lnTo>
                    <a:lnTo>
                      <a:pt x="782541" y="1597563"/>
                    </a:lnTo>
                    <a:lnTo>
                      <a:pt x="786031" y="1582611"/>
                    </a:lnTo>
                    <a:lnTo>
                      <a:pt x="789521" y="1567660"/>
                    </a:lnTo>
                    <a:lnTo>
                      <a:pt x="792377" y="1552072"/>
                    </a:lnTo>
                    <a:lnTo>
                      <a:pt x="795232" y="1535530"/>
                    </a:lnTo>
                    <a:lnTo>
                      <a:pt x="797770" y="1518988"/>
                    </a:lnTo>
                    <a:lnTo>
                      <a:pt x="800626" y="1501491"/>
                    </a:lnTo>
                    <a:lnTo>
                      <a:pt x="802530" y="1483677"/>
                    </a:lnTo>
                    <a:lnTo>
                      <a:pt x="804751" y="1464908"/>
                    </a:lnTo>
                    <a:lnTo>
                      <a:pt x="806337" y="1446139"/>
                    </a:lnTo>
                    <a:lnTo>
                      <a:pt x="807923" y="1426415"/>
                    </a:lnTo>
                    <a:lnTo>
                      <a:pt x="809193" y="1406374"/>
                    </a:lnTo>
                    <a:lnTo>
                      <a:pt x="810779" y="1385696"/>
                    </a:lnTo>
                    <a:lnTo>
                      <a:pt x="811731" y="1364382"/>
                    </a:lnTo>
                    <a:lnTo>
                      <a:pt x="812365" y="1343069"/>
                    </a:lnTo>
                    <a:lnTo>
                      <a:pt x="813000" y="1320800"/>
                    </a:lnTo>
                    <a:lnTo>
                      <a:pt x="840921" y="1322709"/>
                    </a:lnTo>
                    <a:lnTo>
                      <a:pt x="866621" y="1324300"/>
                    </a:lnTo>
                    <a:lnTo>
                      <a:pt x="909771" y="1327481"/>
                    </a:lnTo>
                    <a:lnTo>
                      <a:pt x="938644" y="1330026"/>
                    </a:lnTo>
                    <a:lnTo>
                      <a:pt x="948797" y="1330980"/>
                    </a:lnTo>
                    <a:lnTo>
                      <a:pt x="956729" y="1331298"/>
                    </a:lnTo>
                    <a:lnTo>
                      <a:pt x="964661" y="1331934"/>
                    </a:lnTo>
                    <a:lnTo>
                      <a:pt x="972593" y="1332889"/>
                    </a:lnTo>
                    <a:lnTo>
                      <a:pt x="980208" y="1334161"/>
                    </a:lnTo>
                    <a:lnTo>
                      <a:pt x="987823" y="1335752"/>
                    </a:lnTo>
                    <a:lnTo>
                      <a:pt x="995437" y="1337979"/>
                    </a:lnTo>
                    <a:lnTo>
                      <a:pt x="1002418" y="1340205"/>
                    </a:lnTo>
                    <a:lnTo>
                      <a:pt x="1009715" y="1343387"/>
                    </a:lnTo>
                    <a:lnTo>
                      <a:pt x="1016378" y="1346250"/>
                    </a:lnTo>
                    <a:lnTo>
                      <a:pt x="1023358" y="1349749"/>
                    </a:lnTo>
                    <a:lnTo>
                      <a:pt x="1030021" y="1353885"/>
                    </a:lnTo>
                    <a:lnTo>
                      <a:pt x="1036050" y="1357702"/>
                    </a:lnTo>
                    <a:lnTo>
                      <a:pt x="1042395" y="1361837"/>
                    </a:lnTo>
                    <a:lnTo>
                      <a:pt x="1048106" y="1366927"/>
                    </a:lnTo>
                    <a:lnTo>
                      <a:pt x="1053817" y="1371699"/>
                    </a:lnTo>
                    <a:lnTo>
                      <a:pt x="1059211" y="1377107"/>
                    </a:lnTo>
                    <a:lnTo>
                      <a:pt x="1064605" y="1382197"/>
                    </a:lnTo>
                    <a:lnTo>
                      <a:pt x="1069364" y="1388241"/>
                    </a:lnTo>
                    <a:lnTo>
                      <a:pt x="1073806" y="1393967"/>
                    </a:lnTo>
                    <a:lnTo>
                      <a:pt x="1078248" y="1400012"/>
                    </a:lnTo>
                    <a:lnTo>
                      <a:pt x="1082373" y="1406374"/>
                    </a:lnTo>
                    <a:lnTo>
                      <a:pt x="1085863" y="1413054"/>
                    </a:lnTo>
                    <a:lnTo>
                      <a:pt x="1089670" y="1419735"/>
                    </a:lnTo>
                    <a:lnTo>
                      <a:pt x="1092843" y="1426734"/>
                    </a:lnTo>
                    <a:lnTo>
                      <a:pt x="1095381" y="1433732"/>
                    </a:lnTo>
                    <a:lnTo>
                      <a:pt x="1097920" y="1441049"/>
                    </a:lnTo>
                    <a:lnTo>
                      <a:pt x="1100141" y="1448684"/>
                    </a:lnTo>
                    <a:lnTo>
                      <a:pt x="1101727" y="1456000"/>
                    </a:lnTo>
                    <a:lnTo>
                      <a:pt x="1103314" y="1463635"/>
                    </a:lnTo>
                    <a:lnTo>
                      <a:pt x="1104265" y="1471588"/>
                    </a:lnTo>
                    <a:lnTo>
                      <a:pt x="1104900" y="1479541"/>
                    </a:lnTo>
                    <a:lnTo>
                      <a:pt x="1104900" y="1487494"/>
                    </a:lnTo>
                    <a:lnTo>
                      <a:pt x="1104900" y="1686000"/>
                    </a:lnTo>
                    <a:lnTo>
                      <a:pt x="1104900" y="1690135"/>
                    </a:lnTo>
                    <a:lnTo>
                      <a:pt x="1104265" y="1693953"/>
                    </a:lnTo>
                    <a:lnTo>
                      <a:pt x="1103631" y="1697770"/>
                    </a:lnTo>
                    <a:lnTo>
                      <a:pt x="1102362" y="1701906"/>
                    </a:lnTo>
                    <a:lnTo>
                      <a:pt x="1101093" y="1705405"/>
                    </a:lnTo>
                    <a:lnTo>
                      <a:pt x="1099189" y="1709222"/>
                    </a:lnTo>
                    <a:lnTo>
                      <a:pt x="1096968" y="1713040"/>
                    </a:lnTo>
                    <a:lnTo>
                      <a:pt x="1094430" y="1716221"/>
                    </a:lnTo>
                    <a:lnTo>
                      <a:pt x="1091891" y="1719720"/>
                    </a:lnTo>
                    <a:lnTo>
                      <a:pt x="1089036" y="1722901"/>
                    </a:lnTo>
                    <a:lnTo>
                      <a:pt x="1085546" y="1726719"/>
                    </a:lnTo>
                    <a:lnTo>
                      <a:pt x="1082056" y="1729900"/>
                    </a:lnTo>
                    <a:lnTo>
                      <a:pt x="1078248" y="1732763"/>
                    </a:lnTo>
                    <a:lnTo>
                      <a:pt x="1074124" y="1736262"/>
                    </a:lnTo>
                    <a:lnTo>
                      <a:pt x="1069682" y="1739125"/>
                    </a:lnTo>
                    <a:lnTo>
                      <a:pt x="1065240" y="1741989"/>
                    </a:lnTo>
                    <a:lnTo>
                      <a:pt x="1055404" y="1748033"/>
                    </a:lnTo>
                    <a:lnTo>
                      <a:pt x="1044299" y="1753441"/>
                    </a:lnTo>
                    <a:lnTo>
                      <a:pt x="1032560" y="1758531"/>
                    </a:lnTo>
                    <a:lnTo>
                      <a:pt x="1019868" y="1763939"/>
                    </a:lnTo>
                    <a:lnTo>
                      <a:pt x="1005908" y="1768392"/>
                    </a:lnTo>
                    <a:lnTo>
                      <a:pt x="991630" y="1773164"/>
                    </a:lnTo>
                    <a:lnTo>
                      <a:pt x="976718" y="1777300"/>
                    </a:lnTo>
                    <a:lnTo>
                      <a:pt x="960854" y="1781117"/>
                    </a:lnTo>
                    <a:lnTo>
                      <a:pt x="944038" y="1784934"/>
                    </a:lnTo>
                    <a:lnTo>
                      <a:pt x="927222" y="1788434"/>
                    </a:lnTo>
                    <a:lnTo>
                      <a:pt x="909454" y="1791615"/>
                    </a:lnTo>
                    <a:lnTo>
                      <a:pt x="891369" y="1794796"/>
                    </a:lnTo>
                    <a:lnTo>
                      <a:pt x="872332" y="1797341"/>
                    </a:lnTo>
                    <a:lnTo>
                      <a:pt x="853295" y="1799886"/>
                    </a:lnTo>
                    <a:lnTo>
                      <a:pt x="833941" y="1801795"/>
                    </a:lnTo>
                    <a:lnTo>
                      <a:pt x="813952" y="1804022"/>
                    </a:lnTo>
                    <a:lnTo>
                      <a:pt x="793328" y="1805930"/>
                    </a:lnTo>
                    <a:lnTo>
                      <a:pt x="773022" y="1807203"/>
                    </a:lnTo>
                    <a:lnTo>
                      <a:pt x="752399" y="1808475"/>
                    </a:lnTo>
                    <a:lnTo>
                      <a:pt x="731458" y="1809748"/>
                    </a:lnTo>
                    <a:lnTo>
                      <a:pt x="710200" y="1810384"/>
                    </a:lnTo>
                    <a:lnTo>
                      <a:pt x="688942" y="1811020"/>
                    </a:lnTo>
                    <a:lnTo>
                      <a:pt x="667684" y="1811338"/>
                    </a:lnTo>
                    <a:lnTo>
                      <a:pt x="646427" y="1811338"/>
                    </a:lnTo>
                    <a:lnTo>
                      <a:pt x="625486" y="1811338"/>
                    </a:lnTo>
                    <a:lnTo>
                      <a:pt x="603911" y="1811020"/>
                    </a:lnTo>
                    <a:lnTo>
                      <a:pt x="582653" y="1810384"/>
                    </a:lnTo>
                    <a:lnTo>
                      <a:pt x="561395" y="1809748"/>
                    </a:lnTo>
                    <a:lnTo>
                      <a:pt x="540137" y="1808475"/>
                    </a:lnTo>
                    <a:lnTo>
                      <a:pt x="518879" y="1807203"/>
                    </a:lnTo>
                    <a:lnTo>
                      <a:pt x="498573" y="1805930"/>
                    </a:lnTo>
                    <a:lnTo>
                      <a:pt x="477632" y="1804022"/>
                    </a:lnTo>
                    <a:lnTo>
                      <a:pt x="457326" y="1801795"/>
                    </a:lnTo>
                    <a:lnTo>
                      <a:pt x="437337" y="1799886"/>
                    </a:lnTo>
                    <a:lnTo>
                      <a:pt x="417983" y="1797341"/>
                    </a:lnTo>
                    <a:lnTo>
                      <a:pt x="398629" y="1794796"/>
                    </a:lnTo>
                    <a:lnTo>
                      <a:pt x="379909" y="1791615"/>
                    </a:lnTo>
                    <a:lnTo>
                      <a:pt x="361824" y="1788434"/>
                    </a:lnTo>
                    <a:lnTo>
                      <a:pt x="344056" y="1784934"/>
                    </a:lnTo>
                    <a:lnTo>
                      <a:pt x="327240" y="1781117"/>
                    </a:lnTo>
                    <a:lnTo>
                      <a:pt x="310741" y="1777300"/>
                    </a:lnTo>
                    <a:lnTo>
                      <a:pt x="295195" y="1773164"/>
                    </a:lnTo>
                    <a:lnTo>
                      <a:pt x="280600" y="1768392"/>
                    </a:lnTo>
                    <a:lnTo>
                      <a:pt x="266322" y="1763939"/>
                    </a:lnTo>
                    <a:lnTo>
                      <a:pt x="252996" y="1758531"/>
                    </a:lnTo>
                    <a:lnTo>
                      <a:pt x="240622" y="1753441"/>
                    </a:lnTo>
                    <a:lnTo>
                      <a:pt x="229517" y="1748033"/>
                    </a:lnTo>
                    <a:lnTo>
                      <a:pt x="219047" y="1741989"/>
                    </a:lnTo>
                    <a:lnTo>
                      <a:pt x="214288" y="1739125"/>
                    </a:lnTo>
                    <a:lnTo>
                      <a:pt x="209846" y="1736262"/>
                    </a:lnTo>
                    <a:lnTo>
                      <a:pt x="205404" y="1732763"/>
                    </a:lnTo>
                    <a:lnTo>
                      <a:pt x="201596" y="1729900"/>
                    </a:lnTo>
                    <a:lnTo>
                      <a:pt x="198106" y="1726719"/>
                    </a:lnTo>
                    <a:lnTo>
                      <a:pt x="194299" y="1722901"/>
                    </a:lnTo>
                    <a:lnTo>
                      <a:pt x="191443" y="1719720"/>
                    </a:lnTo>
                    <a:lnTo>
                      <a:pt x="188588" y="1716221"/>
                    </a:lnTo>
                    <a:lnTo>
                      <a:pt x="186367" y="1713040"/>
                    </a:lnTo>
                    <a:lnTo>
                      <a:pt x="183828" y="1709222"/>
                    </a:lnTo>
                    <a:lnTo>
                      <a:pt x="181925" y="1705405"/>
                    </a:lnTo>
                    <a:lnTo>
                      <a:pt x="180338" y="1701906"/>
                    </a:lnTo>
                    <a:lnTo>
                      <a:pt x="179386" y="1697770"/>
                    </a:lnTo>
                    <a:lnTo>
                      <a:pt x="178435" y="1693953"/>
                    </a:lnTo>
                    <a:lnTo>
                      <a:pt x="177800" y="1690135"/>
                    </a:lnTo>
                    <a:lnTo>
                      <a:pt x="177800" y="1686000"/>
                    </a:lnTo>
                    <a:lnTo>
                      <a:pt x="177800" y="1487494"/>
                    </a:lnTo>
                    <a:lnTo>
                      <a:pt x="178117" y="1479541"/>
                    </a:lnTo>
                    <a:lnTo>
                      <a:pt x="178435" y="1471588"/>
                    </a:lnTo>
                    <a:lnTo>
                      <a:pt x="179386" y="1463635"/>
                    </a:lnTo>
                    <a:lnTo>
                      <a:pt x="180973" y="1456000"/>
                    </a:lnTo>
                    <a:lnTo>
                      <a:pt x="182559" y="1448684"/>
                    </a:lnTo>
                    <a:lnTo>
                      <a:pt x="184463" y="1441049"/>
                    </a:lnTo>
                    <a:lnTo>
                      <a:pt x="187318" y="1433732"/>
                    </a:lnTo>
                    <a:lnTo>
                      <a:pt x="190174" y="1426734"/>
                    </a:lnTo>
                    <a:lnTo>
                      <a:pt x="193030" y="1419735"/>
                    </a:lnTo>
                    <a:lnTo>
                      <a:pt x="196520" y="1413054"/>
                    </a:lnTo>
                    <a:lnTo>
                      <a:pt x="200327" y="1406374"/>
                    </a:lnTo>
                    <a:lnTo>
                      <a:pt x="204452" y="1400012"/>
                    </a:lnTo>
                    <a:lnTo>
                      <a:pt x="208576" y="1393967"/>
                    </a:lnTo>
                    <a:lnTo>
                      <a:pt x="213336" y="1388241"/>
                    </a:lnTo>
                    <a:lnTo>
                      <a:pt x="218095" y="1382197"/>
                    </a:lnTo>
                    <a:lnTo>
                      <a:pt x="223489" y="1377107"/>
                    </a:lnTo>
                    <a:lnTo>
                      <a:pt x="228883" y="1371699"/>
                    </a:lnTo>
                    <a:lnTo>
                      <a:pt x="234594" y="1366927"/>
                    </a:lnTo>
                    <a:lnTo>
                      <a:pt x="240305" y="1361837"/>
                    </a:lnTo>
                    <a:lnTo>
                      <a:pt x="246650" y="1357702"/>
                    </a:lnTo>
                    <a:lnTo>
                      <a:pt x="252679" y="1353885"/>
                    </a:lnTo>
                    <a:lnTo>
                      <a:pt x="259659" y="1349749"/>
                    </a:lnTo>
                    <a:lnTo>
                      <a:pt x="266005" y="1346250"/>
                    </a:lnTo>
                    <a:lnTo>
                      <a:pt x="272985" y="1343387"/>
                    </a:lnTo>
                    <a:lnTo>
                      <a:pt x="280282" y="1340205"/>
                    </a:lnTo>
                    <a:lnTo>
                      <a:pt x="287263" y="1337979"/>
                    </a:lnTo>
                    <a:lnTo>
                      <a:pt x="294877" y="1335752"/>
                    </a:lnTo>
                    <a:lnTo>
                      <a:pt x="302492" y="1334161"/>
                    </a:lnTo>
                    <a:lnTo>
                      <a:pt x="310107" y="1332889"/>
                    </a:lnTo>
                    <a:lnTo>
                      <a:pt x="318039" y="1331934"/>
                    </a:lnTo>
                    <a:lnTo>
                      <a:pt x="325971" y="1331298"/>
                    </a:lnTo>
                    <a:lnTo>
                      <a:pt x="333903" y="1330980"/>
                    </a:lnTo>
                    <a:lnTo>
                      <a:pt x="344056" y="1330026"/>
                    </a:lnTo>
                    <a:lnTo>
                      <a:pt x="372929" y="1327481"/>
                    </a:lnTo>
                    <a:lnTo>
                      <a:pt x="415762" y="1324300"/>
                    </a:lnTo>
                    <a:lnTo>
                      <a:pt x="441779" y="1322709"/>
                    </a:lnTo>
                    <a:lnTo>
                      <a:pt x="470017" y="1320800"/>
                    </a:lnTo>
                    <a:close/>
                    <a:moveTo>
                      <a:pt x="1004887" y="995363"/>
                    </a:moveTo>
                    <a:lnTo>
                      <a:pt x="1176337" y="995363"/>
                    </a:lnTo>
                    <a:lnTo>
                      <a:pt x="1176337" y="1265238"/>
                    </a:lnTo>
                    <a:lnTo>
                      <a:pt x="1004887" y="1265238"/>
                    </a:lnTo>
                    <a:lnTo>
                      <a:pt x="1004887" y="995363"/>
                    </a:lnTo>
                    <a:close/>
                    <a:moveTo>
                      <a:pt x="493561" y="847408"/>
                    </a:moveTo>
                    <a:lnTo>
                      <a:pt x="491024" y="847726"/>
                    </a:lnTo>
                    <a:lnTo>
                      <a:pt x="488804" y="848043"/>
                    </a:lnTo>
                    <a:lnTo>
                      <a:pt x="485950" y="848996"/>
                    </a:lnTo>
                    <a:lnTo>
                      <a:pt x="483730" y="849948"/>
                    </a:lnTo>
                    <a:lnTo>
                      <a:pt x="481510" y="851218"/>
                    </a:lnTo>
                    <a:lnTo>
                      <a:pt x="479290" y="852806"/>
                    </a:lnTo>
                    <a:lnTo>
                      <a:pt x="475167" y="856933"/>
                    </a:lnTo>
                    <a:lnTo>
                      <a:pt x="470727" y="861061"/>
                    </a:lnTo>
                    <a:lnTo>
                      <a:pt x="466604" y="865823"/>
                    </a:lnTo>
                    <a:lnTo>
                      <a:pt x="462482" y="871221"/>
                    </a:lnTo>
                    <a:lnTo>
                      <a:pt x="454553" y="882651"/>
                    </a:lnTo>
                    <a:lnTo>
                      <a:pt x="448527" y="890906"/>
                    </a:lnTo>
                    <a:lnTo>
                      <a:pt x="442819" y="899478"/>
                    </a:lnTo>
                    <a:lnTo>
                      <a:pt x="436793" y="908368"/>
                    </a:lnTo>
                    <a:lnTo>
                      <a:pt x="431402" y="917893"/>
                    </a:lnTo>
                    <a:lnTo>
                      <a:pt x="429499" y="926783"/>
                    </a:lnTo>
                    <a:lnTo>
                      <a:pt x="427596" y="935673"/>
                    </a:lnTo>
                    <a:lnTo>
                      <a:pt x="426010" y="945198"/>
                    </a:lnTo>
                    <a:lnTo>
                      <a:pt x="424742" y="954406"/>
                    </a:lnTo>
                    <a:lnTo>
                      <a:pt x="423790" y="963931"/>
                    </a:lnTo>
                    <a:lnTo>
                      <a:pt x="423156" y="973773"/>
                    </a:lnTo>
                    <a:lnTo>
                      <a:pt x="422839" y="982981"/>
                    </a:lnTo>
                    <a:lnTo>
                      <a:pt x="422839" y="992823"/>
                    </a:lnTo>
                    <a:lnTo>
                      <a:pt x="423156" y="1007111"/>
                    </a:lnTo>
                    <a:lnTo>
                      <a:pt x="424107" y="1020764"/>
                    </a:lnTo>
                    <a:lnTo>
                      <a:pt x="426010" y="1034099"/>
                    </a:lnTo>
                    <a:lnTo>
                      <a:pt x="428547" y="1047434"/>
                    </a:lnTo>
                    <a:lnTo>
                      <a:pt x="432036" y="1060769"/>
                    </a:lnTo>
                    <a:lnTo>
                      <a:pt x="435525" y="1073469"/>
                    </a:lnTo>
                    <a:lnTo>
                      <a:pt x="439965" y="1086169"/>
                    </a:lnTo>
                    <a:lnTo>
                      <a:pt x="445039" y="1098551"/>
                    </a:lnTo>
                    <a:lnTo>
                      <a:pt x="450430" y="1110934"/>
                    </a:lnTo>
                    <a:lnTo>
                      <a:pt x="456456" y="1122999"/>
                    </a:lnTo>
                    <a:lnTo>
                      <a:pt x="462799" y="1134429"/>
                    </a:lnTo>
                    <a:lnTo>
                      <a:pt x="469459" y="1145541"/>
                    </a:lnTo>
                    <a:lnTo>
                      <a:pt x="477070" y="1156019"/>
                    </a:lnTo>
                    <a:lnTo>
                      <a:pt x="484364" y="1166496"/>
                    </a:lnTo>
                    <a:lnTo>
                      <a:pt x="492293" y="1176656"/>
                    </a:lnTo>
                    <a:lnTo>
                      <a:pt x="500539" y="1186181"/>
                    </a:lnTo>
                    <a:lnTo>
                      <a:pt x="508784" y="1195389"/>
                    </a:lnTo>
                    <a:lnTo>
                      <a:pt x="517347" y="1204279"/>
                    </a:lnTo>
                    <a:lnTo>
                      <a:pt x="526227" y="1212216"/>
                    </a:lnTo>
                    <a:lnTo>
                      <a:pt x="535107" y="1220154"/>
                    </a:lnTo>
                    <a:lnTo>
                      <a:pt x="543987" y="1227456"/>
                    </a:lnTo>
                    <a:lnTo>
                      <a:pt x="553184" y="1234124"/>
                    </a:lnTo>
                    <a:lnTo>
                      <a:pt x="562381" y="1240474"/>
                    </a:lnTo>
                    <a:lnTo>
                      <a:pt x="571578" y="1245871"/>
                    </a:lnTo>
                    <a:lnTo>
                      <a:pt x="580775" y="1250951"/>
                    </a:lnTo>
                    <a:lnTo>
                      <a:pt x="589655" y="1255079"/>
                    </a:lnTo>
                    <a:lnTo>
                      <a:pt x="598853" y="1258889"/>
                    </a:lnTo>
                    <a:lnTo>
                      <a:pt x="607732" y="1262381"/>
                    </a:lnTo>
                    <a:lnTo>
                      <a:pt x="616612" y="1264604"/>
                    </a:lnTo>
                    <a:lnTo>
                      <a:pt x="624858" y="1266509"/>
                    </a:lnTo>
                    <a:lnTo>
                      <a:pt x="633421" y="1267461"/>
                    </a:lnTo>
                    <a:lnTo>
                      <a:pt x="641349" y="1267779"/>
                    </a:lnTo>
                    <a:lnTo>
                      <a:pt x="649595" y="1267461"/>
                    </a:lnTo>
                    <a:lnTo>
                      <a:pt x="657524" y="1266509"/>
                    </a:lnTo>
                    <a:lnTo>
                      <a:pt x="666404" y="1264604"/>
                    </a:lnTo>
                    <a:lnTo>
                      <a:pt x="674967" y="1262381"/>
                    </a:lnTo>
                    <a:lnTo>
                      <a:pt x="684164" y="1258889"/>
                    </a:lnTo>
                    <a:lnTo>
                      <a:pt x="692726" y="1255079"/>
                    </a:lnTo>
                    <a:lnTo>
                      <a:pt x="701924" y="1250951"/>
                    </a:lnTo>
                    <a:lnTo>
                      <a:pt x="711121" y="1245871"/>
                    </a:lnTo>
                    <a:lnTo>
                      <a:pt x="720318" y="1240474"/>
                    </a:lnTo>
                    <a:lnTo>
                      <a:pt x="729515" y="1234124"/>
                    </a:lnTo>
                    <a:lnTo>
                      <a:pt x="738395" y="1227456"/>
                    </a:lnTo>
                    <a:lnTo>
                      <a:pt x="747592" y="1220154"/>
                    </a:lnTo>
                    <a:lnTo>
                      <a:pt x="756472" y="1212216"/>
                    </a:lnTo>
                    <a:lnTo>
                      <a:pt x="765352" y="1204279"/>
                    </a:lnTo>
                    <a:lnTo>
                      <a:pt x="773915" y="1195389"/>
                    </a:lnTo>
                    <a:lnTo>
                      <a:pt x="782160" y="1186181"/>
                    </a:lnTo>
                    <a:lnTo>
                      <a:pt x="790406" y="1176656"/>
                    </a:lnTo>
                    <a:lnTo>
                      <a:pt x="798652" y="1166496"/>
                    </a:lnTo>
                    <a:lnTo>
                      <a:pt x="805946" y="1156019"/>
                    </a:lnTo>
                    <a:lnTo>
                      <a:pt x="813240" y="1145541"/>
                    </a:lnTo>
                    <a:lnTo>
                      <a:pt x="819900" y="1134429"/>
                    </a:lnTo>
                    <a:lnTo>
                      <a:pt x="826243" y="1122999"/>
                    </a:lnTo>
                    <a:lnTo>
                      <a:pt x="831952" y="1110934"/>
                    </a:lnTo>
                    <a:lnTo>
                      <a:pt x="837660" y="1098551"/>
                    </a:lnTo>
                    <a:lnTo>
                      <a:pt x="842417" y="1086169"/>
                    </a:lnTo>
                    <a:lnTo>
                      <a:pt x="847174" y="1073469"/>
                    </a:lnTo>
                    <a:lnTo>
                      <a:pt x="850980" y="1060769"/>
                    </a:lnTo>
                    <a:lnTo>
                      <a:pt x="853834" y="1047434"/>
                    </a:lnTo>
                    <a:lnTo>
                      <a:pt x="856689" y="1034099"/>
                    </a:lnTo>
                    <a:lnTo>
                      <a:pt x="858592" y="1020764"/>
                    </a:lnTo>
                    <a:lnTo>
                      <a:pt x="859543" y="1007111"/>
                    </a:lnTo>
                    <a:lnTo>
                      <a:pt x="860177" y="992823"/>
                    </a:lnTo>
                    <a:lnTo>
                      <a:pt x="859860" y="984886"/>
                    </a:lnTo>
                    <a:lnTo>
                      <a:pt x="859543" y="976313"/>
                    </a:lnTo>
                    <a:lnTo>
                      <a:pt x="837343" y="975361"/>
                    </a:lnTo>
                    <a:lnTo>
                      <a:pt x="814509" y="973773"/>
                    </a:lnTo>
                    <a:lnTo>
                      <a:pt x="791040" y="970916"/>
                    </a:lnTo>
                    <a:lnTo>
                      <a:pt x="767255" y="968058"/>
                    </a:lnTo>
                    <a:lnTo>
                      <a:pt x="743469" y="964566"/>
                    </a:lnTo>
                    <a:lnTo>
                      <a:pt x="719366" y="960438"/>
                    </a:lnTo>
                    <a:lnTo>
                      <a:pt x="695898" y="955041"/>
                    </a:lnTo>
                    <a:lnTo>
                      <a:pt x="684481" y="952501"/>
                    </a:lnTo>
                    <a:lnTo>
                      <a:pt x="673064" y="949643"/>
                    </a:lnTo>
                    <a:lnTo>
                      <a:pt x="661964" y="946468"/>
                    </a:lnTo>
                    <a:lnTo>
                      <a:pt x="651181" y="943293"/>
                    </a:lnTo>
                    <a:lnTo>
                      <a:pt x="640398" y="940118"/>
                    </a:lnTo>
                    <a:lnTo>
                      <a:pt x="629932" y="936308"/>
                    </a:lnTo>
                    <a:lnTo>
                      <a:pt x="620101" y="932816"/>
                    </a:lnTo>
                    <a:lnTo>
                      <a:pt x="610270" y="929006"/>
                    </a:lnTo>
                    <a:lnTo>
                      <a:pt x="601073" y="924878"/>
                    </a:lnTo>
                    <a:lnTo>
                      <a:pt x="592510" y="921068"/>
                    </a:lnTo>
                    <a:lnTo>
                      <a:pt x="583947" y="916941"/>
                    </a:lnTo>
                    <a:lnTo>
                      <a:pt x="576018" y="912178"/>
                    </a:lnTo>
                    <a:lnTo>
                      <a:pt x="568724" y="907733"/>
                    </a:lnTo>
                    <a:lnTo>
                      <a:pt x="561747" y="903288"/>
                    </a:lnTo>
                    <a:lnTo>
                      <a:pt x="555404" y="898208"/>
                    </a:lnTo>
                    <a:lnTo>
                      <a:pt x="550013" y="893128"/>
                    </a:lnTo>
                    <a:lnTo>
                      <a:pt x="544938" y="887731"/>
                    </a:lnTo>
                    <a:lnTo>
                      <a:pt x="540498" y="882651"/>
                    </a:lnTo>
                    <a:lnTo>
                      <a:pt x="536376" y="876936"/>
                    </a:lnTo>
                    <a:lnTo>
                      <a:pt x="532253" y="872173"/>
                    </a:lnTo>
                    <a:lnTo>
                      <a:pt x="528447" y="867728"/>
                    </a:lnTo>
                    <a:lnTo>
                      <a:pt x="524641" y="863601"/>
                    </a:lnTo>
                    <a:lnTo>
                      <a:pt x="520836" y="860426"/>
                    </a:lnTo>
                    <a:lnTo>
                      <a:pt x="517347" y="857251"/>
                    </a:lnTo>
                    <a:lnTo>
                      <a:pt x="514176" y="854393"/>
                    </a:lnTo>
                    <a:lnTo>
                      <a:pt x="511004" y="852488"/>
                    </a:lnTo>
                    <a:lnTo>
                      <a:pt x="507833" y="850583"/>
                    </a:lnTo>
                    <a:lnTo>
                      <a:pt x="504661" y="849313"/>
                    </a:lnTo>
                    <a:lnTo>
                      <a:pt x="501807" y="848361"/>
                    </a:lnTo>
                    <a:lnTo>
                      <a:pt x="499270" y="847726"/>
                    </a:lnTo>
                    <a:lnTo>
                      <a:pt x="496099" y="847408"/>
                    </a:lnTo>
                    <a:lnTo>
                      <a:pt x="493561" y="847408"/>
                    </a:lnTo>
                    <a:close/>
                    <a:moveTo>
                      <a:pt x="1304925" y="828675"/>
                    </a:moveTo>
                    <a:lnTo>
                      <a:pt x="1476375" y="828675"/>
                    </a:lnTo>
                    <a:lnTo>
                      <a:pt x="1476375" y="1252538"/>
                    </a:lnTo>
                    <a:lnTo>
                      <a:pt x="1304925" y="1252538"/>
                    </a:lnTo>
                    <a:lnTo>
                      <a:pt x="1304925" y="828675"/>
                    </a:lnTo>
                    <a:close/>
                    <a:moveTo>
                      <a:pt x="634055" y="655638"/>
                    </a:moveTo>
                    <a:lnTo>
                      <a:pt x="641349" y="655638"/>
                    </a:lnTo>
                    <a:lnTo>
                      <a:pt x="648644" y="655638"/>
                    </a:lnTo>
                    <a:lnTo>
                      <a:pt x="655938" y="655956"/>
                    </a:lnTo>
                    <a:lnTo>
                      <a:pt x="662915" y="656591"/>
                    </a:lnTo>
                    <a:lnTo>
                      <a:pt x="669892" y="657226"/>
                    </a:lnTo>
                    <a:lnTo>
                      <a:pt x="677187" y="658178"/>
                    </a:lnTo>
                    <a:lnTo>
                      <a:pt x="684164" y="659766"/>
                    </a:lnTo>
                    <a:lnTo>
                      <a:pt x="691141" y="661036"/>
                    </a:lnTo>
                    <a:lnTo>
                      <a:pt x="698118" y="662623"/>
                    </a:lnTo>
                    <a:lnTo>
                      <a:pt x="704778" y="664211"/>
                    </a:lnTo>
                    <a:lnTo>
                      <a:pt x="711438" y="666433"/>
                    </a:lnTo>
                    <a:lnTo>
                      <a:pt x="718415" y="668338"/>
                    </a:lnTo>
                    <a:lnTo>
                      <a:pt x="724758" y="670878"/>
                    </a:lnTo>
                    <a:lnTo>
                      <a:pt x="731418" y="673418"/>
                    </a:lnTo>
                    <a:lnTo>
                      <a:pt x="737761" y="676276"/>
                    </a:lnTo>
                    <a:lnTo>
                      <a:pt x="744421" y="679133"/>
                    </a:lnTo>
                    <a:lnTo>
                      <a:pt x="750446" y="682308"/>
                    </a:lnTo>
                    <a:lnTo>
                      <a:pt x="763132" y="688976"/>
                    </a:lnTo>
                    <a:lnTo>
                      <a:pt x="775500" y="696596"/>
                    </a:lnTo>
                    <a:lnTo>
                      <a:pt x="787235" y="704533"/>
                    </a:lnTo>
                    <a:lnTo>
                      <a:pt x="798652" y="713423"/>
                    </a:lnTo>
                    <a:lnTo>
                      <a:pt x="809435" y="722631"/>
                    </a:lnTo>
                    <a:lnTo>
                      <a:pt x="819900" y="732791"/>
                    </a:lnTo>
                    <a:lnTo>
                      <a:pt x="830049" y="743586"/>
                    </a:lnTo>
                    <a:lnTo>
                      <a:pt x="839880" y="754698"/>
                    </a:lnTo>
                    <a:lnTo>
                      <a:pt x="849394" y="766446"/>
                    </a:lnTo>
                    <a:lnTo>
                      <a:pt x="858274" y="778511"/>
                    </a:lnTo>
                    <a:lnTo>
                      <a:pt x="866520" y="791211"/>
                    </a:lnTo>
                    <a:lnTo>
                      <a:pt x="874449" y="804546"/>
                    </a:lnTo>
                    <a:lnTo>
                      <a:pt x="881743" y="818198"/>
                    </a:lnTo>
                    <a:lnTo>
                      <a:pt x="888403" y="832168"/>
                    </a:lnTo>
                    <a:lnTo>
                      <a:pt x="894746" y="847091"/>
                    </a:lnTo>
                    <a:lnTo>
                      <a:pt x="900137" y="861696"/>
                    </a:lnTo>
                    <a:lnTo>
                      <a:pt x="905529" y="876936"/>
                    </a:lnTo>
                    <a:lnTo>
                      <a:pt x="909651" y="892811"/>
                    </a:lnTo>
                    <a:lnTo>
                      <a:pt x="913457" y="908686"/>
                    </a:lnTo>
                    <a:lnTo>
                      <a:pt x="916946" y="924878"/>
                    </a:lnTo>
                    <a:lnTo>
                      <a:pt x="919166" y="941706"/>
                    </a:lnTo>
                    <a:lnTo>
                      <a:pt x="921068" y="958533"/>
                    </a:lnTo>
                    <a:lnTo>
                      <a:pt x="922020" y="975678"/>
                    </a:lnTo>
                    <a:lnTo>
                      <a:pt x="922337" y="992823"/>
                    </a:lnTo>
                    <a:lnTo>
                      <a:pt x="922337" y="1002031"/>
                    </a:lnTo>
                    <a:lnTo>
                      <a:pt x="922020" y="1010921"/>
                    </a:lnTo>
                    <a:lnTo>
                      <a:pt x="921386" y="1019811"/>
                    </a:lnTo>
                    <a:lnTo>
                      <a:pt x="920434" y="1028384"/>
                    </a:lnTo>
                    <a:lnTo>
                      <a:pt x="919483" y="1037274"/>
                    </a:lnTo>
                    <a:lnTo>
                      <a:pt x="918214" y="1045846"/>
                    </a:lnTo>
                    <a:lnTo>
                      <a:pt x="916628" y="1054419"/>
                    </a:lnTo>
                    <a:lnTo>
                      <a:pt x="915043" y="1062674"/>
                    </a:lnTo>
                    <a:lnTo>
                      <a:pt x="912823" y="1070929"/>
                    </a:lnTo>
                    <a:lnTo>
                      <a:pt x="910603" y="1079501"/>
                    </a:lnTo>
                    <a:lnTo>
                      <a:pt x="908383" y="1087756"/>
                    </a:lnTo>
                    <a:lnTo>
                      <a:pt x="906163" y="1095694"/>
                    </a:lnTo>
                    <a:lnTo>
                      <a:pt x="903309" y="1103631"/>
                    </a:lnTo>
                    <a:lnTo>
                      <a:pt x="900137" y="1111569"/>
                    </a:lnTo>
                    <a:lnTo>
                      <a:pt x="897283" y="1119189"/>
                    </a:lnTo>
                    <a:lnTo>
                      <a:pt x="894111" y="1126809"/>
                    </a:lnTo>
                    <a:lnTo>
                      <a:pt x="887134" y="1141731"/>
                    </a:lnTo>
                    <a:lnTo>
                      <a:pt x="879523" y="1156336"/>
                    </a:lnTo>
                    <a:lnTo>
                      <a:pt x="871277" y="1170624"/>
                    </a:lnTo>
                    <a:lnTo>
                      <a:pt x="862714" y="1184276"/>
                    </a:lnTo>
                    <a:lnTo>
                      <a:pt x="853517" y="1197611"/>
                    </a:lnTo>
                    <a:lnTo>
                      <a:pt x="843686" y="1209994"/>
                    </a:lnTo>
                    <a:lnTo>
                      <a:pt x="833854" y="1222376"/>
                    </a:lnTo>
                    <a:lnTo>
                      <a:pt x="823389" y="1233806"/>
                    </a:lnTo>
                    <a:lnTo>
                      <a:pt x="812606" y="1244919"/>
                    </a:lnTo>
                    <a:lnTo>
                      <a:pt x="801823" y="1255396"/>
                    </a:lnTo>
                    <a:lnTo>
                      <a:pt x="790406" y="1265239"/>
                    </a:lnTo>
                    <a:lnTo>
                      <a:pt x="778989" y="1274446"/>
                    </a:lnTo>
                    <a:lnTo>
                      <a:pt x="767255" y="1282701"/>
                    </a:lnTo>
                    <a:lnTo>
                      <a:pt x="755521" y="1290956"/>
                    </a:lnTo>
                    <a:lnTo>
                      <a:pt x="743786" y="1298259"/>
                    </a:lnTo>
                    <a:lnTo>
                      <a:pt x="732052" y="1304609"/>
                    </a:lnTo>
                    <a:lnTo>
                      <a:pt x="720318" y="1310641"/>
                    </a:lnTo>
                    <a:lnTo>
                      <a:pt x="708584" y="1315721"/>
                    </a:lnTo>
                    <a:lnTo>
                      <a:pt x="696849" y="1320166"/>
                    </a:lnTo>
                    <a:lnTo>
                      <a:pt x="685432" y="1323659"/>
                    </a:lnTo>
                    <a:lnTo>
                      <a:pt x="674015" y="1326516"/>
                    </a:lnTo>
                    <a:lnTo>
                      <a:pt x="662915" y="1328421"/>
                    </a:lnTo>
                    <a:lnTo>
                      <a:pt x="657207" y="1329374"/>
                    </a:lnTo>
                    <a:lnTo>
                      <a:pt x="652132" y="1329691"/>
                    </a:lnTo>
                    <a:lnTo>
                      <a:pt x="646424" y="1330009"/>
                    </a:lnTo>
                    <a:lnTo>
                      <a:pt x="641349" y="1330326"/>
                    </a:lnTo>
                    <a:lnTo>
                      <a:pt x="635958" y="1330009"/>
                    </a:lnTo>
                    <a:lnTo>
                      <a:pt x="630884" y="1329691"/>
                    </a:lnTo>
                    <a:lnTo>
                      <a:pt x="625492" y="1329374"/>
                    </a:lnTo>
                    <a:lnTo>
                      <a:pt x="620101" y="1328421"/>
                    </a:lnTo>
                    <a:lnTo>
                      <a:pt x="609001" y="1326516"/>
                    </a:lnTo>
                    <a:lnTo>
                      <a:pt x="597584" y="1323659"/>
                    </a:lnTo>
                    <a:lnTo>
                      <a:pt x="585850" y="1320166"/>
                    </a:lnTo>
                    <a:lnTo>
                      <a:pt x="574433" y="1315721"/>
                    </a:lnTo>
                    <a:lnTo>
                      <a:pt x="562698" y="1310641"/>
                    </a:lnTo>
                    <a:lnTo>
                      <a:pt x="550647" y="1304609"/>
                    </a:lnTo>
                    <a:lnTo>
                      <a:pt x="538913" y="1298259"/>
                    </a:lnTo>
                    <a:lnTo>
                      <a:pt x="527179" y="1290956"/>
                    </a:lnTo>
                    <a:lnTo>
                      <a:pt x="515444" y="1282701"/>
                    </a:lnTo>
                    <a:lnTo>
                      <a:pt x="503710" y="1274446"/>
                    </a:lnTo>
                    <a:lnTo>
                      <a:pt x="492293" y="1265239"/>
                    </a:lnTo>
                    <a:lnTo>
                      <a:pt x="481193" y="1255396"/>
                    </a:lnTo>
                    <a:lnTo>
                      <a:pt x="470093" y="1244919"/>
                    </a:lnTo>
                    <a:lnTo>
                      <a:pt x="459310" y="1233806"/>
                    </a:lnTo>
                    <a:lnTo>
                      <a:pt x="448845" y="1222376"/>
                    </a:lnTo>
                    <a:lnTo>
                      <a:pt x="438696" y="1209994"/>
                    </a:lnTo>
                    <a:lnTo>
                      <a:pt x="429499" y="1197611"/>
                    </a:lnTo>
                    <a:lnTo>
                      <a:pt x="419985" y="1184276"/>
                    </a:lnTo>
                    <a:lnTo>
                      <a:pt x="411422" y="1170624"/>
                    </a:lnTo>
                    <a:lnTo>
                      <a:pt x="403176" y="1156336"/>
                    </a:lnTo>
                    <a:lnTo>
                      <a:pt x="395565" y="1141731"/>
                    </a:lnTo>
                    <a:lnTo>
                      <a:pt x="388588" y="1126809"/>
                    </a:lnTo>
                    <a:lnTo>
                      <a:pt x="385416" y="1119189"/>
                    </a:lnTo>
                    <a:lnTo>
                      <a:pt x="382245" y="1111569"/>
                    </a:lnTo>
                    <a:lnTo>
                      <a:pt x="379390" y="1103631"/>
                    </a:lnTo>
                    <a:lnTo>
                      <a:pt x="376853" y="1095694"/>
                    </a:lnTo>
                    <a:lnTo>
                      <a:pt x="374316" y="1087756"/>
                    </a:lnTo>
                    <a:lnTo>
                      <a:pt x="372096" y="1079501"/>
                    </a:lnTo>
                    <a:lnTo>
                      <a:pt x="369559" y="1070929"/>
                    </a:lnTo>
                    <a:lnTo>
                      <a:pt x="367656" y="1062674"/>
                    </a:lnTo>
                    <a:lnTo>
                      <a:pt x="366071" y="1054419"/>
                    </a:lnTo>
                    <a:lnTo>
                      <a:pt x="364485" y="1045846"/>
                    </a:lnTo>
                    <a:lnTo>
                      <a:pt x="363216" y="1037274"/>
                    </a:lnTo>
                    <a:lnTo>
                      <a:pt x="362265" y="1028384"/>
                    </a:lnTo>
                    <a:lnTo>
                      <a:pt x="361313" y="1019811"/>
                    </a:lnTo>
                    <a:lnTo>
                      <a:pt x="360996" y="1010921"/>
                    </a:lnTo>
                    <a:lnTo>
                      <a:pt x="360362" y="1002031"/>
                    </a:lnTo>
                    <a:lnTo>
                      <a:pt x="360362" y="992823"/>
                    </a:lnTo>
                    <a:lnTo>
                      <a:pt x="360679" y="975678"/>
                    </a:lnTo>
                    <a:lnTo>
                      <a:pt x="361948" y="958533"/>
                    </a:lnTo>
                    <a:lnTo>
                      <a:pt x="363533" y="941706"/>
                    </a:lnTo>
                    <a:lnTo>
                      <a:pt x="366071" y="924878"/>
                    </a:lnTo>
                    <a:lnTo>
                      <a:pt x="368925" y="908686"/>
                    </a:lnTo>
                    <a:lnTo>
                      <a:pt x="373048" y="892811"/>
                    </a:lnTo>
                    <a:lnTo>
                      <a:pt x="377171" y="876936"/>
                    </a:lnTo>
                    <a:lnTo>
                      <a:pt x="382245" y="861696"/>
                    </a:lnTo>
                    <a:lnTo>
                      <a:pt x="387953" y="847091"/>
                    </a:lnTo>
                    <a:lnTo>
                      <a:pt x="393979" y="832168"/>
                    </a:lnTo>
                    <a:lnTo>
                      <a:pt x="400956" y="818198"/>
                    </a:lnTo>
                    <a:lnTo>
                      <a:pt x="408568" y="804546"/>
                    </a:lnTo>
                    <a:lnTo>
                      <a:pt x="416179" y="791211"/>
                    </a:lnTo>
                    <a:lnTo>
                      <a:pt x="424425" y="778511"/>
                    </a:lnTo>
                    <a:lnTo>
                      <a:pt x="433305" y="766446"/>
                    </a:lnTo>
                    <a:lnTo>
                      <a:pt x="442819" y="754698"/>
                    </a:lnTo>
                    <a:lnTo>
                      <a:pt x="452650" y="743586"/>
                    </a:lnTo>
                    <a:lnTo>
                      <a:pt x="462482" y="732791"/>
                    </a:lnTo>
                    <a:lnTo>
                      <a:pt x="473264" y="722631"/>
                    </a:lnTo>
                    <a:lnTo>
                      <a:pt x="484047" y="713423"/>
                    </a:lnTo>
                    <a:lnTo>
                      <a:pt x="495464" y="704533"/>
                    </a:lnTo>
                    <a:lnTo>
                      <a:pt x="507516" y="696596"/>
                    </a:lnTo>
                    <a:lnTo>
                      <a:pt x="519567" y="688976"/>
                    </a:lnTo>
                    <a:lnTo>
                      <a:pt x="531936" y="682308"/>
                    </a:lnTo>
                    <a:lnTo>
                      <a:pt x="538278" y="679133"/>
                    </a:lnTo>
                    <a:lnTo>
                      <a:pt x="544938" y="676276"/>
                    </a:lnTo>
                    <a:lnTo>
                      <a:pt x="551281" y="673418"/>
                    </a:lnTo>
                    <a:lnTo>
                      <a:pt x="557941" y="670878"/>
                    </a:lnTo>
                    <a:lnTo>
                      <a:pt x="564284" y="668338"/>
                    </a:lnTo>
                    <a:lnTo>
                      <a:pt x="571261" y="666433"/>
                    </a:lnTo>
                    <a:lnTo>
                      <a:pt x="577921" y="664211"/>
                    </a:lnTo>
                    <a:lnTo>
                      <a:pt x="584898" y="662623"/>
                    </a:lnTo>
                    <a:lnTo>
                      <a:pt x="591875" y="661036"/>
                    </a:lnTo>
                    <a:lnTo>
                      <a:pt x="598535" y="659766"/>
                    </a:lnTo>
                    <a:lnTo>
                      <a:pt x="605830" y="658178"/>
                    </a:lnTo>
                    <a:lnTo>
                      <a:pt x="612490" y="657226"/>
                    </a:lnTo>
                    <a:lnTo>
                      <a:pt x="619784" y="656591"/>
                    </a:lnTo>
                    <a:lnTo>
                      <a:pt x="627078" y="655956"/>
                    </a:lnTo>
                    <a:lnTo>
                      <a:pt x="634055" y="655638"/>
                    </a:lnTo>
                    <a:close/>
                    <a:moveTo>
                      <a:pt x="1604962" y="463550"/>
                    </a:moveTo>
                    <a:lnTo>
                      <a:pt x="1776412" y="463550"/>
                    </a:lnTo>
                    <a:lnTo>
                      <a:pt x="1776412" y="1252538"/>
                    </a:lnTo>
                    <a:lnTo>
                      <a:pt x="1604962" y="1252538"/>
                    </a:lnTo>
                    <a:lnTo>
                      <a:pt x="1604962" y="463550"/>
                    </a:lnTo>
                    <a:close/>
                    <a:moveTo>
                      <a:pt x="0" y="0"/>
                    </a:moveTo>
                    <a:lnTo>
                      <a:pt x="2125663" y="0"/>
                    </a:lnTo>
                    <a:lnTo>
                      <a:pt x="2125663" y="171553"/>
                    </a:lnTo>
                    <a:lnTo>
                      <a:pt x="2039621" y="171553"/>
                    </a:lnTo>
                    <a:lnTo>
                      <a:pt x="2039621" y="1577975"/>
                    </a:lnTo>
                    <a:lnTo>
                      <a:pt x="1252220" y="1577975"/>
                    </a:lnTo>
                    <a:lnTo>
                      <a:pt x="1252220" y="1449310"/>
                    </a:lnTo>
                    <a:lnTo>
                      <a:pt x="1911033" y="1449310"/>
                    </a:lnTo>
                    <a:lnTo>
                      <a:pt x="1911033" y="171553"/>
                    </a:lnTo>
                    <a:lnTo>
                      <a:pt x="195263" y="171553"/>
                    </a:lnTo>
                    <a:lnTo>
                      <a:pt x="195263" y="1249164"/>
                    </a:lnTo>
                    <a:lnTo>
                      <a:pt x="66675" y="1249164"/>
                    </a:lnTo>
                    <a:lnTo>
                      <a:pt x="66675" y="171553"/>
                    </a:lnTo>
                    <a:lnTo>
                      <a:pt x="0" y="17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4860032" y="1516126"/>
            <a:ext cx="2573542" cy="709421"/>
            <a:chOff x="4860032" y="798576"/>
            <a:chExt cx="2573542" cy="709421"/>
          </a:xfrm>
        </p:grpSpPr>
        <p:sp>
          <p:nvSpPr>
            <p:cNvPr id="4" name="PA_文本框 23"/>
            <p:cNvSpPr txBox="1"/>
            <p:nvPr>
              <p:custDataLst>
                <p:tags r:id="rId4"/>
              </p:custDataLst>
            </p:nvPr>
          </p:nvSpPr>
          <p:spPr>
            <a:xfrm>
              <a:off x="5625094" y="924432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工作阐述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860032" y="798576"/>
              <a:ext cx="621046" cy="621046"/>
              <a:chOff x="4211960" y="697241"/>
              <a:chExt cx="720080" cy="72008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11960" y="697241"/>
                <a:ext cx="720080" cy="720080"/>
              </a:xfrm>
              <a:prstGeom prst="ellipse">
                <a:avLst/>
              </a:prstGeom>
              <a:solidFill>
                <a:srgbClr val="FC6D5C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KSO_Shape"/>
              <p:cNvSpPr/>
              <p:nvPr/>
            </p:nvSpPr>
            <p:spPr bwMode="auto">
              <a:xfrm>
                <a:off x="4415138" y="903462"/>
                <a:ext cx="313724" cy="307637"/>
              </a:xfrm>
              <a:custGeom>
                <a:avLst/>
                <a:gdLst>
                  <a:gd name="T0" fmla="*/ 418516 w 2779"/>
                  <a:gd name="T1" fmla="*/ 0 h 2723"/>
                  <a:gd name="T2" fmla="*/ 60251 w 2779"/>
                  <a:gd name="T3" fmla="*/ 0 h 2723"/>
                  <a:gd name="T4" fmla="*/ 0 w 2779"/>
                  <a:gd name="T5" fmla="*/ 59661 h 2723"/>
                  <a:gd name="T6" fmla="*/ 0 w 2779"/>
                  <a:gd name="T7" fmla="*/ 411792 h 2723"/>
                  <a:gd name="T8" fmla="*/ 60251 w 2779"/>
                  <a:gd name="T9" fmla="*/ 471453 h 2723"/>
                  <a:gd name="T10" fmla="*/ 418516 w 2779"/>
                  <a:gd name="T11" fmla="*/ 471453 h 2723"/>
                  <a:gd name="T12" fmla="*/ 478119 w 2779"/>
                  <a:gd name="T13" fmla="*/ 411792 h 2723"/>
                  <a:gd name="T14" fmla="*/ 478119 w 2779"/>
                  <a:gd name="T15" fmla="*/ 59661 h 2723"/>
                  <a:gd name="T16" fmla="*/ 418516 w 2779"/>
                  <a:gd name="T17" fmla="*/ 0 h 2723"/>
                  <a:gd name="T18" fmla="*/ 418516 w 2779"/>
                  <a:gd name="T19" fmla="*/ 651085 h 2723"/>
                  <a:gd name="T20" fmla="*/ 60251 w 2779"/>
                  <a:gd name="T21" fmla="*/ 651085 h 2723"/>
                  <a:gd name="T22" fmla="*/ 0 w 2779"/>
                  <a:gd name="T23" fmla="*/ 710747 h 2723"/>
                  <a:gd name="T24" fmla="*/ 0 w 2779"/>
                  <a:gd name="T25" fmla="*/ 1055095 h 2723"/>
                  <a:gd name="T26" fmla="*/ 60251 w 2779"/>
                  <a:gd name="T27" fmla="*/ 1114757 h 2723"/>
                  <a:gd name="T28" fmla="*/ 418516 w 2779"/>
                  <a:gd name="T29" fmla="*/ 1114757 h 2723"/>
                  <a:gd name="T30" fmla="*/ 478119 w 2779"/>
                  <a:gd name="T31" fmla="*/ 1055095 h 2723"/>
                  <a:gd name="T32" fmla="*/ 478119 w 2779"/>
                  <a:gd name="T33" fmla="*/ 710747 h 2723"/>
                  <a:gd name="T34" fmla="*/ 418516 w 2779"/>
                  <a:gd name="T35" fmla="*/ 651085 h 2723"/>
                  <a:gd name="T36" fmla="*/ 418516 w 2779"/>
                  <a:gd name="T37" fmla="*/ 1294389 h 2723"/>
                  <a:gd name="T38" fmla="*/ 60251 w 2779"/>
                  <a:gd name="T39" fmla="*/ 1294389 h 2723"/>
                  <a:gd name="T40" fmla="*/ 0 w 2779"/>
                  <a:gd name="T41" fmla="*/ 1354698 h 2723"/>
                  <a:gd name="T42" fmla="*/ 0 w 2779"/>
                  <a:gd name="T43" fmla="*/ 1706181 h 2723"/>
                  <a:gd name="T44" fmla="*/ 60251 w 2779"/>
                  <a:gd name="T45" fmla="*/ 1765842 h 2723"/>
                  <a:gd name="T46" fmla="*/ 418516 w 2779"/>
                  <a:gd name="T47" fmla="*/ 1765842 h 2723"/>
                  <a:gd name="T48" fmla="*/ 478119 w 2779"/>
                  <a:gd name="T49" fmla="*/ 1706181 h 2723"/>
                  <a:gd name="T50" fmla="*/ 478119 w 2779"/>
                  <a:gd name="T51" fmla="*/ 1354698 h 2723"/>
                  <a:gd name="T52" fmla="*/ 418516 w 2779"/>
                  <a:gd name="T53" fmla="*/ 1294389 h 2723"/>
                  <a:gd name="T54" fmla="*/ 1740794 w 2779"/>
                  <a:gd name="T55" fmla="*/ 0 h 2723"/>
                  <a:gd name="T56" fmla="*/ 702926 w 2779"/>
                  <a:gd name="T57" fmla="*/ 0 h 2723"/>
                  <a:gd name="T58" fmla="*/ 643323 w 2779"/>
                  <a:gd name="T59" fmla="*/ 59661 h 2723"/>
                  <a:gd name="T60" fmla="*/ 643323 w 2779"/>
                  <a:gd name="T61" fmla="*/ 411792 h 2723"/>
                  <a:gd name="T62" fmla="*/ 702926 w 2779"/>
                  <a:gd name="T63" fmla="*/ 471453 h 2723"/>
                  <a:gd name="T64" fmla="*/ 1740794 w 2779"/>
                  <a:gd name="T65" fmla="*/ 471453 h 2723"/>
                  <a:gd name="T66" fmla="*/ 1800397 w 2779"/>
                  <a:gd name="T67" fmla="*/ 411792 h 2723"/>
                  <a:gd name="T68" fmla="*/ 1800397 w 2779"/>
                  <a:gd name="T69" fmla="*/ 59661 h 2723"/>
                  <a:gd name="T70" fmla="*/ 1740794 w 2779"/>
                  <a:gd name="T71" fmla="*/ 0 h 2723"/>
                  <a:gd name="T72" fmla="*/ 1740794 w 2779"/>
                  <a:gd name="T73" fmla="*/ 651085 h 2723"/>
                  <a:gd name="T74" fmla="*/ 702926 w 2779"/>
                  <a:gd name="T75" fmla="*/ 651085 h 2723"/>
                  <a:gd name="T76" fmla="*/ 643323 w 2779"/>
                  <a:gd name="T77" fmla="*/ 710747 h 2723"/>
                  <a:gd name="T78" fmla="*/ 643323 w 2779"/>
                  <a:gd name="T79" fmla="*/ 1055095 h 2723"/>
                  <a:gd name="T80" fmla="*/ 702926 w 2779"/>
                  <a:gd name="T81" fmla="*/ 1114757 h 2723"/>
                  <a:gd name="T82" fmla="*/ 1740794 w 2779"/>
                  <a:gd name="T83" fmla="*/ 1114757 h 2723"/>
                  <a:gd name="T84" fmla="*/ 1800397 w 2779"/>
                  <a:gd name="T85" fmla="*/ 1055095 h 2723"/>
                  <a:gd name="T86" fmla="*/ 1800397 w 2779"/>
                  <a:gd name="T87" fmla="*/ 710747 h 2723"/>
                  <a:gd name="T88" fmla="*/ 1740794 w 2779"/>
                  <a:gd name="T89" fmla="*/ 651085 h 2723"/>
                  <a:gd name="T90" fmla="*/ 1740794 w 2779"/>
                  <a:gd name="T91" fmla="*/ 1294389 h 2723"/>
                  <a:gd name="T92" fmla="*/ 702926 w 2779"/>
                  <a:gd name="T93" fmla="*/ 1294389 h 2723"/>
                  <a:gd name="T94" fmla="*/ 643323 w 2779"/>
                  <a:gd name="T95" fmla="*/ 1354698 h 2723"/>
                  <a:gd name="T96" fmla="*/ 643323 w 2779"/>
                  <a:gd name="T97" fmla="*/ 1706181 h 2723"/>
                  <a:gd name="T98" fmla="*/ 702926 w 2779"/>
                  <a:gd name="T99" fmla="*/ 1765842 h 2723"/>
                  <a:gd name="T100" fmla="*/ 1740794 w 2779"/>
                  <a:gd name="T101" fmla="*/ 1765842 h 2723"/>
                  <a:gd name="T102" fmla="*/ 1800397 w 2779"/>
                  <a:gd name="T103" fmla="*/ 1706181 h 2723"/>
                  <a:gd name="T104" fmla="*/ 1800397 w 2779"/>
                  <a:gd name="T105" fmla="*/ 1354698 h 2723"/>
                  <a:gd name="T106" fmla="*/ 1740794 w 2779"/>
                  <a:gd name="T107" fmla="*/ 1294389 h 272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779" h="2723">
                    <a:moveTo>
                      <a:pt x="646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42" y="0"/>
                      <a:pt x="0" y="41"/>
                      <a:pt x="0" y="92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86"/>
                      <a:pt x="42" y="727"/>
                      <a:pt x="93" y="727"/>
                    </a:cubicBezTo>
                    <a:cubicBezTo>
                      <a:pt x="646" y="727"/>
                      <a:pt x="646" y="727"/>
                      <a:pt x="646" y="727"/>
                    </a:cubicBezTo>
                    <a:cubicBezTo>
                      <a:pt x="697" y="727"/>
                      <a:pt x="738" y="686"/>
                      <a:pt x="738" y="635"/>
                    </a:cubicBezTo>
                    <a:cubicBezTo>
                      <a:pt x="738" y="92"/>
                      <a:pt x="738" y="92"/>
                      <a:pt x="738" y="92"/>
                    </a:cubicBezTo>
                    <a:cubicBezTo>
                      <a:pt x="738" y="41"/>
                      <a:pt x="697" y="0"/>
                      <a:pt x="646" y="0"/>
                    </a:cubicBezTo>
                    <a:close/>
                    <a:moveTo>
                      <a:pt x="646" y="1004"/>
                    </a:moveTo>
                    <a:cubicBezTo>
                      <a:pt x="93" y="1004"/>
                      <a:pt x="93" y="1004"/>
                      <a:pt x="93" y="1004"/>
                    </a:cubicBezTo>
                    <a:cubicBezTo>
                      <a:pt x="42" y="1004"/>
                      <a:pt x="0" y="1045"/>
                      <a:pt x="0" y="1096"/>
                    </a:cubicBezTo>
                    <a:cubicBezTo>
                      <a:pt x="0" y="1627"/>
                      <a:pt x="0" y="1627"/>
                      <a:pt x="0" y="1627"/>
                    </a:cubicBezTo>
                    <a:cubicBezTo>
                      <a:pt x="0" y="1678"/>
                      <a:pt x="42" y="1719"/>
                      <a:pt x="93" y="1719"/>
                    </a:cubicBezTo>
                    <a:cubicBezTo>
                      <a:pt x="646" y="1719"/>
                      <a:pt x="646" y="1719"/>
                      <a:pt x="646" y="1719"/>
                    </a:cubicBezTo>
                    <a:cubicBezTo>
                      <a:pt x="697" y="1719"/>
                      <a:pt x="738" y="1678"/>
                      <a:pt x="738" y="1627"/>
                    </a:cubicBezTo>
                    <a:cubicBezTo>
                      <a:pt x="738" y="1096"/>
                      <a:pt x="738" y="1096"/>
                      <a:pt x="738" y="1096"/>
                    </a:cubicBezTo>
                    <a:cubicBezTo>
                      <a:pt x="738" y="1045"/>
                      <a:pt x="697" y="1004"/>
                      <a:pt x="646" y="1004"/>
                    </a:cubicBezTo>
                    <a:close/>
                    <a:moveTo>
                      <a:pt x="646" y="1996"/>
                    </a:moveTo>
                    <a:cubicBezTo>
                      <a:pt x="93" y="1996"/>
                      <a:pt x="93" y="1996"/>
                      <a:pt x="93" y="1996"/>
                    </a:cubicBezTo>
                    <a:cubicBezTo>
                      <a:pt x="42" y="1996"/>
                      <a:pt x="0" y="2037"/>
                      <a:pt x="0" y="2089"/>
                    </a:cubicBezTo>
                    <a:cubicBezTo>
                      <a:pt x="0" y="2631"/>
                      <a:pt x="0" y="2631"/>
                      <a:pt x="0" y="2631"/>
                    </a:cubicBezTo>
                    <a:cubicBezTo>
                      <a:pt x="0" y="2682"/>
                      <a:pt x="42" y="2723"/>
                      <a:pt x="93" y="2723"/>
                    </a:cubicBezTo>
                    <a:cubicBezTo>
                      <a:pt x="646" y="2723"/>
                      <a:pt x="646" y="2723"/>
                      <a:pt x="646" y="2723"/>
                    </a:cubicBezTo>
                    <a:cubicBezTo>
                      <a:pt x="697" y="2723"/>
                      <a:pt x="738" y="2682"/>
                      <a:pt x="738" y="2631"/>
                    </a:cubicBezTo>
                    <a:cubicBezTo>
                      <a:pt x="738" y="2089"/>
                      <a:pt x="738" y="2089"/>
                      <a:pt x="738" y="2089"/>
                    </a:cubicBezTo>
                    <a:cubicBezTo>
                      <a:pt x="738" y="2037"/>
                      <a:pt x="697" y="1996"/>
                      <a:pt x="646" y="1996"/>
                    </a:cubicBezTo>
                    <a:close/>
                    <a:moveTo>
                      <a:pt x="2687" y="0"/>
                    </a:moveTo>
                    <a:cubicBezTo>
                      <a:pt x="1085" y="0"/>
                      <a:pt x="1085" y="0"/>
                      <a:pt x="1085" y="0"/>
                    </a:cubicBezTo>
                    <a:cubicBezTo>
                      <a:pt x="1034" y="0"/>
                      <a:pt x="993" y="41"/>
                      <a:pt x="993" y="92"/>
                    </a:cubicBezTo>
                    <a:cubicBezTo>
                      <a:pt x="993" y="635"/>
                      <a:pt x="993" y="635"/>
                      <a:pt x="993" y="635"/>
                    </a:cubicBezTo>
                    <a:cubicBezTo>
                      <a:pt x="993" y="686"/>
                      <a:pt x="1034" y="727"/>
                      <a:pt x="1085" y="727"/>
                    </a:cubicBezTo>
                    <a:cubicBezTo>
                      <a:pt x="2687" y="727"/>
                      <a:pt x="2687" y="727"/>
                      <a:pt x="2687" y="727"/>
                    </a:cubicBezTo>
                    <a:cubicBezTo>
                      <a:pt x="2738" y="727"/>
                      <a:pt x="2779" y="686"/>
                      <a:pt x="2779" y="635"/>
                    </a:cubicBezTo>
                    <a:cubicBezTo>
                      <a:pt x="2779" y="92"/>
                      <a:pt x="2779" y="92"/>
                      <a:pt x="2779" y="92"/>
                    </a:cubicBezTo>
                    <a:cubicBezTo>
                      <a:pt x="2779" y="41"/>
                      <a:pt x="2738" y="0"/>
                      <a:pt x="2687" y="0"/>
                    </a:cubicBezTo>
                    <a:close/>
                    <a:moveTo>
                      <a:pt x="2687" y="1004"/>
                    </a:moveTo>
                    <a:cubicBezTo>
                      <a:pt x="1085" y="1004"/>
                      <a:pt x="1085" y="1004"/>
                      <a:pt x="1085" y="1004"/>
                    </a:cubicBezTo>
                    <a:cubicBezTo>
                      <a:pt x="1034" y="1004"/>
                      <a:pt x="993" y="1045"/>
                      <a:pt x="993" y="1096"/>
                    </a:cubicBezTo>
                    <a:cubicBezTo>
                      <a:pt x="993" y="1627"/>
                      <a:pt x="993" y="1627"/>
                      <a:pt x="993" y="1627"/>
                    </a:cubicBezTo>
                    <a:cubicBezTo>
                      <a:pt x="993" y="1678"/>
                      <a:pt x="1034" y="1719"/>
                      <a:pt x="1085" y="1719"/>
                    </a:cubicBezTo>
                    <a:cubicBezTo>
                      <a:pt x="2687" y="1719"/>
                      <a:pt x="2687" y="1719"/>
                      <a:pt x="2687" y="1719"/>
                    </a:cubicBezTo>
                    <a:cubicBezTo>
                      <a:pt x="2738" y="1719"/>
                      <a:pt x="2779" y="1678"/>
                      <a:pt x="2779" y="1627"/>
                    </a:cubicBezTo>
                    <a:cubicBezTo>
                      <a:pt x="2779" y="1096"/>
                      <a:pt x="2779" y="1096"/>
                      <a:pt x="2779" y="1096"/>
                    </a:cubicBezTo>
                    <a:cubicBezTo>
                      <a:pt x="2779" y="1045"/>
                      <a:pt x="2738" y="1004"/>
                      <a:pt x="2687" y="1004"/>
                    </a:cubicBezTo>
                    <a:close/>
                    <a:moveTo>
                      <a:pt x="2687" y="1996"/>
                    </a:moveTo>
                    <a:cubicBezTo>
                      <a:pt x="1085" y="1996"/>
                      <a:pt x="1085" y="1996"/>
                      <a:pt x="1085" y="1996"/>
                    </a:cubicBezTo>
                    <a:cubicBezTo>
                      <a:pt x="1034" y="1996"/>
                      <a:pt x="993" y="2037"/>
                      <a:pt x="993" y="2089"/>
                    </a:cubicBezTo>
                    <a:cubicBezTo>
                      <a:pt x="993" y="2631"/>
                      <a:pt x="993" y="2631"/>
                      <a:pt x="993" y="2631"/>
                    </a:cubicBezTo>
                    <a:cubicBezTo>
                      <a:pt x="993" y="2682"/>
                      <a:pt x="1034" y="2723"/>
                      <a:pt x="1085" y="2723"/>
                    </a:cubicBezTo>
                    <a:cubicBezTo>
                      <a:pt x="2687" y="2723"/>
                      <a:pt x="2687" y="2723"/>
                      <a:pt x="2687" y="2723"/>
                    </a:cubicBezTo>
                    <a:cubicBezTo>
                      <a:pt x="2738" y="2723"/>
                      <a:pt x="2779" y="2682"/>
                      <a:pt x="2779" y="2631"/>
                    </a:cubicBezTo>
                    <a:cubicBezTo>
                      <a:pt x="2779" y="2089"/>
                      <a:pt x="2779" y="2089"/>
                      <a:pt x="2779" y="2089"/>
                    </a:cubicBezTo>
                    <a:cubicBezTo>
                      <a:pt x="2779" y="2037"/>
                      <a:pt x="2738" y="1996"/>
                      <a:pt x="2687" y="19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28" name="PA_组合 27"/>
          <p:cNvGrpSpPr/>
          <p:nvPr>
            <p:custDataLst>
              <p:tags r:id="rId5"/>
            </p:custDataLst>
          </p:nvPr>
        </p:nvGrpSpPr>
        <p:grpSpPr>
          <a:xfrm>
            <a:off x="4860032" y="2889591"/>
            <a:ext cx="2561890" cy="705236"/>
            <a:chOff x="4860032" y="3678896"/>
            <a:chExt cx="2561890" cy="705236"/>
          </a:xfrm>
        </p:grpSpPr>
        <p:sp>
          <p:nvSpPr>
            <p:cNvPr id="8" name="PA_文本框 27"/>
            <p:cNvSpPr txBox="1"/>
            <p:nvPr>
              <p:custDataLst>
                <p:tags r:id="rId6"/>
              </p:custDataLst>
            </p:nvPr>
          </p:nvSpPr>
          <p:spPr>
            <a:xfrm>
              <a:off x="5613442" y="3800567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个人总结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860032" y="3678896"/>
              <a:ext cx="621046" cy="621046"/>
              <a:chOff x="1695380" y="1661533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695380" y="1661533"/>
                <a:ext cx="720080" cy="7200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KSO_Shape"/>
              <p:cNvSpPr/>
              <p:nvPr/>
            </p:nvSpPr>
            <p:spPr bwMode="auto">
              <a:xfrm>
                <a:off x="1880487" y="1789534"/>
                <a:ext cx="349866" cy="454372"/>
              </a:xfrm>
              <a:custGeom>
                <a:avLst/>
                <a:gdLst>
                  <a:gd name="T0" fmla="*/ 2147483646 w 5278"/>
                  <a:gd name="T1" fmla="*/ 2147483646 h 6863"/>
                  <a:gd name="T2" fmla="*/ 2147483646 w 5278"/>
                  <a:gd name="T3" fmla="*/ 2147483646 h 6863"/>
                  <a:gd name="T4" fmla="*/ 2147483646 w 5278"/>
                  <a:gd name="T5" fmla="*/ 2147483646 h 6863"/>
                  <a:gd name="T6" fmla="*/ 2147483646 w 5278"/>
                  <a:gd name="T7" fmla="*/ 2147483646 h 6863"/>
                  <a:gd name="T8" fmla="*/ 2147483646 w 5278"/>
                  <a:gd name="T9" fmla="*/ 2147483646 h 6863"/>
                  <a:gd name="T10" fmla="*/ 2147483646 w 5278"/>
                  <a:gd name="T11" fmla="*/ 2147483646 h 6863"/>
                  <a:gd name="T12" fmla="*/ 2147483646 w 5278"/>
                  <a:gd name="T13" fmla="*/ 2147483646 h 6863"/>
                  <a:gd name="T14" fmla="*/ 2147483646 w 5278"/>
                  <a:gd name="T15" fmla="*/ 2147483646 h 6863"/>
                  <a:gd name="T16" fmla="*/ 2147483646 w 5278"/>
                  <a:gd name="T17" fmla="*/ 2147483646 h 6863"/>
                  <a:gd name="T18" fmla="*/ 2147483646 w 5278"/>
                  <a:gd name="T19" fmla="*/ 2147483646 h 6863"/>
                  <a:gd name="T20" fmla="*/ 2147483646 w 5278"/>
                  <a:gd name="T21" fmla="*/ 2147483646 h 6863"/>
                  <a:gd name="T22" fmla="*/ 2147483646 w 5278"/>
                  <a:gd name="T23" fmla="*/ 2147483646 h 6863"/>
                  <a:gd name="T24" fmla="*/ 2147483646 w 5278"/>
                  <a:gd name="T25" fmla="*/ 2147483646 h 6863"/>
                  <a:gd name="T26" fmla="*/ 2147483646 w 5278"/>
                  <a:gd name="T27" fmla="*/ 2147483646 h 6863"/>
                  <a:gd name="T28" fmla="*/ 2147483646 w 5278"/>
                  <a:gd name="T29" fmla="*/ 2147483646 h 6863"/>
                  <a:gd name="T30" fmla="*/ 2147483646 w 5278"/>
                  <a:gd name="T31" fmla="*/ 2147483646 h 6863"/>
                  <a:gd name="T32" fmla="*/ 2147483646 w 5278"/>
                  <a:gd name="T33" fmla="*/ 2147483646 h 6863"/>
                  <a:gd name="T34" fmla="*/ 2147483646 w 5278"/>
                  <a:gd name="T35" fmla="*/ 2147483646 h 6863"/>
                  <a:gd name="T36" fmla="*/ 2147483646 w 5278"/>
                  <a:gd name="T37" fmla="*/ 2147483646 h 6863"/>
                  <a:gd name="T38" fmla="*/ 2147483646 w 5278"/>
                  <a:gd name="T39" fmla="*/ 2147483646 h 6863"/>
                  <a:gd name="T40" fmla="*/ 2147483646 w 5278"/>
                  <a:gd name="T41" fmla="*/ 2147483646 h 6863"/>
                  <a:gd name="T42" fmla="*/ 2147483646 w 5278"/>
                  <a:gd name="T43" fmla="*/ 2147483646 h 6863"/>
                  <a:gd name="T44" fmla="*/ 2147483646 w 5278"/>
                  <a:gd name="T45" fmla="*/ 2147483646 h 6863"/>
                  <a:gd name="T46" fmla="*/ 2147483646 w 5278"/>
                  <a:gd name="T47" fmla="*/ 2147483646 h 6863"/>
                  <a:gd name="T48" fmla="*/ 2147483646 w 5278"/>
                  <a:gd name="T49" fmla="*/ 2147483646 h 6863"/>
                  <a:gd name="T50" fmla="*/ 2147483646 w 5278"/>
                  <a:gd name="T51" fmla="*/ 2147483646 h 6863"/>
                  <a:gd name="T52" fmla="*/ 2147483646 w 5278"/>
                  <a:gd name="T53" fmla="*/ 2147483646 h 6863"/>
                  <a:gd name="T54" fmla="*/ 2147483646 w 5278"/>
                  <a:gd name="T55" fmla="*/ 2147483646 h 6863"/>
                  <a:gd name="T56" fmla="*/ 2147483646 w 5278"/>
                  <a:gd name="T57" fmla="*/ 2147483646 h 6863"/>
                  <a:gd name="T58" fmla="*/ 2147483646 w 5278"/>
                  <a:gd name="T59" fmla="*/ 2147483646 h 6863"/>
                  <a:gd name="T60" fmla="*/ 2147483646 w 5278"/>
                  <a:gd name="T61" fmla="*/ 2147483646 h 6863"/>
                  <a:gd name="T62" fmla="*/ 2147483646 w 5278"/>
                  <a:gd name="T63" fmla="*/ 2147483646 h 6863"/>
                  <a:gd name="T64" fmla="*/ 2147483646 w 5278"/>
                  <a:gd name="T65" fmla="*/ 2147483646 h 6863"/>
                  <a:gd name="T66" fmla="*/ 2147483646 w 5278"/>
                  <a:gd name="T67" fmla="*/ 2147483646 h 6863"/>
                  <a:gd name="T68" fmla="*/ 2147483646 w 5278"/>
                  <a:gd name="T69" fmla="*/ 2147483646 h 6863"/>
                  <a:gd name="T70" fmla="*/ 2147483646 w 5278"/>
                  <a:gd name="T71" fmla="*/ 2147483646 h 6863"/>
                  <a:gd name="T72" fmla="*/ 2147483646 w 5278"/>
                  <a:gd name="T73" fmla="*/ 2147483646 h 6863"/>
                  <a:gd name="T74" fmla="*/ 2147483646 w 5278"/>
                  <a:gd name="T75" fmla="*/ 2147483646 h 6863"/>
                  <a:gd name="T76" fmla="*/ 2147483646 w 5278"/>
                  <a:gd name="T77" fmla="*/ 2147483646 h 6863"/>
                  <a:gd name="T78" fmla="*/ 2147483646 w 5278"/>
                  <a:gd name="T79" fmla="*/ 2147483646 h 6863"/>
                  <a:gd name="T80" fmla="*/ 2147483646 w 5278"/>
                  <a:gd name="T81" fmla="*/ 2147483646 h 6863"/>
                  <a:gd name="T82" fmla="*/ 2147483646 w 5278"/>
                  <a:gd name="T83" fmla="*/ 2147483646 h 6863"/>
                  <a:gd name="T84" fmla="*/ 0 w 5278"/>
                  <a:gd name="T85" fmla="*/ 2147483646 h 6863"/>
                  <a:gd name="T86" fmla="*/ 2147483646 w 5278"/>
                  <a:gd name="T87" fmla="*/ 2147483646 h 6863"/>
                  <a:gd name="T88" fmla="*/ 2147483646 w 5278"/>
                  <a:gd name="T89" fmla="*/ 2147483646 h 6863"/>
                  <a:gd name="T90" fmla="*/ 2147483646 w 5278"/>
                  <a:gd name="T91" fmla="*/ 2147483646 h 6863"/>
                  <a:gd name="T92" fmla="*/ 2147483646 w 5278"/>
                  <a:gd name="T93" fmla="*/ 2147483646 h 6863"/>
                  <a:gd name="T94" fmla="*/ 2147483646 w 5278"/>
                  <a:gd name="T95" fmla="*/ 2147483646 h 6863"/>
                  <a:gd name="T96" fmla="*/ 2147483646 w 5278"/>
                  <a:gd name="T97" fmla="*/ 1347340187 h 6863"/>
                  <a:gd name="T98" fmla="*/ 2147483646 w 5278"/>
                  <a:gd name="T99" fmla="*/ 513294381 h 6863"/>
                  <a:gd name="T100" fmla="*/ 2147483646 w 5278"/>
                  <a:gd name="T101" fmla="*/ 42761601 h 6863"/>
                  <a:gd name="T102" fmla="*/ 2147483646 w 5278"/>
                  <a:gd name="T103" fmla="*/ 21419384 h 6863"/>
                  <a:gd name="T104" fmla="*/ 2147483646 w 5278"/>
                  <a:gd name="T105" fmla="*/ 363589915 h 6863"/>
                  <a:gd name="T106" fmla="*/ 2147483646 w 5278"/>
                  <a:gd name="T107" fmla="*/ 1133454737 h 6863"/>
                  <a:gd name="T108" fmla="*/ 2147483646 w 5278"/>
                  <a:gd name="T109" fmla="*/ 2147483646 h 6863"/>
                  <a:gd name="T110" fmla="*/ 2147483646 w 5278"/>
                  <a:gd name="T111" fmla="*/ 2147483646 h 6863"/>
                  <a:gd name="T112" fmla="*/ 2147483646 w 5278"/>
                  <a:gd name="T113" fmla="*/ 2147483646 h 6863"/>
                  <a:gd name="T114" fmla="*/ 2147483646 w 5278"/>
                  <a:gd name="T115" fmla="*/ 2147483646 h 6863"/>
                  <a:gd name="T116" fmla="*/ 2147483646 w 5278"/>
                  <a:gd name="T117" fmla="*/ 2147483646 h 6863"/>
                  <a:gd name="T118" fmla="*/ 2147483646 w 5278"/>
                  <a:gd name="T119" fmla="*/ 2147483646 h 68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78" h="6863">
                    <a:moveTo>
                      <a:pt x="4046" y="5103"/>
                    </a:moveTo>
                    <a:lnTo>
                      <a:pt x="1054" y="5103"/>
                    </a:lnTo>
                    <a:lnTo>
                      <a:pt x="1054" y="4927"/>
                    </a:lnTo>
                    <a:lnTo>
                      <a:pt x="4046" y="4927"/>
                    </a:lnTo>
                    <a:lnTo>
                      <a:pt x="4046" y="5103"/>
                    </a:lnTo>
                    <a:close/>
                    <a:moveTo>
                      <a:pt x="2814" y="4575"/>
                    </a:moveTo>
                    <a:lnTo>
                      <a:pt x="1054" y="4575"/>
                    </a:lnTo>
                    <a:lnTo>
                      <a:pt x="1054" y="4399"/>
                    </a:lnTo>
                    <a:lnTo>
                      <a:pt x="2814" y="4399"/>
                    </a:lnTo>
                    <a:lnTo>
                      <a:pt x="2814" y="4575"/>
                    </a:lnTo>
                    <a:close/>
                    <a:moveTo>
                      <a:pt x="3342" y="4047"/>
                    </a:moveTo>
                    <a:lnTo>
                      <a:pt x="1054" y="4047"/>
                    </a:lnTo>
                    <a:lnTo>
                      <a:pt x="1054" y="3872"/>
                    </a:lnTo>
                    <a:lnTo>
                      <a:pt x="3342" y="3872"/>
                    </a:lnTo>
                    <a:lnTo>
                      <a:pt x="3342" y="4047"/>
                    </a:lnTo>
                    <a:close/>
                    <a:moveTo>
                      <a:pt x="4222" y="3520"/>
                    </a:moveTo>
                    <a:lnTo>
                      <a:pt x="1054" y="3520"/>
                    </a:lnTo>
                    <a:lnTo>
                      <a:pt x="1054" y="3344"/>
                    </a:lnTo>
                    <a:lnTo>
                      <a:pt x="4222" y="3344"/>
                    </a:lnTo>
                    <a:lnTo>
                      <a:pt x="4222" y="3520"/>
                    </a:lnTo>
                    <a:close/>
                    <a:moveTo>
                      <a:pt x="2814" y="2992"/>
                    </a:moveTo>
                    <a:lnTo>
                      <a:pt x="1054" y="2992"/>
                    </a:lnTo>
                    <a:lnTo>
                      <a:pt x="1054" y="2816"/>
                    </a:lnTo>
                    <a:lnTo>
                      <a:pt x="2814" y="2816"/>
                    </a:lnTo>
                    <a:lnTo>
                      <a:pt x="2814" y="2992"/>
                    </a:lnTo>
                    <a:close/>
                    <a:moveTo>
                      <a:pt x="4750" y="1056"/>
                    </a:moveTo>
                    <a:lnTo>
                      <a:pt x="3518" y="1056"/>
                    </a:lnTo>
                    <a:lnTo>
                      <a:pt x="3620" y="1362"/>
                    </a:lnTo>
                    <a:lnTo>
                      <a:pt x="3664" y="1373"/>
                    </a:lnTo>
                    <a:lnTo>
                      <a:pt x="3707" y="1385"/>
                    </a:lnTo>
                    <a:lnTo>
                      <a:pt x="3747" y="1397"/>
                    </a:lnTo>
                    <a:lnTo>
                      <a:pt x="3785" y="1412"/>
                    </a:lnTo>
                    <a:lnTo>
                      <a:pt x="3822" y="1426"/>
                    </a:lnTo>
                    <a:lnTo>
                      <a:pt x="3856" y="1441"/>
                    </a:lnTo>
                    <a:lnTo>
                      <a:pt x="3888" y="1458"/>
                    </a:lnTo>
                    <a:lnTo>
                      <a:pt x="3919" y="1476"/>
                    </a:lnTo>
                    <a:lnTo>
                      <a:pt x="3948" y="1494"/>
                    </a:lnTo>
                    <a:lnTo>
                      <a:pt x="3976" y="1513"/>
                    </a:lnTo>
                    <a:lnTo>
                      <a:pt x="4001" y="1534"/>
                    </a:lnTo>
                    <a:lnTo>
                      <a:pt x="4025" y="1555"/>
                    </a:lnTo>
                    <a:lnTo>
                      <a:pt x="4046" y="1577"/>
                    </a:lnTo>
                    <a:lnTo>
                      <a:pt x="4067" y="1599"/>
                    </a:lnTo>
                    <a:lnTo>
                      <a:pt x="4086" y="1622"/>
                    </a:lnTo>
                    <a:lnTo>
                      <a:pt x="4104" y="1646"/>
                    </a:lnTo>
                    <a:lnTo>
                      <a:pt x="4119" y="1671"/>
                    </a:lnTo>
                    <a:lnTo>
                      <a:pt x="4134" y="1696"/>
                    </a:lnTo>
                    <a:lnTo>
                      <a:pt x="4148" y="1723"/>
                    </a:lnTo>
                    <a:lnTo>
                      <a:pt x="4160" y="1749"/>
                    </a:lnTo>
                    <a:lnTo>
                      <a:pt x="4171" y="1777"/>
                    </a:lnTo>
                    <a:lnTo>
                      <a:pt x="4180" y="1805"/>
                    </a:lnTo>
                    <a:lnTo>
                      <a:pt x="4189" y="1834"/>
                    </a:lnTo>
                    <a:lnTo>
                      <a:pt x="4196" y="1863"/>
                    </a:lnTo>
                    <a:lnTo>
                      <a:pt x="4203" y="1892"/>
                    </a:lnTo>
                    <a:lnTo>
                      <a:pt x="4208" y="1923"/>
                    </a:lnTo>
                    <a:lnTo>
                      <a:pt x="4213" y="1953"/>
                    </a:lnTo>
                    <a:lnTo>
                      <a:pt x="4216" y="1984"/>
                    </a:lnTo>
                    <a:lnTo>
                      <a:pt x="4219" y="2015"/>
                    </a:lnTo>
                    <a:lnTo>
                      <a:pt x="4221" y="2047"/>
                    </a:lnTo>
                    <a:lnTo>
                      <a:pt x="4222" y="2078"/>
                    </a:lnTo>
                    <a:lnTo>
                      <a:pt x="4222" y="2111"/>
                    </a:lnTo>
                    <a:lnTo>
                      <a:pt x="1054" y="2111"/>
                    </a:lnTo>
                    <a:lnTo>
                      <a:pt x="1056" y="2081"/>
                    </a:lnTo>
                    <a:lnTo>
                      <a:pt x="1057" y="2050"/>
                    </a:lnTo>
                    <a:lnTo>
                      <a:pt x="1058" y="2020"/>
                    </a:lnTo>
                    <a:lnTo>
                      <a:pt x="1062" y="1990"/>
                    </a:lnTo>
                    <a:lnTo>
                      <a:pt x="1065" y="1960"/>
                    </a:lnTo>
                    <a:lnTo>
                      <a:pt x="1070" y="1931"/>
                    </a:lnTo>
                    <a:lnTo>
                      <a:pt x="1076" y="1902"/>
                    </a:lnTo>
                    <a:lnTo>
                      <a:pt x="1083" y="1874"/>
                    </a:lnTo>
                    <a:lnTo>
                      <a:pt x="1092" y="1846"/>
                    </a:lnTo>
                    <a:lnTo>
                      <a:pt x="1101" y="1819"/>
                    </a:lnTo>
                    <a:lnTo>
                      <a:pt x="1111" y="1792"/>
                    </a:lnTo>
                    <a:lnTo>
                      <a:pt x="1123" y="1766"/>
                    </a:lnTo>
                    <a:lnTo>
                      <a:pt x="1135" y="1740"/>
                    </a:lnTo>
                    <a:lnTo>
                      <a:pt x="1149" y="1714"/>
                    </a:lnTo>
                    <a:lnTo>
                      <a:pt x="1165" y="1690"/>
                    </a:lnTo>
                    <a:lnTo>
                      <a:pt x="1180" y="1665"/>
                    </a:lnTo>
                    <a:lnTo>
                      <a:pt x="1198" y="1643"/>
                    </a:lnTo>
                    <a:lnTo>
                      <a:pt x="1217" y="1620"/>
                    </a:lnTo>
                    <a:lnTo>
                      <a:pt x="1239" y="1597"/>
                    </a:lnTo>
                    <a:lnTo>
                      <a:pt x="1260" y="1576"/>
                    </a:lnTo>
                    <a:lnTo>
                      <a:pt x="1284" y="1555"/>
                    </a:lnTo>
                    <a:lnTo>
                      <a:pt x="1309" y="1535"/>
                    </a:lnTo>
                    <a:lnTo>
                      <a:pt x="1336" y="1516"/>
                    </a:lnTo>
                    <a:lnTo>
                      <a:pt x="1363" y="1498"/>
                    </a:lnTo>
                    <a:lnTo>
                      <a:pt x="1393" y="1480"/>
                    </a:lnTo>
                    <a:lnTo>
                      <a:pt x="1426" y="1463"/>
                    </a:lnTo>
                    <a:lnTo>
                      <a:pt x="1458" y="1447"/>
                    </a:lnTo>
                    <a:lnTo>
                      <a:pt x="1493" y="1432"/>
                    </a:lnTo>
                    <a:lnTo>
                      <a:pt x="1530" y="1418"/>
                    </a:lnTo>
                    <a:lnTo>
                      <a:pt x="1568" y="1404"/>
                    </a:lnTo>
                    <a:lnTo>
                      <a:pt x="1609" y="1392"/>
                    </a:lnTo>
                    <a:lnTo>
                      <a:pt x="1651" y="1380"/>
                    </a:lnTo>
                    <a:lnTo>
                      <a:pt x="1758" y="1056"/>
                    </a:lnTo>
                    <a:lnTo>
                      <a:pt x="526" y="1056"/>
                    </a:lnTo>
                    <a:lnTo>
                      <a:pt x="526" y="6335"/>
                    </a:lnTo>
                    <a:lnTo>
                      <a:pt x="4750" y="6335"/>
                    </a:lnTo>
                    <a:lnTo>
                      <a:pt x="4750" y="1056"/>
                    </a:lnTo>
                    <a:close/>
                    <a:moveTo>
                      <a:pt x="2638" y="265"/>
                    </a:moveTo>
                    <a:lnTo>
                      <a:pt x="2638" y="265"/>
                    </a:lnTo>
                    <a:lnTo>
                      <a:pt x="2611" y="266"/>
                    </a:lnTo>
                    <a:lnTo>
                      <a:pt x="2584" y="269"/>
                    </a:lnTo>
                    <a:lnTo>
                      <a:pt x="2559" y="275"/>
                    </a:lnTo>
                    <a:lnTo>
                      <a:pt x="2535" y="285"/>
                    </a:lnTo>
                    <a:lnTo>
                      <a:pt x="2513" y="296"/>
                    </a:lnTo>
                    <a:lnTo>
                      <a:pt x="2491" y="309"/>
                    </a:lnTo>
                    <a:lnTo>
                      <a:pt x="2471" y="324"/>
                    </a:lnTo>
                    <a:lnTo>
                      <a:pt x="2452" y="341"/>
                    </a:lnTo>
                    <a:lnTo>
                      <a:pt x="2435" y="360"/>
                    </a:lnTo>
                    <a:lnTo>
                      <a:pt x="2419" y="381"/>
                    </a:lnTo>
                    <a:lnTo>
                      <a:pt x="2406" y="402"/>
                    </a:lnTo>
                    <a:lnTo>
                      <a:pt x="2395" y="425"/>
                    </a:lnTo>
                    <a:lnTo>
                      <a:pt x="2386" y="449"/>
                    </a:lnTo>
                    <a:lnTo>
                      <a:pt x="2380" y="474"/>
                    </a:lnTo>
                    <a:lnTo>
                      <a:pt x="2375" y="500"/>
                    </a:lnTo>
                    <a:lnTo>
                      <a:pt x="2374" y="528"/>
                    </a:lnTo>
                    <a:lnTo>
                      <a:pt x="2375" y="554"/>
                    </a:lnTo>
                    <a:lnTo>
                      <a:pt x="2380" y="581"/>
                    </a:lnTo>
                    <a:lnTo>
                      <a:pt x="2386" y="606"/>
                    </a:lnTo>
                    <a:lnTo>
                      <a:pt x="2395" y="631"/>
                    </a:lnTo>
                    <a:lnTo>
                      <a:pt x="2406" y="654"/>
                    </a:lnTo>
                    <a:lnTo>
                      <a:pt x="2419" y="675"/>
                    </a:lnTo>
                    <a:lnTo>
                      <a:pt x="2435" y="696"/>
                    </a:lnTo>
                    <a:lnTo>
                      <a:pt x="2452" y="715"/>
                    </a:lnTo>
                    <a:lnTo>
                      <a:pt x="2471" y="732"/>
                    </a:lnTo>
                    <a:lnTo>
                      <a:pt x="2491" y="747"/>
                    </a:lnTo>
                    <a:lnTo>
                      <a:pt x="2513" y="760"/>
                    </a:lnTo>
                    <a:lnTo>
                      <a:pt x="2535" y="771"/>
                    </a:lnTo>
                    <a:lnTo>
                      <a:pt x="2559" y="779"/>
                    </a:lnTo>
                    <a:lnTo>
                      <a:pt x="2584" y="787"/>
                    </a:lnTo>
                    <a:lnTo>
                      <a:pt x="2611" y="790"/>
                    </a:lnTo>
                    <a:lnTo>
                      <a:pt x="2638" y="791"/>
                    </a:lnTo>
                    <a:lnTo>
                      <a:pt x="2665" y="790"/>
                    </a:lnTo>
                    <a:lnTo>
                      <a:pt x="2691" y="787"/>
                    </a:lnTo>
                    <a:lnTo>
                      <a:pt x="2716" y="779"/>
                    </a:lnTo>
                    <a:lnTo>
                      <a:pt x="2741" y="771"/>
                    </a:lnTo>
                    <a:lnTo>
                      <a:pt x="2764" y="760"/>
                    </a:lnTo>
                    <a:lnTo>
                      <a:pt x="2786" y="747"/>
                    </a:lnTo>
                    <a:lnTo>
                      <a:pt x="2806" y="732"/>
                    </a:lnTo>
                    <a:lnTo>
                      <a:pt x="2825" y="715"/>
                    </a:lnTo>
                    <a:lnTo>
                      <a:pt x="2842" y="696"/>
                    </a:lnTo>
                    <a:lnTo>
                      <a:pt x="2857" y="675"/>
                    </a:lnTo>
                    <a:lnTo>
                      <a:pt x="2871" y="654"/>
                    </a:lnTo>
                    <a:lnTo>
                      <a:pt x="2881" y="631"/>
                    </a:lnTo>
                    <a:lnTo>
                      <a:pt x="2890" y="606"/>
                    </a:lnTo>
                    <a:lnTo>
                      <a:pt x="2897" y="581"/>
                    </a:lnTo>
                    <a:lnTo>
                      <a:pt x="2900" y="554"/>
                    </a:lnTo>
                    <a:lnTo>
                      <a:pt x="2902" y="528"/>
                    </a:lnTo>
                    <a:lnTo>
                      <a:pt x="2900" y="500"/>
                    </a:lnTo>
                    <a:lnTo>
                      <a:pt x="2897" y="474"/>
                    </a:lnTo>
                    <a:lnTo>
                      <a:pt x="2890" y="449"/>
                    </a:lnTo>
                    <a:lnTo>
                      <a:pt x="2881" y="425"/>
                    </a:lnTo>
                    <a:lnTo>
                      <a:pt x="2871" y="402"/>
                    </a:lnTo>
                    <a:lnTo>
                      <a:pt x="2857" y="381"/>
                    </a:lnTo>
                    <a:lnTo>
                      <a:pt x="2842" y="360"/>
                    </a:lnTo>
                    <a:lnTo>
                      <a:pt x="2825" y="341"/>
                    </a:lnTo>
                    <a:lnTo>
                      <a:pt x="2806" y="324"/>
                    </a:lnTo>
                    <a:lnTo>
                      <a:pt x="2786" y="309"/>
                    </a:lnTo>
                    <a:lnTo>
                      <a:pt x="2764" y="296"/>
                    </a:lnTo>
                    <a:lnTo>
                      <a:pt x="2741" y="285"/>
                    </a:lnTo>
                    <a:lnTo>
                      <a:pt x="2716" y="275"/>
                    </a:lnTo>
                    <a:lnTo>
                      <a:pt x="2691" y="269"/>
                    </a:lnTo>
                    <a:lnTo>
                      <a:pt x="2665" y="266"/>
                    </a:lnTo>
                    <a:lnTo>
                      <a:pt x="2638" y="265"/>
                    </a:lnTo>
                    <a:close/>
                    <a:moveTo>
                      <a:pt x="0" y="6863"/>
                    </a:moveTo>
                    <a:lnTo>
                      <a:pt x="0" y="528"/>
                    </a:lnTo>
                    <a:lnTo>
                      <a:pt x="2110" y="528"/>
                    </a:lnTo>
                    <a:lnTo>
                      <a:pt x="2110" y="500"/>
                    </a:lnTo>
                    <a:lnTo>
                      <a:pt x="2113" y="474"/>
                    </a:lnTo>
                    <a:lnTo>
                      <a:pt x="2116" y="448"/>
                    </a:lnTo>
                    <a:lnTo>
                      <a:pt x="2121" y="421"/>
                    </a:lnTo>
                    <a:lnTo>
                      <a:pt x="2127" y="396"/>
                    </a:lnTo>
                    <a:lnTo>
                      <a:pt x="2134" y="371"/>
                    </a:lnTo>
                    <a:lnTo>
                      <a:pt x="2143" y="346"/>
                    </a:lnTo>
                    <a:lnTo>
                      <a:pt x="2152" y="322"/>
                    </a:lnTo>
                    <a:lnTo>
                      <a:pt x="2162" y="299"/>
                    </a:lnTo>
                    <a:lnTo>
                      <a:pt x="2174" y="277"/>
                    </a:lnTo>
                    <a:lnTo>
                      <a:pt x="2187" y="254"/>
                    </a:lnTo>
                    <a:lnTo>
                      <a:pt x="2200" y="232"/>
                    </a:lnTo>
                    <a:lnTo>
                      <a:pt x="2216" y="212"/>
                    </a:lnTo>
                    <a:lnTo>
                      <a:pt x="2231" y="192"/>
                    </a:lnTo>
                    <a:lnTo>
                      <a:pt x="2248" y="172"/>
                    </a:lnTo>
                    <a:lnTo>
                      <a:pt x="2265" y="154"/>
                    </a:lnTo>
                    <a:lnTo>
                      <a:pt x="2283" y="136"/>
                    </a:lnTo>
                    <a:lnTo>
                      <a:pt x="2302" y="121"/>
                    </a:lnTo>
                    <a:lnTo>
                      <a:pt x="2322" y="105"/>
                    </a:lnTo>
                    <a:lnTo>
                      <a:pt x="2343" y="90"/>
                    </a:lnTo>
                    <a:lnTo>
                      <a:pt x="2364" y="77"/>
                    </a:lnTo>
                    <a:lnTo>
                      <a:pt x="2387" y="63"/>
                    </a:lnTo>
                    <a:lnTo>
                      <a:pt x="2410" y="53"/>
                    </a:lnTo>
                    <a:lnTo>
                      <a:pt x="2432" y="42"/>
                    </a:lnTo>
                    <a:lnTo>
                      <a:pt x="2456" y="32"/>
                    </a:lnTo>
                    <a:lnTo>
                      <a:pt x="2481" y="24"/>
                    </a:lnTo>
                    <a:lnTo>
                      <a:pt x="2507" y="17"/>
                    </a:lnTo>
                    <a:lnTo>
                      <a:pt x="2532" y="11"/>
                    </a:lnTo>
                    <a:lnTo>
                      <a:pt x="2558" y="6"/>
                    </a:lnTo>
                    <a:lnTo>
                      <a:pt x="2584" y="2"/>
                    </a:lnTo>
                    <a:lnTo>
                      <a:pt x="2611" y="1"/>
                    </a:lnTo>
                    <a:lnTo>
                      <a:pt x="2638" y="0"/>
                    </a:lnTo>
                    <a:lnTo>
                      <a:pt x="2665" y="1"/>
                    </a:lnTo>
                    <a:lnTo>
                      <a:pt x="2692" y="2"/>
                    </a:lnTo>
                    <a:lnTo>
                      <a:pt x="2718" y="6"/>
                    </a:lnTo>
                    <a:lnTo>
                      <a:pt x="2745" y="11"/>
                    </a:lnTo>
                    <a:lnTo>
                      <a:pt x="2770" y="17"/>
                    </a:lnTo>
                    <a:lnTo>
                      <a:pt x="2795" y="24"/>
                    </a:lnTo>
                    <a:lnTo>
                      <a:pt x="2820" y="32"/>
                    </a:lnTo>
                    <a:lnTo>
                      <a:pt x="2844" y="42"/>
                    </a:lnTo>
                    <a:lnTo>
                      <a:pt x="2867" y="53"/>
                    </a:lnTo>
                    <a:lnTo>
                      <a:pt x="2890" y="63"/>
                    </a:lnTo>
                    <a:lnTo>
                      <a:pt x="2912" y="77"/>
                    </a:lnTo>
                    <a:lnTo>
                      <a:pt x="2934" y="90"/>
                    </a:lnTo>
                    <a:lnTo>
                      <a:pt x="2954" y="105"/>
                    </a:lnTo>
                    <a:lnTo>
                      <a:pt x="2975" y="121"/>
                    </a:lnTo>
                    <a:lnTo>
                      <a:pt x="2994" y="136"/>
                    </a:lnTo>
                    <a:lnTo>
                      <a:pt x="3012" y="154"/>
                    </a:lnTo>
                    <a:lnTo>
                      <a:pt x="3030" y="172"/>
                    </a:lnTo>
                    <a:lnTo>
                      <a:pt x="3045" y="192"/>
                    </a:lnTo>
                    <a:lnTo>
                      <a:pt x="3062" y="212"/>
                    </a:lnTo>
                    <a:lnTo>
                      <a:pt x="3076" y="232"/>
                    </a:lnTo>
                    <a:lnTo>
                      <a:pt x="3090" y="254"/>
                    </a:lnTo>
                    <a:lnTo>
                      <a:pt x="3103" y="277"/>
                    </a:lnTo>
                    <a:lnTo>
                      <a:pt x="3115" y="299"/>
                    </a:lnTo>
                    <a:lnTo>
                      <a:pt x="3126" y="322"/>
                    </a:lnTo>
                    <a:lnTo>
                      <a:pt x="3134" y="346"/>
                    </a:lnTo>
                    <a:lnTo>
                      <a:pt x="3142" y="371"/>
                    </a:lnTo>
                    <a:lnTo>
                      <a:pt x="3149" y="396"/>
                    </a:lnTo>
                    <a:lnTo>
                      <a:pt x="3155" y="421"/>
                    </a:lnTo>
                    <a:lnTo>
                      <a:pt x="3160" y="448"/>
                    </a:lnTo>
                    <a:lnTo>
                      <a:pt x="3164" y="474"/>
                    </a:lnTo>
                    <a:lnTo>
                      <a:pt x="3166" y="500"/>
                    </a:lnTo>
                    <a:lnTo>
                      <a:pt x="3166" y="528"/>
                    </a:lnTo>
                    <a:lnTo>
                      <a:pt x="5278" y="528"/>
                    </a:lnTo>
                    <a:lnTo>
                      <a:pt x="5278" y="6863"/>
                    </a:lnTo>
                    <a:lnTo>
                      <a:pt x="0" y="68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9" name="PA_组合 28"/>
          <p:cNvGrpSpPr/>
          <p:nvPr>
            <p:custDataLst>
              <p:tags r:id="rId7"/>
            </p:custDataLst>
          </p:nvPr>
        </p:nvGrpSpPr>
        <p:grpSpPr>
          <a:xfrm>
            <a:off x="1475656" y="1609909"/>
            <a:ext cx="2074386" cy="2074386"/>
            <a:chOff x="1475656" y="1609909"/>
            <a:chExt cx="2074386" cy="2074386"/>
          </a:xfrm>
        </p:grpSpPr>
        <p:sp>
          <p:nvSpPr>
            <p:cNvPr id="26" name="椭圆 25"/>
            <p:cNvSpPr/>
            <p:nvPr/>
          </p:nvSpPr>
          <p:spPr>
            <a:xfrm>
              <a:off x="1475656" y="1609909"/>
              <a:ext cx="2074386" cy="20743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270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_文本框 5"/>
            <p:cNvSpPr txBox="1"/>
            <p:nvPr>
              <p:custDataLst>
                <p:tags r:id="rId8"/>
              </p:custDataLst>
            </p:nvPr>
          </p:nvSpPr>
          <p:spPr>
            <a:xfrm>
              <a:off x="1608609" y="2137120"/>
              <a:ext cx="180848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目录</a:t>
              </a:r>
              <a:endParaRPr lang="en-US" altLang="zh-CN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CONTENTS</a:t>
              </a:r>
              <a:endPara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86155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2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3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4141217" y="1836552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工作阐述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PA_组合 6"/>
          <p:cNvGrpSpPr/>
          <p:nvPr>
            <p:custDataLst>
              <p:tags r:id="rId5"/>
            </p:custDataLst>
          </p:nvPr>
        </p:nvGrpSpPr>
        <p:grpSpPr>
          <a:xfrm>
            <a:off x="3055713" y="1694578"/>
            <a:ext cx="1012231" cy="1012231"/>
            <a:chOff x="4211960" y="697241"/>
            <a:chExt cx="720080" cy="720080"/>
          </a:xfrm>
        </p:grpSpPr>
        <p:sp>
          <p:nvSpPr>
            <p:cNvPr id="8" name="椭圆 7"/>
            <p:cNvSpPr/>
            <p:nvPr/>
          </p:nvSpPr>
          <p:spPr>
            <a:xfrm>
              <a:off x="4211960" y="697241"/>
              <a:ext cx="720080" cy="720080"/>
            </a:xfrm>
            <a:prstGeom prst="ellipse">
              <a:avLst/>
            </a:prstGeom>
            <a:solidFill>
              <a:srgbClr val="FC6D5C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4415138" y="903462"/>
              <a:ext cx="313724" cy="307637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工作阐述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文本框 4"/>
          <p:cNvSpPr txBox="1"/>
          <p:nvPr>
            <p:custDataLst>
              <p:tags r:id="rId3"/>
            </p:custDataLst>
          </p:nvPr>
        </p:nvSpPr>
        <p:spPr>
          <a:xfrm>
            <a:off x="1987237" y="98230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云加端服务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PA_文本框 4"/>
          <p:cNvSpPr txBox="1"/>
          <p:nvPr>
            <p:custDataLst>
              <p:tags r:id="rId4"/>
            </p:custDataLst>
          </p:nvPr>
        </p:nvSpPr>
        <p:spPr>
          <a:xfrm>
            <a:off x="5652199" y="98230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盘组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(U180/L45)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2" name="PA_文本框 4"/>
          <p:cNvSpPr txBox="1"/>
          <p:nvPr>
            <p:custDataLst>
              <p:tags r:id="rId5"/>
            </p:custDataLst>
          </p:nvPr>
        </p:nvSpPr>
        <p:spPr>
          <a:xfrm>
            <a:off x="1908810" y="2359025"/>
            <a:ext cx="2540635" cy="50292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金四云票管家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PA_文本框 4"/>
          <p:cNvSpPr txBox="1"/>
          <p:nvPr>
            <p:custDataLst>
              <p:tags r:id="rId6"/>
            </p:custDataLst>
          </p:nvPr>
        </p:nvSpPr>
        <p:spPr>
          <a:xfrm>
            <a:off x="5608744" y="235070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数电助手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8" name="PA_组合 31"/>
          <p:cNvGrpSpPr/>
          <p:nvPr>
            <p:custDataLst>
              <p:tags r:id="rId7"/>
            </p:custDataLst>
          </p:nvPr>
        </p:nvGrpSpPr>
        <p:grpSpPr>
          <a:xfrm>
            <a:off x="1356116" y="986582"/>
            <a:ext cx="507831" cy="507831"/>
            <a:chOff x="1464228" y="1775887"/>
            <a:chExt cx="507831" cy="507831"/>
          </a:xfrm>
        </p:grpSpPr>
        <p:sp>
          <p:nvSpPr>
            <p:cNvPr id="20" name="椭圆 19"/>
            <p:cNvSpPr/>
            <p:nvPr>
              <p:custDataLst>
                <p:tags r:id="rId8"/>
              </p:custDataLst>
            </p:nvPr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1" name="TextBox 20"/>
            <p:cNvSpPr txBox="1"/>
            <p:nvPr>
              <p:custDataLst>
                <p:tags r:id="rId9"/>
              </p:custDataLst>
            </p:nvPr>
          </p:nvSpPr>
          <p:spPr>
            <a:xfrm>
              <a:off x="1508791" y="184513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PA_组合 32"/>
          <p:cNvGrpSpPr/>
          <p:nvPr>
            <p:custDataLst>
              <p:tags r:id="rId10"/>
            </p:custDataLst>
          </p:nvPr>
        </p:nvGrpSpPr>
        <p:grpSpPr>
          <a:xfrm>
            <a:off x="5019226" y="986581"/>
            <a:ext cx="507831" cy="507831"/>
            <a:chOff x="1464228" y="1775887"/>
            <a:chExt cx="507831" cy="507831"/>
          </a:xfrm>
        </p:grpSpPr>
        <p:sp>
          <p:nvSpPr>
            <p:cNvPr id="24" name="椭圆 23"/>
            <p:cNvSpPr/>
            <p:nvPr>
              <p:custDataLst>
                <p:tags r:id="rId11"/>
              </p:custDataLst>
            </p:nvPr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6" name="TextBox 23"/>
            <p:cNvSpPr txBox="1"/>
            <p:nvPr>
              <p:custDataLst>
                <p:tags r:id="rId12"/>
              </p:custDataLst>
            </p:nvPr>
          </p:nvSpPr>
          <p:spPr>
            <a:xfrm>
              <a:off x="1508791" y="184513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PA_组合 35"/>
          <p:cNvGrpSpPr/>
          <p:nvPr>
            <p:custDataLst>
              <p:tags r:id="rId13"/>
            </p:custDataLst>
          </p:nvPr>
        </p:nvGrpSpPr>
        <p:grpSpPr>
          <a:xfrm>
            <a:off x="1346818" y="2358762"/>
            <a:ext cx="507831" cy="507831"/>
            <a:chOff x="1464228" y="1775887"/>
            <a:chExt cx="507831" cy="507831"/>
          </a:xfrm>
        </p:grpSpPr>
        <p:sp>
          <p:nvSpPr>
            <p:cNvPr id="33" name="椭圆 32"/>
            <p:cNvSpPr/>
            <p:nvPr>
              <p:custDataLst>
                <p:tags r:id="rId14"/>
              </p:custDataLst>
            </p:nvPr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4" name="TextBox 26"/>
            <p:cNvSpPr txBox="1"/>
            <p:nvPr>
              <p:custDataLst>
                <p:tags r:id="rId15"/>
              </p:custDataLst>
            </p:nvPr>
          </p:nvSpPr>
          <p:spPr>
            <a:xfrm>
              <a:off x="1508791" y="184513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PA_组合 38"/>
          <p:cNvGrpSpPr/>
          <p:nvPr>
            <p:custDataLst>
              <p:tags r:id="rId16"/>
            </p:custDataLst>
          </p:nvPr>
        </p:nvGrpSpPr>
        <p:grpSpPr>
          <a:xfrm>
            <a:off x="5019226" y="2358761"/>
            <a:ext cx="507831" cy="507831"/>
            <a:chOff x="1464228" y="1775887"/>
            <a:chExt cx="507831" cy="507831"/>
          </a:xfrm>
        </p:grpSpPr>
        <p:sp>
          <p:nvSpPr>
            <p:cNvPr id="36" name="椭圆 35"/>
            <p:cNvSpPr/>
            <p:nvPr>
              <p:custDataLst>
                <p:tags r:id="rId17"/>
              </p:custDataLst>
            </p:nvPr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7" name="TextBox 29"/>
            <p:cNvSpPr txBox="1"/>
            <p:nvPr>
              <p:custDataLst>
                <p:tags r:id="rId18"/>
              </p:custDataLst>
            </p:nvPr>
          </p:nvSpPr>
          <p:spPr>
            <a:xfrm>
              <a:off x="1508791" y="184513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PA_文本框 4"/>
          <p:cNvSpPr txBox="1"/>
          <p:nvPr>
            <p:custDataLst>
              <p:tags r:id="rId19"/>
            </p:custDataLst>
          </p:nvPr>
        </p:nvSpPr>
        <p:spPr>
          <a:xfrm>
            <a:off x="1907964" y="365245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加密优盘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9" name="PA_组合 38"/>
          <p:cNvGrpSpPr/>
          <p:nvPr>
            <p:custDataLst>
              <p:tags r:id="rId20"/>
            </p:custDataLst>
          </p:nvPr>
        </p:nvGrpSpPr>
        <p:grpSpPr>
          <a:xfrm>
            <a:off x="1343211" y="3705596"/>
            <a:ext cx="507831" cy="507831"/>
            <a:chOff x="1464228" y="1775887"/>
            <a:chExt cx="507831" cy="507831"/>
          </a:xfrm>
        </p:grpSpPr>
        <p:sp>
          <p:nvSpPr>
            <p:cNvPr id="40" name="椭圆 39"/>
            <p:cNvSpPr/>
            <p:nvPr>
              <p:custDataLst>
                <p:tags r:id="rId21"/>
              </p:custDataLst>
            </p:nvPr>
          </p:nvSpPr>
          <p:spPr>
            <a:xfrm>
              <a:off x="1464228" y="1775887"/>
              <a:ext cx="507831" cy="50783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FBC65C"/>
              </a:solidFill>
            </a:ln>
            <a:effectLst>
              <a:outerShdw blurRad="190500" dist="635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41" name="TextBox 29"/>
            <p:cNvSpPr txBox="1"/>
            <p:nvPr>
              <p:custDataLst>
                <p:tags r:id="rId22"/>
              </p:custDataLst>
            </p:nvPr>
          </p:nvSpPr>
          <p:spPr>
            <a:xfrm>
              <a:off x="1508791" y="1845136"/>
              <a:ext cx="4508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73742853" name="Picture 2" descr="logo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2" grpId="0"/>
      <p:bldP spid="1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云加端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53720" y="784860"/>
            <a:ext cx="8250555" cy="3444240"/>
          </a:xfrm>
        </p:spPr>
        <p:txBody>
          <a:bodyPr>
            <a:normAutofit/>
          </a:bodyPr>
          <a:p>
            <a:pPr marL="342900" indent="-342900" algn="l" fontAlgn="base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</a:rPr>
              <a:t>开发任务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</a:rPr>
              <a:t>开发对接客户端业务接口：查询税号列表、添加税号、删除税号、建立长连接、更新长连接以及删 除长连接。</a:t>
            </a:r>
            <a:endParaRPr lang="zh-CN" altLang="en-US" sz="16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</a:rPr>
              <a:t>程序初始化操作：建立数据库、注册表操作、读取产品类型以及读取数据库中保存税号的长连接。</a:t>
            </a:r>
            <a:endParaRPr lang="zh-CN" altLang="en-US" sz="1600">
              <a:solidFill>
                <a:schemeClr val="tx1"/>
              </a:solidFill>
            </a:endParaRPr>
          </a:p>
          <a:p>
            <a:pPr marL="342900" indent="-342900" algn="l" fontAlgn="base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hlinkClick r:id="rId4" tooltip="" action="ppaction://hlinkfile"/>
              </a:rPr>
              <a:t>调试任务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</a:rPr>
              <a:t>解决端在断网情况下崩溃问题。</a:t>
            </a:r>
            <a:endParaRPr lang="zh-CN" altLang="en-US" sz="16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</a:rPr>
              <a:t>解决与后台联调出现Gzip解压缩失败。base64编码之后报文最后缺少串结束符导致。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1976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盘组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(U180&amp;L45)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6575" y="800100"/>
            <a:ext cx="8028940" cy="3500755"/>
          </a:xfrm>
        </p:spPr>
        <p:txBody>
          <a:bodyPr>
            <a:normAutofit fontScale="90000"/>
          </a:bodyPr>
          <a:p>
            <a:pPr marL="342900" indent="-342900" algn="l" fontAlgn="base">
              <a:buClrTx/>
              <a:buSzTx/>
              <a:buFontTx/>
            </a:pPr>
            <a:r>
              <a:rPr lang="zh-CN" altLang="en-US" sz="3110">
                <a:solidFill>
                  <a:schemeClr val="tx1"/>
                </a:solidFill>
              </a:rPr>
              <a:t>开发任务</a:t>
            </a:r>
            <a:endParaRPr lang="zh-CN" altLang="en-US" sz="311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750">
                <a:solidFill>
                  <a:schemeClr val="tx1"/>
                </a:solidFill>
              </a:rPr>
              <a:t>开发L45支持成品油开具；开发U180设备程序兼容涿州新电路板；开发L45支持下载CP20JS授权（ukey/skp/金税盘）。</a:t>
            </a:r>
            <a:endParaRPr lang="zh-CN" altLang="en-US" sz="1750">
              <a:solidFill>
                <a:schemeClr val="tx1"/>
              </a:solidFill>
            </a:endParaRPr>
          </a:p>
          <a:p>
            <a:pPr lvl="1"/>
            <a:endParaRPr lang="zh-CN" altLang="en-US" sz="1750"/>
          </a:p>
          <a:p>
            <a:pPr marL="342900" indent="-342900" algn="l" fontAlgn="base">
              <a:buClrTx/>
              <a:buSzTx/>
              <a:buFontTx/>
            </a:pPr>
            <a:r>
              <a:rPr lang="zh-CN" altLang="en-US" sz="3110">
                <a:solidFill>
                  <a:schemeClr val="tx1"/>
                </a:solidFill>
                <a:hlinkClick r:id="rId4" action="ppaction://hlinkfile"/>
              </a:rPr>
              <a:t>运维任务</a:t>
            </a:r>
            <a:endParaRPr lang="zh-CN" altLang="en-US" sz="311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750">
                <a:solidFill>
                  <a:schemeClr val="tx1"/>
                </a:solidFill>
              </a:rPr>
              <a:t>金税盘bin开卡失败报“无法创建通讯文件，可能是开票软件运行不正确！（错误代码：2）”的错误。</a:t>
            </a:r>
            <a:endParaRPr lang="zh-CN" altLang="en-US" sz="175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750">
                <a:solidFill>
                  <a:schemeClr val="tx1"/>
                </a:solidFill>
              </a:rPr>
              <a:t>解决金税盘bin开卡失败报”启动异常，请联系运维人员开启金税盘失败：底层返回： 410906证书错误号： 805332736证书错误描述：未知错误(0x30006700） （错误代码： 222096）“的错误。</a:t>
            </a:r>
            <a:endParaRPr lang="zh-CN" altLang="en-US" sz="175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750">
                <a:solidFill>
                  <a:schemeClr val="tx1"/>
                </a:solidFill>
              </a:rPr>
              <a:t>解决日志打印卡死，导致相关业务执行异常的问题。</a:t>
            </a:r>
            <a:endParaRPr lang="zh-CN" altLang="en-US" sz="1750">
              <a:solidFill>
                <a:schemeClr val="tx1"/>
              </a:solidFill>
            </a:endParaRPr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金四云票管家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70230" y="800100"/>
            <a:ext cx="7995285" cy="3500755"/>
          </a:xfrm>
        </p:spPr>
        <p:txBody>
          <a:bodyPr>
            <a:normAutofit lnSpcReduction="10000"/>
          </a:bodyPr>
          <a:p>
            <a:pPr marL="342900" indent="-342900" algn="l" fontAlgn="base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</a:rPr>
              <a:t>开发任务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登录</a:t>
            </a:r>
            <a:r>
              <a:rPr lang="zh-CN" altLang="en-US" sz="1600">
                <a:solidFill>
                  <a:schemeClr val="tx1"/>
                </a:solidFill>
                <a:sym typeface="+mn-ea"/>
                <a:hlinkClick r:id="rId4" tooltip="" action="ppaction://hlinkfile"/>
              </a:rPr>
              <a:t>界面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开发。主要功能包括：设备密码校验、机器指纹密码保存读取以及校验功能。</a:t>
            </a:r>
            <a:endParaRPr lang="zh-CN" altLang="en-US" sz="16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开发修改密码、</a:t>
            </a:r>
            <a:r>
              <a:rPr lang="zh-CN" altLang="en-US" sz="1600">
                <a:solidFill>
                  <a:schemeClr val="tx1"/>
                </a:solidFill>
                <a:sym typeface="+mn-ea"/>
                <a:hlinkClick r:id="rId5" tooltip="" action="ppaction://hlinkfile"/>
              </a:rPr>
              <a:t>添加税号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、批量删除以及</a:t>
            </a:r>
            <a:r>
              <a:rPr lang="zh-CN" altLang="en-US" sz="1600">
                <a:solidFill>
                  <a:schemeClr val="tx1"/>
                </a:solidFill>
                <a:sym typeface="+mn-ea"/>
                <a:hlinkClick r:id="rId6" tooltip="" action="ppaction://hlinkfile"/>
              </a:rPr>
              <a:t>快捷操作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（刷新授信以及开票业务）</a:t>
            </a:r>
            <a:endParaRPr lang="zh-CN" altLang="en-US" sz="16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短信验证码校验</a:t>
            </a:r>
            <a:r>
              <a:rPr lang="zh-CN" altLang="en-US" sz="1600">
                <a:solidFill>
                  <a:schemeClr val="tx1"/>
                </a:solidFill>
                <a:sym typeface="+mn-ea"/>
                <a:hlinkClick r:id="rId7" tooltip="" action="ppaction://hlinkfile"/>
              </a:rPr>
              <a:t>界面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和责任人类型校验</a:t>
            </a:r>
            <a:r>
              <a:rPr lang="zh-CN" altLang="en-US" sz="1600">
                <a:solidFill>
                  <a:schemeClr val="tx1"/>
                </a:solidFill>
                <a:sym typeface="+mn-ea"/>
                <a:hlinkClick r:id="rId8" tooltip="" action="ppaction://hlinkfile"/>
              </a:rPr>
              <a:t>界面</a:t>
            </a:r>
            <a:endParaRPr lang="zh-CN" altLang="en-US" sz="1600">
              <a:solidFill>
                <a:schemeClr val="tx1"/>
              </a:solidFill>
            </a:endParaRPr>
          </a:p>
          <a:p>
            <a:pPr lvl="1"/>
            <a:endParaRPr lang="zh-CN" altLang="en-US" sz="1750"/>
          </a:p>
          <a:p>
            <a:pPr marL="342900" indent="-342900" algn="l" fontAlgn="base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hlinkClick r:id="rId9" tooltip="" action="ppaction://hlinkfile"/>
              </a:rPr>
              <a:t>调试任务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  <a:buChar char="–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显示校验短信验证码界面和责任人类型验证码界面显示逻辑顺序。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742950" lvl="1" indent="-285750" algn="l" fontAlgn="base">
              <a:buClrTx/>
              <a:buSzTx/>
              <a:buFontTx/>
              <a:buChar char="–"/>
            </a:pPr>
            <a:r>
              <a:rPr lang="zh-CN" altLang="en-US" sz="1600">
                <a:solidFill>
                  <a:schemeClr val="tx1"/>
                </a:solidFill>
              </a:rPr>
              <a:t>删除税号逻辑。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金四云票管家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650" y="699135"/>
            <a:ext cx="7852410" cy="3500755"/>
          </a:xfrm>
        </p:spPr>
        <p:txBody>
          <a:bodyPr>
            <a:normAutofit/>
          </a:bodyPr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解决添加税号时进行验证码时间倒数结束，点击提示框中”Yes”按钮程序崩溃问题。提示框QMessageBox函数不能在子线程中调用。</a:t>
            </a:r>
            <a:endParaRPr lang="zh-CN" altLang="en-US" sz="16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添加当等待后台响应的过程中有加载动画的功能。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474138" y="210875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数电助手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476043" y="554965"/>
            <a:ext cx="7668260" cy="2413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3105" y="728345"/>
            <a:ext cx="7852410" cy="3500755"/>
          </a:xfrm>
        </p:spPr>
        <p:txBody>
          <a:bodyPr>
            <a:normAutofit lnSpcReduction="10000"/>
          </a:bodyPr>
          <a:p>
            <a:pPr marL="342900" indent="-342900" algn="l" fontAlgn="base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</a:rPr>
              <a:t>开发任务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开发后台路由接口、绑定电子税务局账户信息接口、更新cookie接口、删除cookie接口。</a:t>
            </a:r>
            <a:endParaRPr lang="zh-CN" altLang="en-US" sz="1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开发前端获取二维码接口、税局业务接口、快速登录接口、启动插件打印接口以及对所有接口报文处理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（加解密、解压缩）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以及添加外层报文。</a:t>
            </a:r>
            <a:endParaRPr lang="zh-CN" altLang="en-US" sz="1800">
              <a:solidFill>
                <a:schemeClr val="tx1"/>
              </a:solidFill>
            </a:endParaRPr>
          </a:p>
          <a:p>
            <a:pPr lvl="1"/>
            <a:endParaRPr lang="zh-CN" altLang="en-US" sz="1750"/>
          </a:p>
          <a:p>
            <a:pPr marL="342900" indent="-342900" algn="l" fontAlgn="base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hlinkClick r:id="rId4" action="ppaction://hlinkfile"/>
              </a:rPr>
              <a:t>运维任务</a:t>
            </a:r>
            <a:endParaRPr lang="zh-CN" altLang="en-US" sz="2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  <a:buChar char="–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排查后台返回“未登录或登录状态已失效，请重新登录”的报错。</a:t>
            </a:r>
            <a:endParaRPr lang="zh-CN" altLang="en-US" sz="1800">
              <a:solidFill>
                <a:schemeClr val="tx1"/>
              </a:solidFill>
            </a:endParaRPr>
          </a:p>
          <a:p>
            <a:pPr marL="742950" lvl="1" indent="-285750" algn="l" fontAlgn="base">
              <a:buClrTx/>
              <a:buSzTx/>
              <a:buFontTx/>
              <a:buChar char="–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排查局端返回419状态码问题。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73742853" name="Picture 2" descr="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120" y="196215"/>
            <a:ext cx="137160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00.xml><?xml version="1.0" encoding="utf-8"?>
<p:tagLst xmlns:p="http://schemas.openxmlformats.org/presentationml/2006/main">
  <p:tag name="PA" val="v3.0.1"/>
</p:tagLst>
</file>

<file path=ppt/tags/tag101.xml><?xml version="1.0" encoding="utf-8"?>
<p:tagLst xmlns:p="http://schemas.openxmlformats.org/presentationml/2006/main">
  <p:tag name="PA" val="v3.0.1"/>
</p:tagLst>
</file>

<file path=ppt/tags/tag102.xml><?xml version="1.0" encoding="utf-8"?>
<p:tagLst xmlns:p="http://schemas.openxmlformats.org/presentationml/2006/main">
  <p:tag name="PA" val="v3.0.1"/>
</p:tagLst>
</file>

<file path=ppt/tags/tag103.xml><?xml version="1.0" encoding="utf-8"?>
<p:tagLst xmlns:p="http://schemas.openxmlformats.org/presentationml/2006/main">
  <p:tag name="PA" val="v3.0.1"/>
</p:tagLst>
</file>

<file path=ppt/tags/tag104.xml><?xml version="1.0" encoding="utf-8"?>
<p:tagLst xmlns:p="http://schemas.openxmlformats.org/presentationml/2006/main">
  <p:tag name="PA" val="v3.0.1"/>
</p:tagLst>
</file>

<file path=ppt/tags/tag105.xml><?xml version="1.0" encoding="utf-8"?>
<p:tagLst xmlns:p="http://schemas.openxmlformats.org/presentationml/2006/main">
  <p:tag name="PA" val="v3.0.1"/>
</p:tagLst>
</file>

<file path=ppt/tags/tag106.xml><?xml version="1.0" encoding="utf-8"?>
<p:tagLst xmlns:p="http://schemas.openxmlformats.org/presentationml/2006/main">
  <p:tag name="PA" val="v3.0.1"/>
</p:tagLst>
</file>

<file path=ppt/tags/tag107.xml><?xml version="1.0" encoding="utf-8"?>
<p:tagLst xmlns:p="http://schemas.openxmlformats.org/presentationml/2006/main">
  <p:tag name="PA" val="v3.0.1"/>
</p:tagLst>
</file>

<file path=ppt/tags/tag108.xml><?xml version="1.0" encoding="utf-8"?>
<p:tagLst xmlns:p="http://schemas.openxmlformats.org/presentationml/2006/main">
  <p:tag name="PA" val="v3.0.1"/>
</p:tagLst>
</file>

<file path=ppt/tags/tag109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10.xml><?xml version="1.0" encoding="utf-8"?>
<p:tagLst xmlns:p="http://schemas.openxmlformats.org/presentationml/2006/main">
  <p:tag name="PA" val="v3.0.1"/>
</p:tagLst>
</file>

<file path=ppt/tags/tag111.xml><?xml version="1.0" encoding="utf-8"?>
<p:tagLst xmlns:p="http://schemas.openxmlformats.org/presentationml/2006/main">
  <p:tag name="PA" val="v3.0.1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PA" val="v3.0.1"/>
</p:tagLst>
</file>

<file path=ppt/tags/tag114.xml><?xml version="1.0" encoding="utf-8"?>
<p:tagLst xmlns:p="http://schemas.openxmlformats.org/presentationml/2006/main">
  <p:tag name="PA" val="v3.0.1"/>
</p:tagLst>
</file>

<file path=ppt/tags/tag115.xml><?xml version="1.0" encoding="utf-8"?>
<p:tagLst xmlns:p="http://schemas.openxmlformats.org/presentationml/2006/main">
  <p:tag name="PA" val="v3.0.1"/>
</p:tagLst>
</file>

<file path=ppt/tags/tag116.xml><?xml version="1.0" encoding="utf-8"?>
<p:tagLst xmlns:p="http://schemas.openxmlformats.org/presentationml/2006/main">
  <p:tag name="PA" val="v3.0.1"/>
</p:tagLst>
</file>

<file path=ppt/tags/tag117.xml><?xml version="1.0" encoding="utf-8"?>
<p:tagLst xmlns:p="http://schemas.openxmlformats.org/presentationml/2006/main">
  <p:tag name="PA" val="v3.0.1"/>
</p:tagLst>
</file>

<file path=ppt/tags/tag118.xml><?xml version="1.0" encoding="utf-8"?>
<p:tagLst xmlns:p="http://schemas.openxmlformats.org/presentationml/2006/main">
  <p:tag name="PA" val="v3.0.1"/>
</p:tagLst>
</file>

<file path=ppt/tags/tag119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PA" val="v3.0.1"/>
</p:tagLst>
</file>

<file path=ppt/tags/tag121.xml><?xml version="1.0" encoding="utf-8"?>
<p:tagLst xmlns:p="http://schemas.openxmlformats.org/presentationml/2006/main">
  <p:tag name="commondata" val="eyJoZGlkIjoiN2ZhMzkxNTRlZDc4NjcwYjc5YWY1YjBkNjlmY2I0ZWIifQ==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  <p:tag name="KSO_WM_BEAUTIFY_FLAG" val=""/>
</p:tagLst>
</file>

<file path=ppt/tags/tag29.xml><?xml version="1.0" encoding="utf-8"?>
<p:tagLst xmlns:p="http://schemas.openxmlformats.org/presentationml/2006/main">
  <p:tag name="PA" val="v3.0.1"/>
  <p:tag name="KSO_WM_BEAUTIFY_FLAG" val="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  <p:tag name="KSO_WM_BEAUTIFY_FLAG" val=""/>
</p:tagLst>
</file>

<file path=ppt/tags/tag31.xml><?xml version="1.0" encoding="utf-8"?>
<p:tagLst xmlns:p="http://schemas.openxmlformats.org/presentationml/2006/main">
  <p:tag name="PA" val="v3.0.1"/>
  <p:tag name="KSO_WM_BEAUTIFY_FLAG" val="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PA" val="v3.0.1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PA" val="v3.0.1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PA" val="v3.0.1"/>
  <p:tag name="KSO_WM_BEAUTIFY_FLAG" val=""/>
</p:tagLst>
</file>

<file path=ppt/tags/tag45.xml><?xml version="1.0" encoding="utf-8"?>
<p:tagLst xmlns:p="http://schemas.openxmlformats.org/presentationml/2006/main">
  <p:tag name="PA" val="v3.0.1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3.0.1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PA" val="v3.0.1"/>
</p:tagLst>
</file>

<file path=ppt/tags/tag54.xml><?xml version="1.0" encoding="utf-8"?>
<p:tagLst xmlns:p="http://schemas.openxmlformats.org/presentationml/2006/main">
  <p:tag name="PA" val="v3.0.1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PA" val="v3.0.1"/>
</p:tagLst>
</file>

<file path=ppt/tags/tag58.xml><?xml version="1.0" encoding="utf-8"?>
<p:tagLst xmlns:p="http://schemas.openxmlformats.org/presentationml/2006/main">
  <p:tag name="PA" val="v3.0.1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PA" val="v3.0.1"/>
</p:tagLst>
</file>

<file path=ppt/tags/tag62.xml><?xml version="1.0" encoding="utf-8"?>
<p:tagLst xmlns:p="http://schemas.openxmlformats.org/presentationml/2006/main">
  <p:tag name="PA" val="v3.0.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PA" val="v3.0.1"/>
</p:tagLst>
</file>

<file path=ppt/tags/tag66.xml><?xml version="1.0" encoding="utf-8"?>
<p:tagLst xmlns:p="http://schemas.openxmlformats.org/presentationml/2006/main">
  <p:tag name="PA" val="v3.0.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70.xml><?xml version="1.0" encoding="utf-8"?>
<p:tagLst xmlns:p="http://schemas.openxmlformats.org/presentationml/2006/main">
  <p:tag name="PA" val="v3.0.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PA" val="v3.0.1"/>
</p:tagLst>
</file>

<file path=ppt/tags/tag74.xml><?xml version="1.0" encoding="utf-8"?>
<p:tagLst xmlns:p="http://schemas.openxmlformats.org/presentationml/2006/main">
  <p:tag name="PA" val="v3.0.1"/>
</p:tagLst>
</file>

<file path=ppt/tags/tag75.xml><?xml version="1.0" encoding="utf-8"?>
<p:tagLst xmlns:p="http://schemas.openxmlformats.org/presentationml/2006/main">
  <p:tag name="PA" val="v3.0.1"/>
</p:tagLst>
</file>

<file path=ppt/tags/tag76.xml><?xml version="1.0" encoding="utf-8"?>
<p:tagLst xmlns:p="http://schemas.openxmlformats.org/presentationml/2006/main">
  <p:tag name="PA" val="v3.0.1"/>
</p:tagLst>
</file>

<file path=ppt/tags/tag77.xml><?xml version="1.0" encoding="utf-8"?>
<p:tagLst xmlns:p="http://schemas.openxmlformats.org/presentationml/2006/main">
  <p:tag name="PA" val="v3.0.1"/>
</p:tagLst>
</file>

<file path=ppt/tags/tag78.xml><?xml version="1.0" encoding="utf-8"?>
<p:tagLst xmlns:p="http://schemas.openxmlformats.org/presentationml/2006/main">
  <p:tag name="PA" val="v3.0.1"/>
</p:tagLst>
</file>

<file path=ppt/tags/tag79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PA" val="v3.0.1"/>
</p:tagLst>
</file>

<file path=ppt/tags/tag83.xml><?xml version="1.0" encoding="utf-8"?>
<p:tagLst xmlns:p="http://schemas.openxmlformats.org/presentationml/2006/main">
  <p:tag name="PA" val="v3.0.1"/>
</p:tagLst>
</file>

<file path=ppt/tags/tag84.xml><?xml version="1.0" encoding="utf-8"?>
<p:tagLst xmlns:p="http://schemas.openxmlformats.org/presentationml/2006/main">
  <p:tag name="PA" val="v3.0.1"/>
</p:tagLst>
</file>

<file path=ppt/tags/tag85.xml><?xml version="1.0" encoding="utf-8"?>
<p:tagLst xmlns:p="http://schemas.openxmlformats.org/presentationml/2006/main">
  <p:tag name="PA" val="v3.0.1"/>
</p:tagLst>
</file>

<file path=ppt/tags/tag86.xml><?xml version="1.0" encoding="utf-8"?>
<p:tagLst xmlns:p="http://schemas.openxmlformats.org/presentationml/2006/main">
  <p:tag name="PA" val="v3.0.1"/>
</p:tagLst>
</file>

<file path=ppt/tags/tag87.xml><?xml version="1.0" encoding="utf-8"?>
<p:tagLst xmlns:p="http://schemas.openxmlformats.org/presentationml/2006/main">
  <p:tag name="PA" val="v3.0.1"/>
</p:tagLst>
</file>

<file path=ppt/tags/tag88.xml><?xml version="1.0" encoding="utf-8"?>
<p:tagLst xmlns:p="http://schemas.openxmlformats.org/presentationml/2006/main">
  <p:tag name="PA" val="v3.0.1"/>
</p:tagLst>
</file>

<file path=ppt/tags/tag89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ags/tag90.xml><?xml version="1.0" encoding="utf-8"?>
<p:tagLst xmlns:p="http://schemas.openxmlformats.org/presentationml/2006/main">
  <p:tag name="PA" val="v3.0.1"/>
</p:tagLst>
</file>

<file path=ppt/tags/tag91.xml><?xml version="1.0" encoding="utf-8"?>
<p:tagLst xmlns:p="http://schemas.openxmlformats.org/presentationml/2006/main">
  <p:tag name="PA" val="v3.0.1"/>
</p:tagLst>
</file>

<file path=ppt/tags/tag92.xml><?xml version="1.0" encoding="utf-8"?>
<p:tagLst xmlns:p="http://schemas.openxmlformats.org/presentationml/2006/main">
  <p:tag name="PA" val="v3.0.1"/>
</p:tagLst>
</file>

<file path=ppt/tags/tag93.xml><?xml version="1.0" encoding="utf-8"?>
<p:tagLst xmlns:p="http://schemas.openxmlformats.org/presentationml/2006/main">
  <p:tag name="PA" val="v3.0.1"/>
</p:tagLst>
</file>

<file path=ppt/tags/tag94.xml><?xml version="1.0" encoding="utf-8"?>
<p:tagLst xmlns:p="http://schemas.openxmlformats.org/presentationml/2006/main">
  <p:tag name="PA" val="v3.0.1"/>
</p:tagLst>
</file>

<file path=ppt/tags/tag95.xml><?xml version="1.0" encoding="utf-8"?>
<p:tagLst xmlns:p="http://schemas.openxmlformats.org/presentationml/2006/main">
  <p:tag name="PA" val="v3.0.1"/>
</p:tagLst>
</file>

<file path=ppt/tags/tag96.xml><?xml version="1.0" encoding="utf-8"?>
<p:tagLst xmlns:p="http://schemas.openxmlformats.org/presentationml/2006/main">
  <p:tag name="PA" val="v3.0.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PA" val="v3.0.1"/>
</p:tagLst>
</file>

<file path=ppt/tags/tag9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WPS 演示</Application>
  <PresentationFormat>全屏显示(16:9)</PresentationFormat>
  <Paragraphs>162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华文琥珀</vt:lpstr>
      <vt:lpstr>幼圆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快节奏、慢生活</cp:lastModifiedBy>
  <cp:revision>95</cp:revision>
  <dcterms:created xsi:type="dcterms:W3CDTF">2017-01-03T04:52:00Z</dcterms:created>
  <dcterms:modified xsi:type="dcterms:W3CDTF">2024-01-11T16:21:01Z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50F24AB83F404769912109190BB7B4A0_12</vt:lpwstr>
  </property>
  <property fmtid="{D5CDD505-2E9C-101B-9397-08002B2CF9AE}" pid="3" name="KSOProductBuildVer">
    <vt:lpwstr>2052-12.1.0.16120</vt:lpwstr>
  </property>
</Properties>
</file>