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</p:sldMasterIdLst>
  <p:notesMasterIdLst>
    <p:notesMasterId r:id="rId6"/>
  </p:notesMasterIdLst>
  <p:handoutMasterIdLst>
    <p:handoutMasterId r:id="rId48"/>
  </p:handoutMasterIdLst>
  <p:sldIdLst>
    <p:sldId id="288" r:id="rId4"/>
    <p:sldId id="669" r:id="rId5"/>
    <p:sldId id="291" r:id="rId7"/>
    <p:sldId id="365" r:id="rId8"/>
    <p:sldId id="585" r:id="rId9"/>
    <p:sldId id="595" r:id="rId10"/>
    <p:sldId id="600" r:id="rId11"/>
    <p:sldId id="587" r:id="rId12"/>
    <p:sldId id="599" r:id="rId13"/>
    <p:sldId id="597" r:id="rId14"/>
    <p:sldId id="622" r:id="rId15"/>
    <p:sldId id="588" r:id="rId16"/>
    <p:sldId id="646" r:id="rId17"/>
    <p:sldId id="589" r:id="rId18"/>
    <p:sldId id="643" r:id="rId19"/>
    <p:sldId id="644" r:id="rId20"/>
    <p:sldId id="670" r:id="rId21"/>
    <p:sldId id="645" r:id="rId22"/>
    <p:sldId id="671" r:id="rId23"/>
    <p:sldId id="590" r:id="rId24"/>
    <p:sldId id="672" r:id="rId25"/>
    <p:sldId id="648" r:id="rId26"/>
    <p:sldId id="649" r:id="rId27"/>
    <p:sldId id="650" r:id="rId28"/>
    <p:sldId id="674" r:id="rId29"/>
    <p:sldId id="591" r:id="rId30"/>
    <p:sldId id="651" r:id="rId31"/>
    <p:sldId id="652" r:id="rId32"/>
    <p:sldId id="653" r:id="rId33"/>
    <p:sldId id="655" r:id="rId34"/>
    <p:sldId id="656" r:id="rId35"/>
    <p:sldId id="654" r:id="rId36"/>
    <p:sldId id="675" r:id="rId37"/>
    <p:sldId id="641" r:id="rId38"/>
    <p:sldId id="320" r:id="rId39"/>
    <p:sldId id="592" r:id="rId40"/>
    <p:sldId id="593" r:id="rId41"/>
    <p:sldId id="707" r:id="rId42"/>
    <p:sldId id="594" r:id="rId43"/>
    <p:sldId id="708" r:id="rId44"/>
    <p:sldId id="712" r:id="rId45"/>
    <p:sldId id="713" r:id="rId46"/>
    <p:sldId id="396" r:id="rId47"/>
  </p:sldIdLst>
  <p:sldSz cx="12192000" cy="6858000"/>
  <p:notesSz cx="6858000" cy="9144000"/>
  <p:custDataLst>
    <p:tags r:id="rId5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orker" initials="w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3473"/>
    <a:srgbClr val="AD2019"/>
    <a:srgbClr val="AD20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5" autoAdjust="0"/>
    <p:restoredTop sz="79599" autoAdjust="0"/>
  </p:normalViewPr>
  <p:slideViewPr>
    <p:cSldViewPr snapToGrid="0">
      <p:cViewPr varScale="1">
        <p:scale>
          <a:sx n="68" d="100"/>
          <a:sy n="68" d="100"/>
        </p:scale>
        <p:origin x="451" y="67"/>
      </p:cViewPr>
      <p:guideLst>
        <p:guide orient="horz" pos="2285"/>
        <p:guide pos="3839"/>
        <p:guide pos="371"/>
        <p:guide pos="7297"/>
        <p:guide orient="horz" pos="760"/>
        <p:guide orient="horz" pos="3929"/>
        <p:guide orient="horz" pos="3782"/>
      </p:guideLst>
    </p:cSldViewPr>
  </p:slideViewPr>
  <p:outlineViewPr>
    <p:cViewPr>
      <p:scale>
        <a:sx n="33" d="100"/>
        <a:sy n="33" d="100"/>
      </p:scale>
      <p:origin x="0" y="-820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3" Type="http://schemas.openxmlformats.org/officeDocument/2006/relationships/tags" Target="tags/tag566.xml"/><Relationship Id="rId52" Type="http://schemas.openxmlformats.org/officeDocument/2006/relationships/commentAuthors" Target="commentAuthors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2.xml"/><Relationship Id="rId49" Type="http://schemas.openxmlformats.org/officeDocument/2006/relationships/presProps" Target="presProps.xml"/><Relationship Id="rId48" Type="http://schemas.openxmlformats.org/officeDocument/2006/relationships/handoutMaster" Target="handoutMasters/handoutMaster1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AEE0B-36A7-41EB-83F3-A02F84630A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A91CDC-C42F-4738-B03E-0510ABA57F8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各设计模式之间的关系</a:t>
            </a:r>
            <a:r>
              <a:rPr lang="zh-CN" altLang="en-US"/>
              <a:t>图</a:t>
            </a:r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各设计模式之间的关系</a:t>
            </a:r>
            <a:r>
              <a:rPr lang="zh-CN" altLang="en-US"/>
              <a:t>图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image" Target="../media/image1.jpe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3" Type="http://schemas.openxmlformats.org/officeDocument/2006/relationships/tags" Target="../tags/tag95.xml"/><Relationship Id="rId12" Type="http://schemas.openxmlformats.org/officeDocument/2006/relationships/tags" Target="../tags/tag94.xml"/><Relationship Id="rId11" Type="http://schemas.openxmlformats.org/officeDocument/2006/relationships/tags" Target="../tags/tag93.xml"/><Relationship Id="rId10" Type="http://schemas.openxmlformats.org/officeDocument/2006/relationships/tags" Target="../tags/tag92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02.xml"/><Relationship Id="rId8" Type="http://schemas.openxmlformats.org/officeDocument/2006/relationships/tags" Target="../tags/tag101.xml"/><Relationship Id="rId7" Type="http://schemas.openxmlformats.org/officeDocument/2006/relationships/tags" Target="../tags/tag100.xml"/><Relationship Id="rId6" Type="http://schemas.openxmlformats.org/officeDocument/2006/relationships/image" Target="../media/image1.jpeg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3" Type="http://schemas.openxmlformats.org/officeDocument/2006/relationships/tags" Target="../tags/tag106.xml"/><Relationship Id="rId12" Type="http://schemas.openxmlformats.org/officeDocument/2006/relationships/tags" Target="../tags/tag105.xml"/><Relationship Id="rId11" Type="http://schemas.openxmlformats.org/officeDocument/2006/relationships/tags" Target="../tags/tag104.xml"/><Relationship Id="rId10" Type="http://schemas.openxmlformats.org/officeDocument/2006/relationships/tags" Target="../tags/tag103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13.xml"/><Relationship Id="rId7" Type="http://schemas.openxmlformats.org/officeDocument/2006/relationships/tags" Target="../tags/tag112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tags" Target="../tags/tag109.xml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21.xml"/><Relationship Id="rId8" Type="http://schemas.openxmlformats.org/officeDocument/2006/relationships/tags" Target="../tags/tag120.xml"/><Relationship Id="rId7" Type="http://schemas.openxmlformats.org/officeDocument/2006/relationships/tags" Target="../tags/tag119.xml"/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3" Type="http://schemas.openxmlformats.org/officeDocument/2006/relationships/tags" Target="../tags/tag125.xml"/><Relationship Id="rId12" Type="http://schemas.openxmlformats.org/officeDocument/2006/relationships/tags" Target="../tags/tag124.xml"/><Relationship Id="rId11" Type="http://schemas.openxmlformats.org/officeDocument/2006/relationships/tags" Target="../tags/tag123.xml"/><Relationship Id="rId10" Type="http://schemas.openxmlformats.org/officeDocument/2006/relationships/tags" Target="../tags/tag122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tags" Target="../tags/tag132.xml"/><Relationship Id="rId7" Type="http://schemas.openxmlformats.org/officeDocument/2006/relationships/tags" Target="../tags/tag131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1" Type="http://schemas.openxmlformats.org/officeDocument/2006/relationships/tags" Target="../tags/tag135.xml"/><Relationship Id="rId10" Type="http://schemas.openxmlformats.org/officeDocument/2006/relationships/tags" Target="../tags/tag134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43.xml"/><Relationship Id="rId8" Type="http://schemas.openxmlformats.org/officeDocument/2006/relationships/tags" Target="../tags/tag142.xml"/><Relationship Id="rId7" Type="http://schemas.openxmlformats.org/officeDocument/2006/relationships/tags" Target="../tags/tag141.xml"/><Relationship Id="rId6" Type="http://schemas.openxmlformats.org/officeDocument/2006/relationships/tags" Target="../tags/tag140.xml"/><Relationship Id="rId5" Type="http://schemas.openxmlformats.org/officeDocument/2006/relationships/tags" Target="../tags/tag139.xml"/><Relationship Id="rId4" Type="http://schemas.openxmlformats.org/officeDocument/2006/relationships/tags" Target="../tags/tag138.xml"/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1" Type="http://schemas.openxmlformats.org/officeDocument/2006/relationships/tags" Target="../tags/tag145.xml"/><Relationship Id="rId10" Type="http://schemas.openxmlformats.org/officeDocument/2006/relationships/tags" Target="../tags/tag144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8" Type="http://schemas.openxmlformats.org/officeDocument/2006/relationships/tags" Target="../tags/tag152.xml"/><Relationship Id="rId7" Type="http://schemas.openxmlformats.org/officeDocument/2006/relationships/tags" Target="../tags/tag151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1" Type="http://schemas.openxmlformats.org/officeDocument/2006/relationships/tags" Target="../tags/tag155.xml"/><Relationship Id="rId10" Type="http://schemas.openxmlformats.org/officeDocument/2006/relationships/tags" Target="../tags/tag154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63.xml"/><Relationship Id="rId8" Type="http://schemas.openxmlformats.org/officeDocument/2006/relationships/tags" Target="../tags/tag162.xml"/><Relationship Id="rId7" Type="http://schemas.openxmlformats.org/officeDocument/2006/relationships/tags" Target="../tags/tag161.xml"/><Relationship Id="rId6" Type="http://schemas.openxmlformats.org/officeDocument/2006/relationships/tags" Target="../tags/tag160.xml"/><Relationship Id="rId5" Type="http://schemas.openxmlformats.org/officeDocument/2006/relationships/tags" Target="../tags/tag159.xml"/><Relationship Id="rId4" Type="http://schemas.openxmlformats.org/officeDocument/2006/relationships/tags" Target="../tags/tag158.xml"/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3" Type="http://schemas.openxmlformats.org/officeDocument/2006/relationships/tags" Target="../tags/tag167.xml"/><Relationship Id="rId12" Type="http://schemas.openxmlformats.org/officeDocument/2006/relationships/tags" Target="../tags/tag166.xml"/><Relationship Id="rId11" Type="http://schemas.openxmlformats.org/officeDocument/2006/relationships/tags" Target="../tags/tag165.xml"/><Relationship Id="rId10" Type="http://schemas.openxmlformats.org/officeDocument/2006/relationships/tags" Target="../tags/tag164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75.xml"/><Relationship Id="rId8" Type="http://schemas.openxmlformats.org/officeDocument/2006/relationships/tags" Target="../tags/tag174.xml"/><Relationship Id="rId7" Type="http://schemas.openxmlformats.org/officeDocument/2006/relationships/tags" Target="../tags/tag173.xml"/><Relationship Id="rId6" Type="http://schemas.openxmlformats.org/officeDocument/2006/relationships/tags" Target="../tags/tag172.xml"/><Relationship Id="rId5" Type="http://schemas.openxmlformats.org/officeDocument/2006/relationships/tags" Target="../tags/tag171.xml"/><Relationship Id="rId4" Type="http://schemas.openxmlformats.org/officeDocument/2006/relationships/tags" Target="../tags/tag170.xml"/><Relationship Id="rId3" Type="http://schemas.openxmlformats.org/officeDocument/2006/relationships/tags" Target="../tags/tag169.xml"/><Relationship Id="rId2" Type="http://schemas.openxmlformats.org/officeDocument/2006/relationships/tags" Target="../tags/tag168.xml"/><Relationship Id="rId10" Type="http://schemas.openxmlformats.org/officeDocument/2006/relationships/tags" Target="../tags/tag176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89.xml"/><Relationship Id="rId8" Type="http://schemas.openxmlformats.org/officeDocument/2006/relationships/tags" Target="../tags/tag188.xml"/><Relationship Id="rId7" Type="http://schemas.openxmlformats.org/officeDocument/2006/relationships/tags" Target="../tags/tag187.xml"/><Relationship Id="rId6" Type="http://schemas.openxmlformats.org/officeDocument/2006/relationships/image" Target="../media/image1.jpeg"/><Relationship Id="rId5" Type="http://schemas.openxmlformats.org/officeDocument/2006/relationships/tags" Target="../tags/tag186.xml"/><Relationship Id="rId4" Type="http://schemas.openxmlformats.org/officeDocument/2006/relationships/tags" Target="../tags/tag185.xml"/><Relationship Id="rId3" Type="http://schemas.openxmlformats.org/officeDocument/2006/relationships/tags" Target="../tags/tag184.xml"/><Relationship Id="rId2" Type="http://schemas.openxmlformats.org/officeDocument/2006/relationships/tags" Target="../tags/tag183.xml"/><Relationship Id="rId14" Type="http://schemas.openxmlformats.org/officeDocument/2006/relationships/tags" Target="../tags/tag194.xml"/><Relationship Id="rId13" Type="http://schemas.openxmlformats.org/officeDocument/2006/relationships/tags" Target="../tags/tag193.xml"/><Relationship Id="rId12" Type="http://schemas.openxmlformats.org/officeDocument/2006/relationships/tags" Target="../tags/tag192.xml"/><Relationship Id="rId11" Type="http://schemas.openxmlformats.org/officeDocument/2006/relationships/tags" Target="../tags/tag191.xml"/><Relationship Id="rId10" Type="http://schemas.openxmlformats.org/officeDocument/2006/relationships/tags" Target="../tags/tag190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202.xml"/><Relationship Id="rId8" Type="http://schemas.openxmlformats.org/officeDocument/2006/relationships/tags" Target="../tags/tag201.xml"/><Relationship Id="rId7" Type="http://schemas.openxmlformats.org/officeDocument/2006/relationships/tags" Target="../tags/tag200.xml"/><Relationship Id="rId6" Type="http://schemas.openxmlformats.org/officeDocument/2006/relationships/tags" Target="../tags/tag199.xml"/><Relationship Id="rId5" Type="http://schemas.openxmlformats.org/officeDocument/2006/relationships/tags" Target="../tags/tag198.xml"/><Relationship Id="rId4" Type="http://schemas.openxmlformats.org/officeDocument/2006/relationships/tags" Target="../tags/tag197.xml"/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209.xml"/><Relationship Id="rId8" Type="http://schemas.openxmlformats.org/officeDocument/2006/relationships/tags" Target="../tags/tag208.xml"/><Relationship Id="rId7" Type="http://schemas.openxmlformats.org/officeDocument/2006/relationships/tags" Target="../tags/tag207.xml"/><Relationship Id="rId6" Type="http://schemas.openxmlformats.org/officeDocument/2006/relationships/tags" Target="../tags/tag206.xml"/><Relationship Id="rId5" Type="http://schemas.openxmlformats.org/officeDocument/2006/relationships/tags" Target="../tags/tag205.xml"/><Relationship Id="rId4" Type="http://schemas.openxmlformats.org/officeDocument/2006/relationships/image" Target="../media/image2.jpeg"/><Relationship Id="rId3" Type="http://schemas.openxmlformats.org/officeDocument/2006/relationships/tags" Target="../tags/tag204.xml"/><Relationship Id="rId2" Type="http://schemas.openxmlformats.org/officeDocument/2006/relationships/tags" Target="../tags/tag203.xml"/><Relationship Id="rId11" Type="http://schemas.openxmlformats.org/officeDocument/2006/relationships/tags" Target="../tags/tag211.xml"/><Relationship Id="rId10" Type="http://schemas.openxmlformats.org/officeDocument/2006/relationships/tags" Target="../tags/tag210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219.xml"/><Relationship Id="rId8" Type="http://schemas.openxmlformats.org/officeDocument/2006/relationships/tags" Target="../tags/tag218.xml"/><Relationship Id="rId7" Type="http://schemas.openxmlformats.org/officeDocument/2006/relationships/tags" Target="../tags/tag217.xml"/><Relationship Id="rId6" Type="http://schemas.openxmlformats.org/officeDocument/2006/relationships/tags" Target="../tags/tag216.xml"/><Relationship Id="rId5" Type="http://schemas.openxmlformats.org/officeDocument/2006/relationships/tags" Target="../tags/tag215.xml"/><Relationship Id="rId4" Type="http://schemas.openxmlformats.org/officeDocument/2006/relationships/tags" Target="../tags/tag214.xml"/><Relationship Id="rId3" Type="http://schemas.openxmlformats.org/officeDocument/2006/relationships/tags" Target="../tags/tag213.xml"/><Relationship Id="rId2" Type="http://schemas.openxmlformats.org/officeDocument/2006/relationships/tags" Target="../tags/tag212.xml"/><Relationship Id="rId10" Type="http://schemas.openxmlformats.org/officeDocument/2006/relationships/tags" Target="../tags/tag220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228.xml"/><Relationship Id="rId8" Type="http://schemas.openxmlformats.org/officeDocument/2006/relationships/tags" Target="../tags/tag227.xml"/><Relationship Id="rId7" Type="http://schemas.openxmlformats.org/officeDocument/2006/relationships/tags" Target="../tags/tag226.xml"/><Relationship Id="rId6" Type="http://schemas.openxmlformats.org/officeDocument/2006/relationships/tags" Target="../tags/tag225.xml"/><Relationship Id="rId5" Type="http://schemas.openxmlformats.org/officeDocument/2006/relationships/tags" Target="../tags/tag224.xml"/><Relationship Id="rId4" Type="http://schemas.openxmlformats.org/officeDocument/2006/relationships/tags" Target="../tags/tag223.xml"/><Relationship Id="rId3" Type="http://schemas.openxmlformats.org/officeDocument/2006/relationships/tags" Target="../tags/tag222.xml"/><Relationship Id="rId2" Type="http://schemas.openxmlformats.org/officeDocument/2006/relationships/tags" Target="../tags/tag221.xml"/><Relationship Id="rId12" Type="http://schemas.openxmlformats.org/officeDocument/2006/relationships/tags" Target="../tags/tag231.xml"/><Relationship Id="rId11" Type="http://schemas.openxmlformats.org/officeDocument/2006/relationships/tags" Target="../tags/tag230.xml"/><Relationship Id="rId10" Type="http://schemas.openxmlformats.org/officeDocument/2006/relationships/tags" Target="../tags/tag229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239.xml"/><Relationship Id="rId8" Type="http://schemas.openxmlformats.org/officeDocument/2006/relationships/tags" Target="../tags/tag238.xml"/><Relationship Id="rId7" Type="http://schemas.openxmlformats.org/officeDocument/2006/relationships/tags" Target="../tags/tag237.xml"/><Relationship Id="rId6" Type="http://schemas.openxmlformats.org/officeDocument/2006/relationships/tags" Target="../tags/tag236.xml"/><Relationship Id="rId5" Type="http://schemas.openxmlformats.org/officeDocument/2006/relationships/tags" Target="../tags/tag235.xml"/><Relationship Id="rId4" Type="http://schemas.openxmlformats.org/officeDocument/2006/relationships/tags" Target="../tags/tag234.xml"/><Relationship Id="rId3" Type="http://schemas.openxmlformats.org/officeDocument/2006/relationships/tags" Target="../tags/tag233.xml"/><Relationship Id="rId2" Type="http://schemas.openxmlformats.org/officeDocument/2006/relationships/tags" Target="../tags/tag232.xml"/><Relationship Id="rId10" Type="http://schemas.openxmlformats.org/officeDocument/2006/relationships/tags" Target="../tags/tag240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tags" Target="../tags/tag243.xml"/><Relationship Id="rId3" Type="http://schemas.openxmlformats.org/officeDocument/2006/relationships/tags" Target="../tags/tag242.xml"/><Relationship Id="rId2" Type="http://schemas.openxmlformats.org/officeDocument/2006/relationships/tags" Target="../tags/tag241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251.xml"/><Relationship Id="rId8" Type="http://schemas.openxmlformats.org/officeDocument/2006/relationships/tags" Target="../tags/tag250.xml"/><Relationship Id="rId7" Type="http://schemas.openxmlformats.org/officeDocument/2006/relationships/tags" Target="../tags/tag249.xml"/><Relationship Id="rId6" Type="http://schemas.openxmlformats.org/officeDocument/2006/relationships/tags" Target="../tags/tag248.xml"/><Relationship Id="rId5" Type="http://schemas.openxmlformats.org/officeDocument/2006/relationships/tags" Target="../tags/tag247.xml"/><Relationship Id="rId4" Type="http://schemas.openxmlformats.org/officeDocument/2006/relationships/tags" Target="../tags/tag246.xml"/><Relationship Id="rId3" Type="http://schemas.openxmlformats.org/officeDocument/2006/relationships/tags" Target="../tags/tag245.xml"/><Relationship Id="rId2" Type="http://schemas.openxmlformats.org/officeDocument/2006/relationships/tags" Target="../tags/tag244.xml"/><Relationship Id="rId10" Type="http://schemas.openxmlformats.org/officeDocument/2006/relationships/tags" Target="../tags/tag252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260.xml"/><Relationship Id="rId8" Type="http://schemas.openxmlformats.org/officeDocument/2006/relationships/tags" Target="../tags/tag259.xml"/><Relationship Id="rId7" Type="http://schemas.openxmlformats.org/officeDocument/2006/relationships/tags" Target="../tags/tag258.xml"/><Relationship Id="rId6" Type="http://schemas.openxmlformats.org/officeDocument/2006/relationships/tags" Target="../tags/tag257.xml"/><Relationship Id="rId5" Type="http://schemas.openxmlformats.org/officeDocument/2006/relationships/tags" Target="../tags/tag256.xml"/><Relationship Id="rId4" Type="http://schemas.openxmlformats.org/officeDocument/2006/relationships/tags" Target="../tags/tag255.xml"/><Relationship Id="rId3" Type="http://schemas.openxmlformats.org/officeDocument/2006/relationships/tags" Target="../tags/tag254.xml"/><Relationship Id="rId2" Type="http://schemas.openxmlformats.org/officeDocument/2006/relationships/tags" Target="../tags/tag253.xml"/><Relationship Id="rId14" Type="http://schemas.openxmlformats.org/officeDocument/2006/relationships/tags" Target="../tags/tag265.xml"/><Relationship Id="rId13" Type="http://schemas.openxmlformats.org/officeDocument/2006/relationships/tags" Target="../tags/tag264.xml"/><Relationship Id="rId12" Type="http://schemas.openxmlformats.org/officeDocument/2006/relationships/tags" Target="../tags/tag263.xml"/><Relationship Id="rId11" Type="http://schemas.openxmlformats.org/officeDocument/2006/relationships/tags" Target="../tags/tag262.xml"/><Relationship Id="rId10" Type="http://schemas.openxmlformats.org/officeDocument/2006/relationships/tags" Target="../tags/tag261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273.xml"/><Relationship Id="rId8" Type="http://schemas.openxmlformats.org/officeDocument/2006/relationships/tags" Target="../tags/tag272.xml"/><Relationship Id="rId7" Type="http://schemas.openxmlformats.org/officeDocument/2006/relationships/tags" Target="../tags/tag271.xml"/><Relationship Id="rId6" Type="http://schemas.openxmlformats.org/officeDocument/2006/relationships/tags" Target="../tags/tag270.xml"/><Relationship Id="rId5" Type="http://schemas.openxmlformats.org/officeDocument/2006/relationships/tags" Target="../tags/tag269.xml"/><Relationship Id="rId4" Type="http://schemas.openxmlformats.org/officeDocument/2006/relationships/tags" Target="../tags/tag268.xml"/><Relationship Id="rId3" Type="http://schemas.openxmlformats.org/officeDocument/2006/relationships/tags" Target="../tags/tag267.xml"/><Relationship Id="rId2" Type="http://schemas.openxmlformats.org/officeDocument/2006/relationships/tags" Target="../tags/tag266.xml"/><Relationship Id="rId13" Type="http://schemas.openxmlformats.org/officeDocument/2006/relationships/tags" Target="../tags/tag277.xml"/><Relationship Id="rId12" Type="http://schemas.openxmlformats.org/officeDocument/2006/relationships/tags" Target="../tags/tag276.xml"/><Relationship Id="rId11" Type="http://schemas.openxmlformats.org/officeDocument/2006/relationships/tags" Target="../tags/tag275.xml"/><Relationship Id="rId10" Type="http://schemas.openxmlformats.org/officeDocument/2006/relationships/tags" Target="../tags/tag274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84.xml"/><Relationship Id="rId8" Type="http://schemas.openxmlformats.org/officeDocument/2006/relationships/tags" Target="../tags/tag283.xml"/><Relationship Id="rId7" Type="http://schemas.openxmlformats.org/officeDocument/2006/relationships/tags" Target="../tags/tag282.xml"/><Relationship Id="rId6" Type="http://schemas.openxmlformats.org/officeDocument/2006/relationships/image" Target="../media/image1.jpeg"/><Relationship Id="rId5" Type="http://schemas.openxmlformats.org/officeDocument/2006/relationships/tags" Target="../tags/tag281.xml"/><Relationship Id="rId4" Type="http://schemas.openxmlformats.org/officeDocument/2006/relationships/tags" Target="../tags/tag280.xml"/><Relationship Id="rId3" Type="http://schemas.openxmlformats.org/officeDocument/2006/relationships/tags" Target="../tags/tag279.xml"/><Relationship Id="rId2" Type="http://schemas.openxmlformats.org/officeDocument/2006/relationships/tags" Target="../tags/tag278.xml"/><Relationship Id="rId13" Type="http://schemas.openxmlformats.org/officeDocument/2006/relationships/tags" Target="../tags/tag288.xml"/><Relationship Id="rId12" Type="http://schemas.openxmlformats.org/officeDocument/2006/relationships/tags" Target="../tags/tag287.xml"/><Relationship Id="rId11" Type="http://schemas.openxmlformats.org/officeDocument/2006/relationships/tags" Target="../tags/tag286.xml"/><Relationship Id="rId10" Type="http://schemas.openxmlformats.org/officeDocument/2006/relationships/tags" Target="../tags/tag285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image" Target="../media/image2.jpeg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tags" Target="../tags/tag295.xml"/><Relationship Id="rId7" Type="http://schemas.openxmlformats.org/officeDocument/2006/relationships/tags" Target="../tags/tag294.xml"/><Relationship Id="rId6" Type="http://schemas.openxmlformats.org/officeDocument/2006/relationships/tags" Target="../tags/tag293.xml"/><Relationship Id="rId5" Type="http://schemas.openxmlformats.org/officeDocument/2006/relationships/tags" Target="../tags/tag292.xml"/><Relationship Id="rId4" Type="http://schemas.openxmlformats.org/officeDocument/2006/relationships/tags" Target="../tags/tag291.xml"/><Relationship Id="rId3" Type="http://schemas.openxmlformats.org/officeDocument/2006/relationships/tags" Target="../tags/tag290.xml"/><Relationship Id="rId2" Type="http://schemas.openxmlformats.org/officeDocument/2006/relationships/tags" Target="../tags/tag289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303.xml"/><Relationship Id="rId8" Type="http://schemas.openxmlformats.org/officeDocument/2006/relationships/tags" Target="../tags/tag302.xml"/><Relationship Id="rId7" Type="http://schemas.openxmlformats.org/officeDocument/2006/relationships/tags" Target="../tags/tag301.xml"/><Relationship Id="rId6" Type="http://schemas.openxmlformats.org/officeDocument/2006/relationships/tags" Target="../tags/tag300.xml"/><Relationship Id="rId5" Type="http://schemas.openxmlformats.org/officeDocument/2006/relationships/tags" Target="../tags/tag299.xml"/><Relationship Id="rId4" Type="http://schemas.openxmlformats.org/officeDocument/2006/relationships/tags" Target="../tags/tag298.xml"/><Relationship Id="rId3" Type="http://schemas.openxmlformats.org/officeDocument/2006/relationships/tags" Target="../tags/tag297.xml"/><Relationship Id="rId2" Type="http://schemas.openxmlformats.org/officeDocument/2006/relationships/tags" Target="../tags/tag296.xml"/><Relationship Id="rId13" Type="http://schemas.openxmlformats.org/officeDocument/2006/relationships/tags" Target="../tags/tag307.xml"/><Relationship Id="rId12" Type="http://schemas.openxmlformats.org/officeDocument/2006/relationships/tags" Target="../tags/tag306.xml"/><Relationship Id="rId11" Type="http://schemas.openxmlformats.org/officeDocument/2006/relationships/tags" Target="../tags/tag305.xml"/><Relationship Id="rId10" Type="http://schemas.openxmlformats.org/officeDocument/2006/relationships/tags" Target="../tags/tag304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315.xml"/><Relationship Id="rId8" Type="http://schemas.openxmlformats.org/officeDocument/2006/relationships/tags" Target="../tags/tag314.xml"/><Relationship Id="rId7" Type="http://schemas.openxmlformats.org/officeDocument/2006/relationships/tags" Target="../tags/tag313.xml"/><Relationship Id="rId6" Type="http://schemas.openxmlformats.org/officeDocument/2006/relationships/tags" Target="../tags/tag312.xml"/><Relationship Id="rId5" Type="http://schemas.openxmlformats.org/officeDocument/2006/relationships/tags" Target="../tags/tag311.xml"/><Relationship Id="rId4" Type="http://schemas.openxmlformats.org/officeDocument/2006/relationships/tags" Target="../tags/tag310.xml"/><Relationship Id="rId3" Type="http://schemas.openxmlformats.org/officeDocument/2006/relationships/tags" Target="../tags/tag309.xml"/><Relationship Id="rId2" Type="http://schemas.openxmlformats.org/officeDocument/2006/relationships/tags" Target="../tags/tag308.xml"/><Relationship Id="rId11" Type="http://schemas.openxmlformats.org/officeDocument/2006/relationships/tags" Target="../tags/tag317.xml"/><Relationship Id="rId10" Type="http://schemas.openxmlformats.org/officeDocument/2006/relationships/tags" Target="../tags/tag316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325.xml"/><Relationship Id="rId8" Type="http://schemas.openxmlformats.org/officeDocument/2006/relationships/tags" Target="../tags/tag324.xml"/><Relationship Id="rId7" Type="http://schemas.openxmlformats.org/officeDocument/2006/relationships/tags" Target="../tags/tag323.xml"/><Relationship Id="rId6" Type="http://schemas.openxmlformats.org/officeDocument/2006/relationships/tags" Target="../tags/tag322.xml"/><Relationship Id="rId5" Type="http://schemas.openxmlformats.org/officeDocument/2006/relationships/tags" Target="../tags/tag321.xml"/><Relationship Id="rId4" Type="http://schemas.openxmlformats.org/officeDocument/2006/relationships/tags" Target="../tags/tag320.xml"/><Relationship Id="rId3" Type="http://schemas.openxmlformats.org/officeDocument/2006/relationships/tags" Target="../tags/tag319.xml"/><Relationship Id="rId2" Type="http://schemas.openxmlformats.org/officeDocument/2006/relationships/tags" Target="../tags/tag318.xml"/><Relationship Id="rId11" Type="http://schemas.openxmlformats.org/officeDocument/2006/relationships/tags" Target="../tags/tag327.xml"/><Relationship Id="rId10" Type="http://schemas.openxmlformats.org/officeDocument/2006/relationships/tags" Target="../tags/tag326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335.xml"/><Relationship Id="rId8" Type="http://schemas.openxmlformats.org/officeDocument/2006/relationships/tags" Target="../tags/tag334.xml"/><Relationship Id="rId7" Type="http://schemas.openxmlformats.org/officeDocument/2006/relationships/tags" Target="../tags/tag333.xml"/><Relationship Id="rId6" Type="http://schemas.openxmlformats.org/officeDocument/2006/relationships/tags" Target="../tags/tag332.xml"/><Relationship Id="rId5" Type="http://schemas.openxmlformats.org/officeDocument/2006/relationships/tags" Target="../tags/tag331.xml"/><Relationship Id="rId4" Type="http://schemas.openxmlformats.org/officeDocument/2006/relationships/tags" Target="../tags/tag330.xml"/><Relationship Id="rId3" Type="http://schemas.openxmlformats.org/officeDocument/2006/relationships/tags" Target="../tags/tag329.xml"/><Relationship Id="rId2" Type="http://schemas.openxmlformats.org/officeDocument/2006/relationships/tags" Target="../tags/tag328.xml"/><Relationship Id="rId11" Type="http://schemas.openxmlformats.org/officeDocument/2006/relationships/tags" Target="../tags/tag337.xml"/><Relationship Id="rId10" Type="http://schemas.openxmlformats.org/officeDocument/2006/relationships/tags" Target="../tags/tag336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345.xml"/><Relationship Id="rId8" Type="http://schemas.openxmlformats.org/officeDocument/2006/relationships/tags" Target="../tags/tag344.xml"/><Relationship Id="rId7" Type="http://schemas.openxmlformats.org/officeDocument/2006/relationships/tags" Target="../tags/tag343.xml"/><Relationship Id="rId6" Type="http://schemas.openxmlformats.org/officeDocument/2006/relationships/tags" Target="../tags/tag342.xml"/><Relationship Id="rId5" Type="http://schemas.openxmlformats.org/officeDocument/2006/relationships/tags" Target="../tags/tag341.xml"/><Relationship Id="rId4" Type="http://schemas.openxmlformats.org/officeDocument/2006/relationships/tags" Target="../tags/tag340.xml"/><Relationship Id="rId3" Type="http://schemas.openxmlformats.org/officeDocument/2006/relationships/tags" Target="../tags/tag339.xml"/><Relationship Id="rId2" Type="http://schemas.openxmlformats.org/officeDocument/2006/relationships/tags" Target="../tags/tag338.xml"/><Relationship Id="rId13" Type="http://schemas.openxmlformats.org/officeDocument/2006/relationships/tags" Target="../tags/tag349.xml"/><Relationship Id="rId12" Type="http://schemas.openxmlformats.org/officeDocument/2006/relationships/tags" Target="../tags/tag348.xml"/><Relationship Id="rId11" Type="http://schemas.openxmlformats.org/officeDocument/2006/relationships/tags" Target="../tags/tag347.xml"/><Relationship Id="rId10" Type="http://schemas.openxmlformats.org/officeDocument/2006/relationships/tags" Target="../tags/tag346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357.xml"/><Relationship Id="rId8" Type="http://schemas.openxmlformats.org/officeDocument/2006/relationships/tags" Target="../tags/tag356.xml"/><Relationship Id="rId7" Type="http://schemas.openxmlformats.org/officeDocument/2006/relationships/tags" Target="../tags/tag355.xml"/><Relationship Id="rId6" Type="http://schemas.openxmlformats.org/officeDocument/2006/relationships/tags" Target="../tags/tag354.xml"/><Relationship Id="rId5" Type="http://schemas.openxmlformats.org/officeDocument/2006/relationships/tags" Target="../tags/tag353.xml"/><Relationship Id="rId4" Type="http://schemas.openxmlformats.org/officeDocument/2006/relationships/tags" Target="../tags/tag352.xml"/><Relationship Id="rId3" Type="http://schemas.openxmlformats.org/officeDocument/2006/relationships/tags" Target="../tags/tag351.xml"/><Relationship Id="rId2" Type="http://schemas.openxmlformats.org/officeDocument/2006/relationships/tags" Target="../tags/tag350.xml"/><Relationship Id="rId10" Type="http://schemas.openxmlformats.org/officeDocument/2006/relationships/tags" Target="../tags/tag358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0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2" Type="http://schemas.openxmlformats.org/officeDocument/2006/relationships/tags" Target="../tags/tag49.xml"/><Relationship Id="rId11" Type="http://schemas.openxmlformats.org/officeDocument/2006/relationships/tags" Target="../tags/tag48.xml"/><Relationship Id="rId10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0" Type="http://schemas.openxmlformats.org/officeDocument/2006/relationships/tags" Target="../tags/tag70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78.xml"/><Relationship Id="rId8" Type="http://schemas.openxmlformats.org/officeDocument/2006/relationships/tags" Target="../tags/tag77.xml"/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4" Type="http://schemas.openxmlformats.org/officeDocument/2006/relationships/tags" Target="../tags/tag83.xml"/><Relationship Id="rId13" Type="http://schemas.openxmlformats.org/officeDocument/2006/relationships/tags" Target="../tags/tag82.xml"/><Relationship Id="rId12" Type="http://schemas.openxmlformats.org/officeDocument/2006/relationships/tags" Target="../tags/tag81.xml"/><Relationship Id="rId11" Type="http://schemas.openxmlformats.org/officeDocument/2006/relationships/tags" Target="../tags/tag80.xml"/><Relationship Id="rId10" Type="http://schemas.openxmlformats.org/officeDocument/2006/relationships/tags" Target="../tags/tag7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0" y="-249499"/>
            <a:ext cx="12192000" cy="7348910"/>
            <a:chOff x="0" y="-249499"/>
            <a:chExt cx="12192000" cy="7348910"/>
          </a:xfrm>
        </p:grpSpPr>
        <p:sp>
          <p:nvSpPr>
            <p:cNvPr id="7" name="稻壳儿春秋广告/盗版必究        原创来源：http://chn.docer.com/works?userid=199329941#!/work_time"/>
            <p:cNvSpPr/>
            <p:nvPr userDrawn="1">
              <p:custDataLst>
                <p:tags r:id="rId3"/>
              </p:custDataLst>
            </p:nvPr>
          </p:nvSpPr>
          <p:spPr>
            <a:xfrm>
              <a:off x="0" y="4463592"/>
              <a:ext cx="2394408" cy="2394408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稻壳儿春秋广告/盗版必究        原创来源：http://chn.docer.com/works?userid=199329941#!/work_time"/>
            <p:cNvSpPr/>
            <p:nvPr userDrawn="1">
              <p:custDataLst>
                <p:tags r:id="rId4"/>
              </p:custDataLst>
            </p:nvPr>
          </p:nvSpPr>
          <p:spPr>
            <a:xfrm>
              <a:off x="0" y="5297864"/>
              <a:ext cx="1560136" cy="1560136"/>
            </a:xfrm>
            <a:prstGeom prst="rtTriangl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flipH="1">
              <a:off x="4185501" y="-12439"/>
              <a:ext cx="8006499" cy="6874790"/>
            </a:xfrm>
            <a:custGeom>
              <a:avLst/>
              <a:gdLst>
                <a:gd name="connsiteX0" fmla="*/ 1131709 w 8006499"/>
                <a:gd name="connsiteY0" fmla="*/ 0 h 6874790"/>
                <a:gd name="connsiteX1" fmla="*/ 0 w 8006499"/>
                <a:gd name="connsiteY1" fmla="*/ 0 h 6874790"/>
                <a:gd name="connsiteX2" fmla="*/ 0 w 8006499"/>
                <a:gd name="connsiteY2" fmla="*/ 6874790 h 6874790"/>
                <a:gd name="connsiteX3" fmla="*/ 8006499 w 8006499"/>
                <a:gd name="connsiteY3" fmla="*/ 6874790 h 6874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06499" h="6874790">
                  <a:moveTo>
                    <a:pt x="1131709" y="0"/>
                  </a:moveTo>
                  <a:lnTo>
                    <a:pt x="0" y="0"/>
                  </a:lnTo>
                  <a:lnTo>
                    <a:pt x="0" y="6874790"/>
                  </a:lnTo>
                  <a:lnTo>
                    <a:pt x="8006499" y="6874790"/>
                  </a:lnTo>
                  <a:close/>
                </a:path>
              </a:pathLst>
            </a:custGeom>
            <a:blipFill dpi="0" rotWithShape="0">
              <a:blip r:embed="rId6"/>
              <a:srcRect/>
              <a:stretch>
                <a:fillRect r="-20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稻壳儿春秋广告/盗版必究        原创来源：http://chn.docer.com/works?userid=199329941#!/work_time"/>
            <p:cNvSpPr/>
            <p:nvPr userDrawn="1">
              <p:custDataLst>
                <p:tags r:id="rId7"/>
              </p:custDataLst>
            </p:nvPr>
          </p:nvSpPr>
          <p:spPr>
            <a:xfrm rot="239777" flipH="1">
              <a:off x="5493081" y="-249499"/>
              <a:ext cx="6546711" cy="7348910"/>
            </a:xfrm>
            <a:custGeom>
              <a:avLst/>
              <a:gdLst>
                <a:gd name="connsiteX0" fmla="*/ 79845 w 5432956"/>
                <a:gd name="connsiteY0" fmla="*/ 0 h 6157243"/>
                <a:gd name="connsiteX1" fmla="*/ 0 w 5432956"/>
                <a:gd name="connsiteY1" fmla="*/ 1142907 h 6157243"/>
                <a:gd name="connsiteX2" fmla="*/ 4982893 w 5432956"/>
                <a:gd name="connsiteY2" fmla="*/ 6125801 h 6157243"/>
                <a:gd name="connsiteX3" fmla="*/ 5432956 w 5432956"/>
                <a:gd name="connsiteY3" fmla="*/ 6157243 h 6157243"/>
                <a:gd name="connsiteX4" fmla="*/ 79845 w 5432956"/>
                <a:gd name="connsiteY4" fmla="*/ 0 h 6157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2956" h="6157243">
                  <a:moveTo>
                    <a:pt x="79845" y="0"/>
                  </a:moveTo>
                  <a:lnTo>
                    <a:pt x="0" y="1142907"/>
                  </a:lnTo>
                  <a:lnTo>
                    <a:pt x="4982893" y="6125801"/>
                  </a:lnTo>
                  <a:lnTo>
                    <a:pt x="5432956" y="6157243"/>
                  </a:lnTo>
                  <a:lnTo>
                    <a:pt x="79845" y="0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6" name="日期占位符 15"/>
          <p:cNvSpPr>
            <a:spLocks noGrp="1"/>
          </p:cNvSpPr>
          <p:nvPr userDrawn="1"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 userDrawn="1"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 userDrawn="1"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ctrTitle" hasCustomPrompt="1"/>
            <p:custDataLst>
              <p:tags r:id="rId11"/>
            </p:custDataLst>
          </p:nvPr>
        </p:nvSpPr>
        <p:spPr>
          <a:xfrm>
            <a:off x="725227" y="1937206"/>
            <a:ext cx="7357110" cy="1289988"/>
          </a:xfrm>
        </p:spPr>
        <p:txBody>
          <a:bodyPr lIns="90000" tIns="46800" rIns="90000" bIns="0" anchor="b" anchorCtr="0">
            <a:noAutofit/>
          </a:bodyPr>
          <a:lstStyle>
            <a:lvl1pPr algn="l">
              <a:defRPr sz="72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 userDrawn="1">
            <p:ph type="subTitle" idx="1" hasCustomPrompt="1"/>
            <p:custDataLst>
              <p:tags r:id="rId12"/>
            </p:custDataLst>
          </p:nvPr>
        </p:nvSpPr>
        <p:spPr>
          <a:xfrm>
            <a:off x="725227" y="3316094"/>
            <a:ext cx="7357110" cy="507354"/>
          </a:xfrm>
        </p:spPr>
        <p:txBody>
          <a:bodyPr lIns="90000" tIns="0" rIns="90000" bIns="4680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725227" y="4019165"/>
            <a:ext cx="1840389" cy="470572"/>
          </a:xfrm>
        </p:spPr>
        <p:txBody>
          <a:bodyPr lIns="90000" tIns="46800" rIns="90000" bIns="46800"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单击编辑文本</a:t>
            </a:r>
            <a:endParaRPr lang="zh-CN" altLang="en-US" dirty="0"/>
          </a:p>
        </p:txBody>
      </p:sp>
      <p:sp>
        <p:nvSpPr>
          <p:cNvPr id="26" name="文本占位符 25"/>
          <p:cNvSpPr>
            <a:spLocks noGrp="1"/>
          </p:cNvSpPr>
          <p:nvPr>
            <p:ph type="body" sz="quarter" idx="14" hasCustomPrompt="1"/>
            <p:custDataLst>
              <p:tags r:id="rId14"/>
            </p:custDataLst>
          </p:nvPr>
        </p:nvSpPr>
        <p:spPr>
          <a:xfrm>
            <a:off x="725227" y="4595902"/>
            <a:ext cx="1840389" cy="470572"/>
          </a:xfrm>
        </p:spPr>
        <p:txBody>
          <a:bodyPr lIns="90000" tIns="46800" rIns="90000" bIns="46800"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292735" y="304200"/>
            <a:ext cx="11606530" cy="6249600"/>
            <a:chOff x="292735" y="304200"/>
            <a:chExt cx="11606530" cy="6249600"/>
          </a:xfrm>
        </p:grpSpPr>
        <p:sp>
          <p:nvSpPr>
            <p:cNvPr id="21" name="矩形 20"/>
            <p:cNvSpPr/>
            <p:nvPr userDrawn="1">
              <p:custDataLst>
                <p:tags r:id="rId3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grpSp>
          <p:nvGrpSpPr>
            <p:cNvPr id="22" name="组合 21"/>
            <p:cNvGrpSpPr/>
            <p:nvPr userDrawn="1">
              <p:custDataLst>
                <p:tags r:id="rId4"/>
              </p:custDataLst>
            </p:nvPr>
          </p:nvGrpSpPr>
          <p:grpSpPr>
            <a:xfrm>
              <a:off x="292735" y="5608320"/>
              <a:ext cx="394970" cy="792480"/>
              <a:chOff x="461" y="8832"/>
              <a:chExt cx="622" cy="1248"/>
            </a:xfrm>
          </p:grpSpPr>
          <p:sp>
            <p:nvSpPr>
              <p:cNvPr id="26" name="稻壳儿春秋广告/盗版必究        原创来源：http://chn.docer.com/works?userid=199329941#!/work_time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461" y="8832"/>
                <a:ext cx="623" cy="1248"/>
              </a:xfrm>
              <a:custGeom>
                <a:avLst/>
                <a:gdLst>
                  <a:gd name="connsiteX0" fmla="*/ 0 w 2316480"/>
                  <a:gd name="connsiteY0" fmla="*/ 0 h 4632960"/>
                  <a:gd name="connsiteX1" fmla="*/ 2316480 w 2316480"/>
                  <a:gd name="connsiteY1" fmla="*/ 2316480 h 4632960"/>
                  <a:gd name="connsiteX2" fmla="*/ 0 w 2316480"/>
                  <a:gd name="connsiteY2" fmla="*/ 4632960 h 4632960"/>
                  <a:gd name="connsiteX3" fmla="*/ 0 w 2316480"/>
                  <a:gd name="connsiteY3" fmla="*/ 0 h 463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6480" h="4632960">
                    <a:moveTo>
                      <a:pt x="0" y="0"/>
                    </a:moveTo>
                    <a:lnTo>
                      <a:pt x="2316480" y="2316480"/>
                    </a:lnTo>
                    <a:lnTo>
                      <a:pt x="0" y="46329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稻壳儿春秋广告/盗版必究        原创来源：http://chn.docer.com/works?userid=199329941#!/work_time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461" y="9152"/>
                <a:ext cx="303" cy="609"/>
              </a:xfrm>
              <a:custGeom>
                <a:avLst/>
                <a:gdLst>
                  <a:gd name="connsiteX0" fmla="*/ 0 w 2316480"/>
                  <a:gd name="connsiteY0" fmla="*/ 0 h 4632960"/>
                  <a:gd name="connsiteX1" fmla="*/ 2316480 w 2316480"/>
                  <a:gd name="connsiteY1" fmla="*/ 2316480 h 4632960"/>
                  <a:gd name="connsiteX2" fmla="*/ 0 w 2316480"/>
                  <a:gd name="connsiteY2" fmla="*/ 4632960 h 4632960"/>
                  <a:gd name="connsiteX3" fmla="*/ 0 w 2316480"/>
                  <a:gd name="connsiteY3" fmla="*/ 0 h 463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6480" h="4632960">
                    <a:moveTo>
                      <a:pt x="0" y="0"/>
                    </a:moveTo>
                    <a:lnTo>
                      <a:pt x="2316480" y="2316480"/>
                    </a:lnTo>
                    <a:lnTo>
                      <a:pt x="0" y="46329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 userDrawn="1">
              <p:custDataLst>
                <p:tags r:id="rId7"/>
              </p:custDataLst>
            </p:nvPr>
          </p:nvGrpSpPr>
          <p:grpSpPr>
            <a:xfrm flipH="1">
              <a:off x="11504295" y="418465"/>
              <a:ext cx="394970" cy="792480"/>
              <a:chOff x="461" y="8832"/>
              <a:chExt cx="622" cy="1248"/>
            </a:xfrm>
          </p:grpSpPr>
          <p:sp>
            <p:nvSpPr>
              <p:cNvPr id="24" name="稻壳儿春秋广告/盗版必究        原创来源：http://chn.docer.com/works?userid=199329941#!/work_time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461" y="8832"/>
                <a:ext cx="623" cy="1248"/>
              </a:xfrm>
              <a:custGeom>
                <a:avLst/>
                <a:gdLst>
                  <a:gd name="connsiteX0" fmla="*/ 0 w 2316480"/>
                  <a:gd name="connsiteY0" fmla="*/ 0 h 4632960"/>
                  <a:gd name="connsiteX1" fmla="*/ 2316480 w 2316480"/>
                  <a:gd name="connsiteY1" fmla="*/ 2316480 h 4632960"/>
                  <a:gd name="connsiteX2" fmla="*/ 0 w 2316480"/>
                  <a:gd name="connsiteY2" fmla="*/ 4632960 h 4632960"/>
                  <a:gd name="connsiteX3" fmla="*/ 0 w 2316480"/>
                  <a:gd name="connsiteY3" fmla="*/ 0 h 463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6480" h="4632960">
                    <a:moveTo>
                      <a:pt x="0" y="0"/>
                    </a:moveTo>
                    <a:lnTo>
                      <a:pt x="2316480" y="2316480"/>
                    </a:lnTo>
                    <a:lnTo>
                      <a:pt x="0" y="46329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稻壳儿春秋广告/盗版必究        原创来源：http://chn.docer.com/works?userid=199329941#!/work_time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461" y="9152"/>
                <a:ext cx="303" cy="609"/>
              </a:xfrm>
              <a:custGeom>
                <a:avLst/>
                <a:gdLst>
                  <a:gd name="connsiteX0" fmla="*/ 0 w 2316480"/>
                  <a:gd name="connsiteY0" fmla="*/ 0 h 4632960"/>
                  <a:gd name="connsiteX1" fmla="*/ 2316480 w 2316480"/>
                  <a:gd name="connsiteY1" fmla="*/ 2316480 h 4632960"/>
                  <a:gd name="connsiteX2" fmla="*/ 0 w 2316480"/>
                  <a:gd name="connsiteY2" fmla="*/ 4632960 h 4632960"/>
                  <a:gd name="connsiteX3" fmla="*/ 0 w 2316480"/>
                  <a:gd name="connsiteY3" fmla="*/ 0 h 463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6480" h="4632960">
                    <a:moveTo>
                      <a:pt x="0" y="0"/>
                    </a:moveTo>
                    <a:lnTo>
                      <a:pt x="2316480" y="2316480"/>
                    </a:lnTo>
                    <a:lnTo>
                      <a:pt x="0" y="46329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0" y="-249499"/>
            <a:ext cx="12192000" cy="7348910"/>
            <a:chOff x="0" y="-249499"/>
            <a:chExt cx="12192000" cy="7348910"/>
          </a:xfrm>
        </p:grpSpPr>
        <p:sp>
          <p:nvSpPr>
            <p:cNvPr id="12" name="稻壳儿春秋广告/盗版必究        原创来源：http://chn.docer.com/works?userid=199329941#!/work_time"/>
            <p:cNvSpPr/>
            <p:nvPr userDrawn="1">
              <p:custDataLst>
                <p:tags r:id="rId3"/>
              </p:custDataLst>
            </p:nvPr>
          </p:nvSpPr>
          <p:spPr>
            <a:xfrm>
              <a:off x="0" y="4463592"/>
              <a:ext cx="2394408" cy="2394408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稻壳儿春秋广告/盗版必究        原创来源：http://chn.docer.com/works?userid=199329941#!/work_time"/>
            <p:cNvSpPr/>
            <p:nvPr userDrawn="1">
              <p:custDataLst>
                <p:tags r:id="rId4"/>
              </p:custDataLst>
            </p:nvPr>
          </p:nvSpPr>
          <p:spPr>
            <a:xfrm>
              <a:off x="0" y="5297864"/>
              <a:ext cx="1560136" cy="1560136"/>
            </a:xfrm>
            <a:prstGeom prst="rtTriangl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: 形状 13"/>
            <p:cNvSpPr/>
            <p:nvPr userDrawn="1">
              <p:custDataLst>
                <p:tags r:id="rId5"/>
              </p:custDataLst>
            </p:nvPr>
          </p:nvSpPr>
          <p:spPr>
            <a:xfrm flipH="1">
              <a:off x="4185501" y="-12439"/>
              <a:ext cx="8006499" cy="6874790"/>
            </a:xfrm>
            <a:custGeom>
              <a:avLst/>
              <a:gdLst>
                <a:gd name="connsiteX0" fmla="*/ 1131709 w 8006499"/>
                <a:gd name="connsiteY0" fmla="*/ 0 h 6874790"/>
                <a:gd name="connsiteX1" fmla="*/ 0 w 8006499"/>
                <a:gd name="connsiteY1" fmla="*/ 0 h 6874790"/>
                <a:gd name="connsiteX2" fmla="*/ 0 w 8006499"/>
                <a:gd name="connsiteY2" fmla="*/ 6874790 h 6874790"/>
                <a:gd name="connsiteX3" fmla="*/ 8006499 w 8006499"/>
                <a:gd name="connsiteY3" fmla="*/ 6874790 h 6874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06499" h="6874790">
                  <a:moveTo>
                    <a:pt x="1131709" y="0"/>
                  </a:moveTo>
                  <a:lnTo>
                    <a:pt x="0" y="0"/>
                  </a:lnTo>
                  <a:lnTo>
                    <a:pt x="0" y="6874790"/>
                  </a:lnTo>
                  <a:lnTo>
                    <a:pt x="8006499" y="6874790"/>
                  </a:lnTo>
                  <a:close/>
                </a:path>
              </a:pathLst>
            </a:custGeom>
            <a:blipFill dpi="0" rotWithShape="0">
              <a:blip r:embed="rId6"/>
              <a:srcRect/>
              <a:stretch>
                <a:fillRect r="-20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稻壳儿春秋广告/盗版必究        原创来源：http://chn.docer.com/works?userid=199329941#!/work_time"/>
            <p:cNvSpPr/>
            <p:nvPr userDrawn="1">
              <p:custDataLst>
                <p:tags r:id="rId7"/>
              </p:custDataLst>
            </p:nvPr>
          </p:nvSpPr>
          <p:spPr>
            <a:xfrm rot="239777" flipH="1">
              <a:off x="5493081" y="-249499"/>
              <a:ext cx="6546711" cy="7348910"/>
            </a:xfrm>
            <a:custGeom>
              <a:avLst/>
              <a:gdLst>
                <a:gd name="connsiteX0" fmla="*/ 79845 w 5432956"/>
                <a:gd name="connsiteY0" fmla="*/ 0 h 6157243"/>
                <a:gd name="connsiteX1" fmla="*/ 0 w 5432956"/>
                <a:gd name="connsiteY1" fmla="*/ 1142907 h 6157243"/>
                <a:gd name="connsiteX2" fmla="*/ 4982893 w 5432956"/>
                <a:gd name="connsiteY2" fmla="*/ 6125801 h 6157243"/>
                <a:gd name="connsiteX3" fmla="*/ 5432956 w 5432956"/>
                <a:gd name="connsiteY3" fmla="*/ 6157243 h 6157243"/>
                <a:gd name="connsiteX4" fmla="*/ 79845 w 5432956"/>
                <a:gd name="connsiteY4" fmla="*/ 0 h 6157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2956" h="6157243">
                  <a:moveTo>
                    <a:pt x="79845" y="0"/>
                  </a:moveTo>
                  <a:lnTo>
                    <a:pt x="0" y="1142907"/>
                  </a:lnTo>
                  <a:lnTo>
                    <a:pt x="4982893" y="6125801"/>
                  </a:lnTo>
                  <a:lnTo>
                    <a:pt x="5432956" y="6157243"/>
                  </a:lnTo>
                  <a:lnTo>
                    <a:pt x="79845" y="0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46564" y="1728208"/>
            <a:ext cx="6511968" cy="1696748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3" hasCustomPrompt="1"/>
            <p:custDataLst>
              <p:tags r:id="rId12"/>
            </p:custDataLst>
          </p:nvPr>
        </p:nvSpPr>
        <p:spPr>
          <a:xfrm>
            <a:off x="768039" y="3502051"/>
            <a:ext cx="2520000" cy="684000"/>
          </a:xfrm>
        </p:spPr>
        <p:txBody>
          <a:bodyPr lIns="90000" tIns="46800" rIns="90000" bIns="46800">
            <a:normAutofit/>
          </a:bodyPr>
          <a:lstStyle>
            <a:lvl1pPr marL="0" indent="0" algn="r"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4" hasCustomPrompt="1"/>
            <p:custDataLst>
              <p:tags r:id="rId13"/>
            </p:custDataLst>
          </p:nvPr>
        </p:nvSpPr>
        <p:spPr>
          <a:xfrm>
            <a:off x="3383952" y="3502051"/>
            <a:ext cx="2520000" cy="6840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 rot="5400000">
            <a:off x="5898515" y="-198755"/>
            <a:ext cx="394970" cy="792480"/>
            <a:chOff x="461" y="8832"/>
            <a:chExt cx="622" cy="1248"/>
          </a:xfrm>
        </p:grpSpPr>
        <p:sp>
          <p:nvSpPr>
            <p:cNvPr id="10" name="稻壳儿春秋广告/盗版必究        原创来源：http://chn.docer.com/works?userid=199329941#!/work_time"/>
            <p:cNvSpPr/>
            <p:nvPr userDrawn="1">
              <p:custDataLst>
                <p:tags r:id="rId3"/>
              </p:custDataLst>
            </p:nvPr>
          </p:nvSpPr>
          <p:spPr>
            <a:xfrm>
              <a:off x="461" y="8832"/>
              <a:ext cx="623" cy="1248"/>
            </a:xfrm>
            <a:custGeom>
              <a:avLst/>
              <a:gdLst>
                <a:gd name="connsiteX0" fmla="*/ 0 w 2316480"/>
                <a:gd name="connsiteY0" fmla="*/ 0 h 4632960"/>
                <a:gd name="connsiteX1" fmla="*/ 2316480 w 2316480"/>
                <a:gd name="connsiteY1" fmla="*/ 2316480 h 4632960"/>
                <a:gd name="connsiteX2" fmla="*/ 0 w 2316480"/>
                <a:gd name="connsiteY2" fmla="*/ 4632960 h 4632960"/>
                <a:gd name="connsiteX3" fmla="*/ 0 w 2316480"/>
                <a:gd name="connsiteY3" fmla="*/ 0 h 463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80" h="4632960">
                  <a:moveTo>
                    <a:pt x="0" y="0"/>
                  </a:moveTo>
                  <a:lnTo>
                    <a:pt x="2316480" y="2316480"/>
                  </a:lnTo>
                  <a:lnTo>
                    <a:pt x="0" y="4632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稻壳儿春秋广告/盗版必究        原创来源：http://chn.docer.com/works?userid=199329941#!/work_time"/>
            <p:cNvSpPr/>
            <p:nvPr userDrawn="1">
              <p:custDataLst>
                <p:tags r:id="rId4"/>
              </p:custDataLst>
            </p:nvPr>
          </p:nvSpPr>
          <p:spPr>
            <a:xfrm>
              <a:off x="461" y="9152"/>
              <a:ext cx="303" cy="609"/>
            </a:xfrm>
            <a:custGeom>
              <a:avLst/>
              <a:gdLst>
                <a:gd name="connsiteX0" fmla="*/ 0 w 2316480"/>
                <a:gd name="connsiteY0" fmla="*/ 0 h 4632960"/>
                <a:gd name="connsiteX1" fmla="*/ 2316480 w 2316480"/>
                <a:gd name="connsiteY1" fmla="*/ 2316480 h 4632960"/>
                <a:gd name="connsiteX2" fmla="*/ 0 w 2316480"/>
                <a:gd name="connsiteY2" fmla="*/ 4632960 h 4632960"/>
                <a:gd name="connsiteX3" fmla="*/ 0 w 2316480"/>
                <a:gd name="connsiteY3" fmla="*/ 0 h 463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80" h="4632960">
                  <a:moveTo>
                    <a:pt x="0" y="0"/>
                  </a:moveTo>
                  <a:lnTo>
                    <a:pt x="2316480" y="2316480"/>
                  </a:lnTo>
                  <a:lnTo>
                    <a:pt x="0" y="4632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grpSp>
        <p:nvGrpSpPr>
          <p:cNvPr id="17" name="组合 16"/>
          <p:cNvGrpSpPr/>
          <p:nvPr userDrawn="1">
            <p:custDataLst>
              <p:tags r:id="rId3"/>
            </p:custDataLst>
          </p:nvPr>
        </p:nvGrpSpPr>
        <p:grpSpPr>
          <a:xfrm rot="0">
            <a:off x="292735" y="5608320"/>
            <a:ext cx="394970" cy="792480"/>
            <a:chOff x="461" y="8832"/>
            <a:chExt cx="622" cy="1248"/>
          </a:xfrm>
        </p:grpSpPr>
        <p:sp>
          <p:nvSpPr>
            <p:cNvPr id="9" name="稻壳儿春秋广告/盗版必究        原创来源：http://chn.docer.com/works?userid=199329941#!/work_time"/>
            <p:cNvSpPr/>
            <p:nvPr userDrawn="1">
              <p:custDataLst>
                <p:tags r:id="rId4"/>
              </p:custDataLst>
            </p:nvPr>
          </p:nvSpPr>
          <p:spPr>
            <a:xfrm>
              <a:off x="461" y="8832"/>
              <a:ext cx="623" cy="1248"/>
            </a:xfrm>
            <a:custGeom>
              <a:avLst/>
              <a:gdLst>
                <a:gd name="connsiteX0" fmla="*/ 0 w 2316480"/>
                <a:gd name="connsiteY0" fmla="*/ 0 h 4632960"/>
                <a:gd name="connsiteX1" fmla="*/ 2316480 w 2316480"/>
                <a:gd name="connsiteY1" fmla="*/ 2316480 h 4632960"/>
                <a:gd name="connsiteX2" fmla="*/ 0 w 2316480"/>
                <a:gd name="connsiteY2" fmla="*/ 4632960 h 4632960"/>
                <a:gd name="connsiteX3" fmla="*/ 0 w 2316480"/>
                <a:gd name="connsiteY3" fmla="*/ 0 h 463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80" h="4632960">
                  <a:moveTo>
                    <a:pt x="0" y="0"/>
                  </a:moveTo>
                  <a:lnTo>
                    <a:pt x="2316480" y="2316480"/>
                  </a:lnTo>
                  <a:lnTo>
                    <a:pt x="0" y="4632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稻壳儿春秋广告/盗版必究        原创来源：http://chn.docer.com/works?userid=199329941#!/work_time"/>
            <p:cNvSpPr/>
            <p:nvPr userDrawn="1">
              <p:custDataLst>
                <p:tags r:id="rId5"/>
              </p:custDataLst>
            </p:nvPr>
          </p:nvSpPr>
          <p:spPr>
            <a:xfrm>
              <a:off x="461" y="9152"/>
              <a:ext cx="303" cy="609"/>
            </a:xfrm>
            <a:custGeom>
              <a:avLst/>
              <a:gdLst>
                <a:gd name="connsiteX0" fmla="*/ 0 w 2316480"/>
                <a:gd name="connsiteY0" fmla="*/ 0 h 4632960"/>
                <a:gd name="connsiteX1" fmla="*/ 2316480 w 2316480"/>
                <a:gd name="connsiteY1" fmla="*/ 2316480 h 4632960"/>
                <a:gd name="connsiteX2" fmla="*/ 0 w 2316480"/>
                <a:gd name="connsiteY2" fmla="*/ 4632960 h 4632960"/>
                <a:gd name="connsiteX3" fmla="*/ 0 w 2316480"/>
                <a:gd name="connsiteY3" fmla="*/ 0 h 463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80" h="4632960">
                  <a:moveTo>
                    <a:pt x="0" y="0"/>
                  </a:moveTo>
                  <a:lnTo>
                    <a:pt x="2316480" y="2316480"/>
                  </a:lnTo>
                  <a:lnTo>
                    <a:pt x="0" y="4632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>
            <p:custDataLst>
              <p:tags r:id="rId6"/>
            </p:custDataLst>
          </p:nvPr>
        </p:nvGrpSpPr>
        <p:grpSpPr>
          <a:xfrm rot="0" flipH="1">
            <a:off x="11504295" y="418465"/>
            <a:ext cx="394970" cy="792480"/>
            <a:chOff x="461" y="8832"/>
            <a:chExt cx="622" cy="1248"/>
          </a:xfrm>
        </p:grpSpPr>
        <p:sp>
          <p:nvSpPr>
            <p:cNvPr id="19" name="稻壳儿春秋广告/盗版必究        原创来源：http://chn.docer.com/works?userid=199329941#!/work_time"/>
            <p:cNvSpPr/>
            <p:nvPr userDrawn="1">
              <p:custDataLst>
                <p:tags r:id="rId7"/>
              </p:custDataLst>
            </p:nvPr>
          </p:nvSpPr>
          <p:spPr>
            <a:xfrm>
              <a:off x="461" y="8832"/>
              <a:ext cx="623" cy="1248"/>
            </a:xfrm>
            <a:custGeom>
              <a:avLst/>
              <a:gdLst>
                <a:gd name="connsiteX0" fmla="*/ 0 w 2316480"/>
                <a:gd name="connsiteY0" fmla="*/ 0 h 4632960"/>
                <a:gd name="connsiteX1" fmla="*/ 2316480 w 2316480"/>
                <a:gd name="connsiteY1" fmla="*/ 2316480 h 4632960"/>
                <a:gd name="connsiteX2" fmla="*/ 0 w 2316480"/>
                <a:gd name="connsiteY2" fmla="*/ 4632960 h 4632960"/>
                <a:gd name="connsiteX3" fmla="*/ 0 w 2316480"/>
                <a:gd name="connsiteY3" fmla="*/ 0 h 463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80" h="4632960">
                  <a:moveTo>
                    <a:pt x="0" y="0"/>
                  </a:moveTo>
                  <a:lnTo>
                    <a:pt x="2316480" y="2316480"/>
                  </a:lnTo>
                  <a:lnTo>
                    <a:pt x="0" y="4632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稻壳儿春秋广告/盗版必究        原创来源：http://chn.docer.com/works?userid=199329941#!/work_time"/>
            <p:cNvSpPr/>
            <p:nvPr userDrawn="1">
              <p:custDataLst>
                <p:tags r:id="rId8"/>
              </p:custDataLst>
            </p:nvPr>
          </p:nvSpPr>
          <p:spPr>
            <a:xfrm>
              <a:off x="461" y="9152"/>
              <a:ext cx="303" cy="609"/>
            </a:xfrm>
            <a:custGeom>
              <a:avLst/>
              <a:gdLst>
                <a:gd name="connsiteX0" fmla="*/ 0 w 2316480"/>
                <a:gd name="connsiteY0" fmla="*/ 0 h 4632960"/>
                <a:gd name="connsiteX1" fmla="*/ 2316480 w 2316480"/>
                <a:gd name="connsiteY1" fmla="*/ 2316480 h 4632960"/>
                <a:gd name="connsiteX2" fmla="*/ 0 w 2316480"/>
                <a:gd name="connsiteY2" fmla="*/ 4632960 h 4632960"/>
                <a:gd name="connsiteX3" fmla="*/ 0 w 2316480"/>
                <a:gd name="connsiteY3" fmla="*/ 0 h 463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80" h="4632960">
                  <a:moveTo>
                    <a:pt x="0" y="0"/>
                  </a:moveTo>
                  <a:lnTo>
                    <a:pt x="2316480" y="2316480"/>
                  </a:lnTo>
                  <a:lnTo>
                    <a:pt x="0" y="4632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13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5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5101200" y="769939"/>
            <a:ext cx="6480000" cy="5087937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grpSp>
        <p:nvGrpSpPr>
          <p:cNvPr id="16" name="组合 15"/>
          <p:cNvGrpSpPr/>
          <p:nvPr userDrawn="1">
            <p:custDataLst>
              <p:tags r:id="rId9"/>
            </p:custDataLst>
          </p:nvPr>
        </p:nvGrpSpPr>
        <p:grpSpPr>
          <a:xfrm rot="10800000">
            <a:off x="11797030" y="3032761"/>
            <a:ext cx="394970" cy="792480"/>
            <a:chOff x="461" y="8832"/>
            <a:chExt cx="622" cy="1248"/>
          </a:xfrm>
        </p:grpSpPr>
        <p:sp>
          <p:nvSpPr>
            <p:cNvPr id="17" name="稻壳儿春秋广告/盗版必究        原创来源：http://chn.docer.com/works?userid=199329941#!/work_time"/>
            <p:cNvSpPr/>
            <p:nvPr userDrawn="1">
              <p:custDataLst>
                <p:tags r:id="rId10"/>
              </p:custDataLst>
            </p:nvPr>
          </p:nvSpPr>
          <p:spPr>
            <a:xfrm>
              <a:off x="461" y="8832"/>
              <a:ext cx="623" cy="1248"/>
            </a:xfrm>
            <a:custGeom>
              <a:avLst/>
              <a:gdLst>
                <a:gd name="connsiteX0" fmla="*/ 0 w 2316480"/>
                <a:gd name="connsiteY0" fmla="*/ 0 h 4632960"/>
                <a:gd name="connsiteX1" fmla="*/ 2316480 w 2316480"/>
                <a:gd name="connsiteY1" fmla="*/ 2316480 h 4632960"/>
                <a:gd name="connsiteX2" fmla="*/ 0 w 2316480"/>
                <a:gd name="connsiteY2" fmla="*/ 4632960 h 4632960"/>
                <a:gd name="connsiteX3" fmla="*/ 0 w 2316480"/>
                <a:gd name="connsiteY3" fmla="*/ 0 h 463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80" h="4632960">
                  <a:moveTo>
                    <a:pt x="0" y="0"/>
                  </a:moveTo>
                  <a:lnTo>
                    <a:pt x="2316480" y="2316480"/>
                  </a:lnTo>
                  <a:lnTo>
                    <a:pt x="0" y="4632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稻壳儿春秋广告/盗版必究        原创来源：http://chn.docer.com/works?userid=199329941#!/work_time"/>
            <p:cNvSpPr/>
            <p:nvPr userDrawn="1">
              <p:custDataLst>
                <p:tags r:id="rId11"/>
              </p:custDataLst>
            </p:nvPr>
          </p:nvSpPr>
          <p:spPr>
            <a:xfrm>
              <a:off x="461" y="9152"/>
              <a:ext cx="303" cy="609"/>
            </a:xfrm>
            <a:custGeom>
              <a:avLst/>
              <a:gdLst>
                <a:gd name="connsiteX0" fmla="*/ 0 w 2316480"/>
                <a:gd name="connsiteY0" fmla="*/ 0 h 4632960"/>
                <a:gd name="connsiteX1" fmla="*/ 2316480 w 2316480"/>
                <a:gd name="connsiteY1" fmla="*/ 2316480 h 4632960"/>
                <a:gd name="connsiteX2" fmla="*/ 0 w 2316480"/>
                <a:gd name="connsiteY2" fmla="*/ 4632960 h 4632960"/>
                <a:gd name="connsiteX3" fmla="*/ 0 w 2316480"/>
                <a:gd name="connsiteY3" fmla="*/ 0 h 463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80" h="4632960">
                  <a:moveTo>
                    <a:pt x="0" y="0"/>
                  </a:moveTo>
                  <a:lnTo>
                    <a:pt x="2316480" y="2316480"/>
                  </a:lnTo>
                  <a:lnTo>
                    <a:pt x="0" y="4632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5">
              <a:sym typeface="+mn-ea"/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 rot="16200000">
            <a:off x="5898515" y="6264275"/>
            <a:ext cx="394970" cy="792480"/>
            <a:chOff x="461" y="8832"/>
            <a:chExt cx="622" cy="1248"/>
          </a:xfrm>
        </p:grpSpPr>
        <p:sp>
          <p:nvSpPr>
            <p:cNvPr id="16" name="稻壳儿春秋广告/盗版必究        原创来源：http://chn.docer.com/works?userid=199329941#!/work_time"/>
            <p:cNvSpPr/>
            <p:nvPr userDrawn="1">
              <p:custDataLst>
                <p:tags r:id="rId4"/>
              </p:custDataLst>
            </p:nvPr>
          </p:nvSpPr>
          <p:spPr>
            <a:xfrm>
              <a:off x="461" y="8832"/>
              <a:ext cx="623" cy="1248"/>
            </a:xfrm>
            <a:custGeom>
              <a:avLst/>
              <a:gdLst>
                <a:gd name="connsiteX0" fmla="*/ 0 w 2316480"/>
                <a:gd name="connsiteY0" fmla="*/ 0 h 4632960"/>
                <a:gd name="connsiteX1" fmla="*/ 2316480 w 2316480"/>
                <a:gd name="connsiteY1" fmla="*/ 2316480 h 4632960"/>
                <a:gd name="connsiteX2" fmla="*/ 0 w 2316480"/>
                <a:gd name="connsiteY2" fmla="*/ 4632960 h 4632960"/>
                <a:gd name="connsiteX3" fmla="*/ 0 w 2316480"/>
                <a:gd name="connsiteY3" fmla="*/ 0 h 463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80" h="4632960">
                  <a:moveTo>
                    <a:pt x="0" y="0"/>
                  </a:moveTo>
                  <a:lnTo>
                    <a:pt x="2316480" y="2316480"/>
                  </a:lnTo>
                  <a:lnTo>
                    <a:pt x="0" y="4632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稻壳儿春秋广告/盗版必究        原创来源：http://chn.docer.com/works?userid=199329941#!/work_time"/>
            <p:cNvSpPr/>
            <p:nvPr userDrawn="1">
              <p:custDataLst>
                <p:tags r:id="rId5"/>
              </p:custDataLst>
            </p:nvPr>
          </p:nvSpPr>
          <p:spPr>
            <a:xfrm>
              <a:off x="461" y="9152"/>
              <a:ext cx="303" cy="609"/>
            </a:xfrm>
            <a:custGeom>
              <a:avLst/>
              <a:gdLst>
                <a:gd name="connsiteX0" fmla="*/ 0 w 2316480"/>
                <a:gd name="connsiteY0" fmla="*/ 0 h 4632960"/>
                <a:gd name="connsiteX1" fmla="*/ 2316480 w 2316480"/>
                <a:gd name="connsiteY1" fmla="*/ 2316480 h 4632960"/>
                <a:gd name="connsiteX2" fmla="*/ 0 w 2316480"/>
                <a:gd name="connsiteY2" fmla="*/ 4632960 h 4632960"/>
                <a:gd name="connsiteX3" fmla="*/ 0 w 2316480"/>
                <a:gd name="connsiteY3" fmla="*/ 0 h 463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80" h="4632960">
                  <a:moveTo>
                    <a:pt x="0" y="0"/>
                  </a:moveTo>
                  <a:lnTo>
                    <a:pt x="2316480" y="2316480"/>
                  </a:lnTo>
                  <a:lnTo>
                    <a:pt x="0" y="4632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 rot="5400000">
            <a:off x="5898515" y="-198755"/>
            <a:ext cx="394970" cy="792480"/>
            <a:chOff x="461" y="8832"/>
            <a:chExt cx="622" cy="1248"/>
          </a:xfrm>
        </p:grpSpPr>
        <p:sp>
          <p:nvSpPr>
            <p:cNvPr id="14" name="稻壳儿春秋广告/盗版必究        原创来源：http://chn.docer.com/works?userid=199329941#!/work_time"/>
            <p:cNvSpPr/>
            <p:nvPr userDrawn="1">
              <p:custDataLst>
                <p:tags r:id="rId3"/>
              </p:custDataLst>
            </p:nvPr>
          </p:nvSpPr>
          <p:spPr>
            <a:xfrm>
              <a:off x="461" y="8832"/>
              <a:ext cx="623" cy="1248"/>
            </a:xfrm>
            <a:custGeom>
              <a:avLst/>
              <a:gdLst>
                <a:gd name="connsiteX0" fmla="*/ 0 w 2316480"/>
                <a:gd name="connsiteY0" fmla="*/ 0 h 4632960"/>
                <a:gd name="connsiteX1" fmla="*/ 2316480 w 2316480"/>
                <a:gd name="connsiteY1" fmla="*/ 2316480 h 4632960"/>
                <a:gd name="connsiteX2" fmla="*/ 0 w 2316480"/>
                <a:gd name="connsiteY2" fmla="*/ 4632960 h 4632960"/>
                <a:gd name="connsiteX3" fmla="*/ 0 w 2316480"/>
                <a:gd name="connsiteY3" fmla="*/ 0 h 463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80" h="4632960">
                  <a:moveTo>
                    <a:pt x="0" y="0"/>
                  </a:moveTo>
                  <a:lnTo>
                    <a:pt x="2316480" y="2316480"/>
                  </a:lnTo>
                  <a:lnTo>
                    <a:pt x="0" y="4632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稻壳儿春秋广告/盗版必究        原创来源：http://chn.docer.com/works?userid=199329941#!/work_time"/>
            <p:cNvSpPr/>
            <p:nvPr userDrawn="1">
              <p:custDataLst>
                <p:tags r:id="rId4"/>
              </p:custDataLst>
            </p:nvPr>
          </p:nvSpPr>
          <p:spPr>
            <a:xfrm>
              <a:off x="461" y="9152"/>
              <a:ext cx="303" cy="609"/>
            </a:xfrm>
            <a:custGeom>
              <a:avLst/>
              <a:gdLst>
                <a:gd name="connsiteX0" fmla="*/ 0 w 2316480"/>
                <a:gd name="connsiteY0" fmla="*/ 0 h 4632960"/>
                <a:gd name="connsiteX1" fmla="*/ 2316480 w 2316480"/>
                <a:gd name="connsiteY1" fmla="*/ 2316480 h 4632960"/>
                <a:gd name="connsiteX2" fmla="*/ 0 w 2316480"/>
                <a:gd name="connsiteY2" fmla="*/ 4632960 h 4632960"/>
                <a:gd name="connsiteX3" fmla="*/ 0 w 2316480"/>
                <a:gd name="connsiteY3" fmla="*/ 0 h 463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80" h="4632960">
                  <a:moveTo>
                    <a:pt x="0" y="0"/>
                  </a:moveTo>
                  <a:lnTo>
                    <a:pt x="2316480" y="2316480"/>
                  </a:lnTo>
                  <a:lnTo>
                    <a:pt x="0" y="4632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5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9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10"/>
            </p:custDataLst>
          </p:nvPr>
        </p:nvSpPr>
        <p:spPr>
          <a:xfrm>
            <a:off x="580030" y="5191195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11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5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755" y="197534"/>
            <a:ext cx="11037570" cy="552479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6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7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8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15" name="组合 14"/>
          <p:cNvGrpSpPr/>
          <p:nvPr userDrawn="1">
            <p:custDataLst>
              <p:tags r:id="rId10"/>
            </p:custDataLst>
          </p:nvPr>
        </p:nvGrpSpPr>
        <p:grpSpPr>
          <a:xfrm rot="16200000" flipV="1">
            <a:off x="495300" y="6217920"/>
            <a:ext cx="394970" cy="913130"/>
            <a:chOff x="5640" y="2412"/>
            <a:chExt cx="622" cy="1438"/>
          </a:xfrm>
        </p:grpSpPr>
        <p:sp>
          <p:nvSpPr>
            <p:cNvPr id="6" name="稻壳儿春秋广告/盗版必究        原创来源：http://chn.docer.com/works?userid=199329941#!/work_time"/>
            <p:cNvSpPr/>
            <p:nvPr userDrawn="1">
              <p:custDataLst>
                <p:tags r:id="rId11"/>
              </p:custDataLst>
            </p:nvPr>
          </p:nvSpPr>
          <p:spPr>
            <a:xfrm>
              <a:off x="5640" y="2602"/>
              <a:ext cx="623" cy="1248"/>
            </a:xfrm>
            <a:custGeom>
              <a:avLst/>
              <a:gdLst>
                <a:gd name="connsiteX0" fmla="*/ 0 w 2316480"/>
                <a:gd name="connsiteY0" fmla="*/ 0 h 4632960"/>
                <a:gd name="connsiteX1" fmla="*/ 2316480 w 2316480"/>
                <a:gd name="connsiteY1" fmla="*/ 2316480 h 4632960"/>
                <a:gd name="connsiteX2" fmla="*/ 0 w 2316480"/>
                <a:gd name="connsiteY2" fmla="*/ 4632960 h 4632960"/>
                <a:gd name="connsiteX3" fmla="*/ 0 w 2316480"/>
                <a:gd name="connsiteY3" fmla="*/ 0 h 463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80" h="4632960">
                  <a:moveTo>
                    <a:pt x="0" y="0"/>
                  </a:moveTo>
                  <a:lnTo>
                    <a:pt x="2316480" y="2316480"/>
                  </a:lnTo>
                  <a:lnTo>
                    <a:pt x="0" y="4632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稻壳儿春秋广告/盗版必究        原创来源：http://chn.docer.com/works?userid=199329941#!/work_time"/>
            <p:cNvSpPr/>
            <p:nvPr userDrawn="1">
              <p:custDataLst>
                <p:tags r:id="rId12"/>
              </p:custDataLst>
            </p:nvPr>
          </p:nvSpPr>
          <p:spPr>
            <a:xfrm>
              <a:off x="5640" y="2412"/>
              <a:ext cx="393" cy="790"/>
            </a:xfrm>
            <a:custGeom>
              <a:avLst/>
              <a:gdLst>
                <a:gd name="connsiteX0" fmla="*/ 0 w 2316480"/>
                <a:gd name="connsiteY0" fmla="*/ 0 h 4632960"/>
                <a:gd name="connsiteX1" fmla="*/ 2316480 w 2316480"/>
                <a:gd name="connsiteY1" fmla="*/ 2316480 h 4632960"/>
                <a:gd name="connsiteX2" fmla="*/ 0 w 2316480"/>
                <a:gd name="connsiteY2" fmla="*/ 4632960 h 4632960"/>
                <a:gd name="connsiteX3" fmla="*/ 0 w 2316480"/>
                <a:gd name="connsiteY3" fmla="*/ 0 h 463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80" h="4632960">
                  <a:moveTo>
                    <a:pt x="0" y="0"/>
                  </a:moveTo>
                  <a:lnTo>
                    <a:pt x="2316480" y="2316480"/>
                  </a:lnTo>
                  <a:lnTo>
                    <a:pt x="0" y="4632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稻壳儿春秋广告/盗版必究        原创来源：http://chn.docer.com/works?userid=199329941#!/work_time"/>
          <p:cNvSpPr/>
          <p:nvPr userDrawn="1">
            <p:custDataLst>
              <p:tags r:id="rId2"/>
            </p:custDataLst>
          </p:nvPr>
        </p:nvSpPr>
        <p:spPr>
          <a:xfrm>
            <a:off x="0" y="4463592"/>
            <a:ext cx="2394408" cy="2394408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稻壳儿春秋广告/盗版必究        原创来源：http://chn.docer.com/works?userid=199329941#!/work_time"/>
          <p:cNvSpPr/>
          <p:nvPr userDrawn="1">
            <p:custDataLst>
              <p:tags r:id="rId3"/>
            </p:custDataLst>
          </p:nvPr>
        </p:nvSpPr>
        <p:spPr>
          <a:xfrm>
            <a:off x="0" y="5297864"/>
            <a:ext cx="1560136" cy="1560136"/>
          </a:xfrm>
          <a:prstGeom prst="rt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稻壳儿春秋广告/盗版必究        原创来源：http://chn.docer.com/works?userid=199329941#!/work_time"/>
          <p:cNvSpPr/>
          <p:nvPr userDrawn="1">
            <p:custDataLst>
              <p:tags r:id="rId4"/>
            </p:custDataLst>
          </p:nvPr>
        </p:nvSpPr>
        <p:spPr>
          <a:xfrm rot="239777" flipH="1">
            <a:off x="5493081" y="-249499"/>
            <a:ext cx="6546711" cy="7348910"/>
          </a:xfrm>
          <a:custGeom>
            <a:avLst/>
            <a:gdLst>
              <a:gd name="connsiteX0" fmla="*/ 79845 w 5432956"/>
              <a:gd name="connsiteY0" fmla="*/ 0 h 6157243"/>
              <a:gd name="connsiteX1" fmla="*/ 0 w 5432956"/>
              <a:gd name="connsiteY1" fmla="*/ 1142907 h 6157243"/>
              <a:gd name="connsiteX2" fmla="*/ 4982893 w 5432956"/>
              <a:gd name="connsiteY2" fmla="*/ 6125801 h 6157243"/>
              <a:gd name="connsiteX3" fmla="*/ 5432956 w 5432956"/>
              <a:gd name="connsiteY3" fmla="*/ 6157243 h 6157243"/>
              <a:gd name="connsiteX4" fmla="*/ 79845 w 5432956"/>
              <a:gd name="connsiteY4" fmla="*/ 0 h 6157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2956" h="6157243">
                <a:moveTo>
                  <a:pt x="79845" y="0"/>
                </a:moveTo>
                <a:lnTo>
                  <a:pt x="0" y="1142907"/>
                </a:lnTo>
                <a:lnTo>
                  <a:pt x="4982893" y="6125801"/>
                </a:lnTo>
                <a:lnTo>
                  <a:pt x="5432956" y="6157243"/>
                </a:lnTo>
                <a:lnTo>
                  <a:pt x="79845" y="0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5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0" y="-249499"/>
            <a:ext cx="12192000" cy="7348910"/>
            <a:chOff x="0" y="-249499"/>
            <a:chExt cx="12192000" cy="7348910"/>
          </a:xfrm>
        </p:grpSpPr>
        <p:sp>
          <p:nvSpPr>
            <p:cNvPr id="7" name="稻壳儿春秋广告/盗版必究        原创来源：http://chn.docer.com/works?userid=199329941#!/work_time"/>
            <p:cNvSpPr/>
            <p:nvPr userDrawn="1">
              <p:custDataLst>
                <p:tags r:id="rId3"/>
              </p:custDataLst>
            </p:nvPr>
          </p:nvSpPr>
          <p:spPr>
            <a:xfrm>
              <a:off x="0" y="4463592"/>
              <a:ext cx="2394408" cy="2394408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稻壳儿春秋广告/盗版必究        原创来源：http://chn.docer.com/works?userid=199329941#!/work_time"/>
            <p:cNvSpPr/>
            <p:nvPr userDrawn="1">
              <p:custDataLst>
                <p:tags r:id="rId4"/>
              </p:custDataLst>
            </p:nvPr>
          </p:nvSpPr>
          <p:spPr>
            <a:xfrm>
              <a:off x="0" y="5297864"/>
              <a:ext cx="1560136" cy="1560136"/>
            </a:xfrm>
            <a:prstGeom prst="rtTriangl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flipH="1">
              <a:off x="4185501" y="-12439"/>
              <a:ext cx="8006499" cy="6874790"/>
            </a:xfrm>
            <a:custGeom>
              <a:avLst/>
              <a:gdLst>
                <a:gd name="connsiteX0" fmla="*/ 1131709 w 8006499"/>
                <a:gd name="connsiteY0" fmla="*/ 0 h 6874790"/>
                <a:gd name="connsiteX1" fmla="*/ 0 w 8006499"/>
                <a:gd name="connsiteY1" fmla="*/ 0 h 6874790"/>
                <a:gd name="connsiteX2" fmla="*/ 0 w 8006499"/>
                <a:gd name="connsiteY2" fmla="*/ 6874790 h 6874790"/>
                <a:gd name="connsiteX3" fmla="*/ 8006499 w 8006499"/>
                <a:gd name="connsiteY3" fmla="*/ 6874790 h 6874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06499" h="6874790">
                  <a:moveTo>
                    <a:pt x="1131709" y="0"/>
                  </a:moveTo>
                  <a:lnTo>
                    <a:pt x="0" y="0"/>
                  </a:lnTo>
                  <a:lnTo>
                    <a:pt x="0" y="6874790"/>
                  </a:lnTo>
                  <a:lnTo>
                    <a:pt x="8006499" y="6874790"/>
                  </a:lnTo>
                  <a:close/>
                </a:path>
              </a:pathLst>
            </a:custGeom>
            <a:blipFill dpi="0" rotWithShape="0">
              <a:blip r:embed="rId6"/>
              <a:srcRect/>
              <a:stretch>
                <a:fillRect r="-20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稻壳儿春秋广告/盗版必究        原创来源：http://chn.docer.com/works?userid=199329941#!/work_time"/>
            <p:cNvSpPr/>
            <p:nvPr userDrawn="1">
              <p:custDataLst>
                <p:tags r:id="rId7"/>
              </p:custDataLst>
            </p:nvPr>
          </p:nvSpPr>
          <p:spPr>
            <a:xfrm rot="239777" flipH="1">
              <a:off x="5493081" y="-249499"/>
              <a:ext cx="6546711" cy="7348910"/>
            </a:xfrm>
            <a:custGeom>
              <a:avLst/>
              <a:gdLst>
                <a:gd name="connsiteX0" fmla="*/ 79845 w 5432956"/>
                <a:gd name="connsiteY0" fmla="*/ 0 h 6157243"/>
                <a:gd name="connsiteX1" fmla="*/ 0 w 5432956"/>
                <a:gd name="connsiteY1" fmla="*/ 1142907 h 6157243"/>
                <a:gd name="connsiteX2" fmla="*/ 4982893 w 5432956"/>
                <a:gd name="connsiteY2" fmla="*/ 6125801 h 6157243"/>
                <a:gd name="connsiteX3" fmla="*/ 5432956 w 5432956"/>
                <a:gd name="connsiteY3" fmla="*/ 6157243 h 6157243"/>
                <a:gd name="connsiteX4" fmla="*/ 79845 w 5432956"/>
                <a:gd name="connsiteY4" fmla="*/ 0 h 6157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2956" h="6157243">
                  <a:moveTo>
                    <a:pt x="79845" y="0"/>
                  </a:moveTo>
                  <a:lnTo>
                    <a:pt x="0" y="1142907"/>
                  </a:lnTo>
                  <a:lnTo>
                    <a:pt x="4982893" y="6125801"/>
                  </a:lnTo>
                  <a:lnTo>
                    <a:pt x="5432956" y="6157243"/>
                  </a:lnTo>
                  <a:lnTo>
                    <a:pt x="79845" y="0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6" name="日期占位符 15"/>
          <p:cNvSpPr>
            <a:spLocks noGrp="1"/>
          </p:cNvSpPr>
          <p:nvPr userDrawn="1"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 userDrawn="1"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 userDrawn="1"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ctrTitle" hasCustomPrompt="1"/>
            <p:custDataLst>
              <p:tags r:id="rId11"/>
            </p:custDataLst>
          </p:nvPr>
        </p:nvSpPr>
        <p:spPr>
          <a:xfrm>
            <a:off x="725227" y="1937206"/>
            <a:ext cx="7357110" cy="1289988"/>
          </a:xfrm>
        </p:spPr>
        <p:txBody>
          <a:bodyPr lIns="90000" tIns="46800" rIns="90000" bIns="0" anchor="b" anchorCtr="0">
            <a:noAutofit/>
          </a:bodyPr>
          <a:lstStyle>
            <a:lvl1pPr algn="l">
              <a:defRPr sz="72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 userDrawn="1">
            <p:ph type="subTitle" idx="1" hasCustomPrompt="1"/>
            <p:custDataLst>
              <p:tags r:id="rId12"/>
            </p:custDataLst>
          </p:nvPr>
        </p:nvSpPr>
        <p:spPr>
          <a:xfrm>
            <a:off x="725227" y="3316094"/>
            <a:ext cx="7357110" cy="507354"/>
          </a:xfrm>
        </p:spPr>
        <p:txBody>
          <a:bodyPr lIns="90000" tIns="0" rIns="90000" bIns="4680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725227" y="4019165"/>
            <a:ext cx="1840389" cy="470572"/>
          </a:xfrm>
        </p:spPr>
        <p:txBody>
          <a:bodyPr lIns="90000" tIns="46800" rIns="90000" bIns="46800"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单击编辑文本</a:t>
            </a:r>
            <a:endParaRPr lang="zh-CN" altLang="en-US" dirty="0"/>
          </a:p>
        </p:txBody>
      </p:sp>
      <p:sp>
        <p:nvSpPr>
          <p:cNvPr id="26" name="文本占位符 25"/>
          <p:cNvSpPr>
            <a:spLocks noGrp="1"/>
          </p:cNvSpPr>
          <p:nvPr>
            <p:ph type="body" sz="quarter" idx="14" hasCustomPrompt="1"/>
            <p:custDataLst>
              <p:tags r:id="rId14"/>
            </p:custDataLst>
          </p:nvPr>
        </p:nvSpPr>
        <p:spPr>
          <a:xfrm>
            <a:off x="725227" y="4595902"/>
            <a:ext cx="1840389" cy="470572"/>
          </a:xfrm>
        </p:spPr>
        <p:txBody>
          <a:bodyPr lIns="90000" tIns="46800" rIns="90000" bIns="46800"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 userDrawn="1">
            <p:custDataLst>
              <p:tags r:id="rId2"/>
            </p:custDataLst>
          </p:nvPr>
        </p:nvGrpSpPr>
        <p:grpSpPr>
          <a:xfrm rot="5400000">
            <a:off x="5898515" y="-198755"/>
            <a:ext cx="394970" cy="792480"/>
            <a:chOff x="461" y="8832"/>
            <a:chExt cx="622" cy="1248"/>
          </a:xfrm>
        </p:grpSpPr>
        <p:sp>
          <p:nvSpPr>
            <p:cNvPr id="16" name="稻壳儿春秋广告/盗版必究        原创来源：http://chn.docer.com/works?userid=199329941#!/work_time"/>
            <p:cNvSpPr/>
            <p:nvPr userDrawn="1">
              <p:custDataLst>
                <p:tags r:id="rId3"/>
              </p:custDataLst>
            </p:nvPr>
          </p:nvSpPr>
          <p:spPr>
            <a:xfrm>
              <a:off x="461" y="8832"/>
              <a:ext cx="623" cy="1248"/>
            </a:xfrm>
            <a:custGeom>
              <a:avLst/>
              <a:gdLst>
                <a:gd name="connsiteX0" fmla="*/ 0 w 2316480"/>
                <a:gd name="connsiteY0" fmla="*/ 0 h 4632960"/>
                <a:gd name="connsiteX1" fmla="*/ 2316480 w 2316480"/>
                <a:gd name="connsiteY1" fmla="*/ 2316480 h 4632960"/>
                <a:gd name="connsiteX2" fmla="*/ 0 w 2316480"/>
                <a:gd name="connsiteY2" fmla="*/ 4632960 h 4632960"/>
                <a:gd name="connsiteX3" fmla="*/ 0 w 2316480"/>
                <a:gd name="connsiteY3" fmla="*/ 0 h 463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80" h="4632960">
                  <a:moveTo>
                    <a:pt x="0" y="0"/>
                  </a:moveTo>
                  <a:lnTo>
                    <a:pt x="2316480" y="2316480"/>
                  </a:lnTo>
                  <a:lnTo>
                    <a:pt x="0" y="4632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稻壳儿春秋广告/盗版必究        原创来源：http://chn.docer.com/works?userid=199329941#!/work_time"/>
            <p:cNvSpPr/>
            <p:nvPr userDrawn="1">
              <p:custDataLst>
                <p:tags r:id="rId4"/>
              </p:custDataLst>
            </p:nvPr>
          </p:nvSpPr>
          <p:spPr>
            <a:xfrm>
              <a:off x="461" y="9152"/>
              <a:ext cx="303" cy="609"/>
            </a:xfrm>
            <a:custGeom>
              <a:avLst/>
              <a:gdLst>
                <a:gd name="connsiteX0" fmla="*/ 0 w 2316480"/>
                <a:gd name="connsiteY0" fmla="*/ 0 h 4632960"/>
                <a:gd name="connsiteX1" fmla="*/ 2316480 w 2316480"/>
                <a:gd name="connsiteY1" fmla="*/ 2316480 h 4632960"/>
                <a:gd name="connsiteX2" fmla="*/ 0 w 2316480"/>
                <a:gd name="connsiteY2" fmla="*/ 4632960 h 4632960"/>
                <a:gd name="connsiteX3" fmla="*/ 0 w 2316480"/>
                <a:gd name="connsiteY3" fmla="*/ 0 h 463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80" h="4632960">
                  <a:moveTo>
                    <a:pt x="0" y="0"/>
                  </a:moveTo>
                  <a:lnTo>
                    <a:pt x="2316480" y="2316480"/>
                  </a:lnTo>
                  <a:lnTo>
                    <a:pt x="0" y="4632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 userDrawn="1">
            <p:custDataLst>
              <p:tags r:id="rId2"/>
            </p:custDataLst>
          </p:nvPr>
        </p:nvGrpSpPr>
        <p:grpSpPr>
          <a:xfrm rot="5400000">
            <a:off x="5898515" y="-198755"/>
            <a:ext cx="394970" cy="792480"/>
            <a:chOff x="461" y="8832"/>
            <a:chExt cx="622" cy="1248"/>
          </a:xfrm>
        </p:grpSpPr>
        <p:sp>
          <p:nvSpPr>
            <p:cNvPr id="16" name="稻壳儿春秋广告/盗版必究        原创来源：http://chn.docer.com/works?userid=199329941#!/work_time"/>
            <p:cNvSpPr/>
            <p:nvPr userDrawn="1">
              <p:custDataLst>
                <p:tags r:id="rId3"/>
              </p:custDataLst>
            </p:nvPr>
          </p:nvSpPr>
          <p:spPr>
            <a:xfrm>
              <a:off x="461" y="8832"/>
              <a:ext cx="623" cy="1248"/>
            </a:xfrm>
            <a:custGeom>
              <a:avLst/>
              <a:gdLst>
                <a:gd name="connsiteX0" fmla="*/ 0 w 2316480"/>
                <a:gd name="connsiteY0" fmla="*/ 0 h 4632960"/>
                <a:gd name="connsiteX1" fmla="*/ 2316480 w 2316480"/>
                <a:gd name="connsiteY1" fmla="*/ 2316480 h 4632960"/>
                <a:gd name="connsiteX2" fmla="*/ 0 w 2316480"/>
                <a:gd name="connsiteY2" fmla="*/ 4632960 h 4632960"/>
                <a:gd name="connsiteX3" fmla="*/ 0 w 2316480"/>
                <a:gd name="connsiteY3" fmla="*/ 0 h 463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80" h="4632960">
                  <a:moveTo>
                    <a:pt x="0" y="0"/>
                  </a:moveTo>
                  <a:lnTo>
                    <a:pt x="2316480" y="2316480"/>
                  </a:lnTo>
                  <a:lnTo>
                    <a:pt x="0" y="4632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稻壳儿春秋广告/盗版必究        原创来源：http://chn.docer.com/works?userid=199329941#!/work_time"/>
            <p:cNvSpPr/>
            <p:nvPr userDrawn="1">
              <p:custDataLst>
                <p:tags r:id="rId4"/>
              </p:custDataLst>
            </p:nvPr>
          </p:nvSpPr>
          <p:spPr>
            <a:xfrm>
              <a:off x="461" y="9152"/>
              <a:ext cx="303" cy="609"/>
            </a:xfrm>
            <a:custGeom>
              <a:avLst/>
              <a:gdLst>
                <a:gd name="connsiteX0" fmla="*/ 0 w 2316480"/>
                <a:gd name="connsiteY0" fmla="*/ 0 h 4632960"/>
                <a:gd name="connsiteX1" fmla="*/ 2316480 w 2316480"/>
                <a:gd name="connsiteY1" fmla="*/ 2316480 h 4632960"/>
                <a:gd name="connsiteX2" fmla="*/ 0 w 2316480"/>
                <a:gd name="connsiteY2" fmla="*/ 4632960 h 4632960"/>
                <a:gd name="connsiteX3" fmla="*/ 0 w 2316480"/>
                <a:gd name="connsiteY3" fmla="*/ 0 h 463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80" h="4632960">
                  <a:moveTo>
                    <a:pt x="0" y="0"/>
                  </a:moveTo>
                  <a:lnTo>
                    <a:pt x="2316480" y="2316480"/>
                  </a:lnTo>
                  <a:lnTo>
                    <a:pt x="0" y="4632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5925066" cy="6858000"/>
            <a:chOff x="0" y="0"/>
            <a:chExt cx="5925066" cy="6858000"/>
          </a:xfrm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0" y="1"/>
              <a:ext cx="5925066" cy="6857998"/>
            </a:xfrm>
            <a:custGeom>
              <a:avLst/>
              <a:gdLst>
                <a:gd name="connsiteX0" fmla="*/ 0 w 5925066"/>
                <a:gd name="connsiteY0" fmla="*/ 0 h 6857998"/>
                <a:gd name="connsiteX1" fmla="*/ 2496066 w 5925066"/>
                <a:gd name="connsiteY1" fmla="*/ 0 h 6857998"/>
                <a:gd name="connsiteX2" fmla="*/ 5925066 w 5925066"/>
                <a:gd name="connsiteY2" fmla="*/ 3429000 h 6857998"/>
                <a:gd name="connsiteX3" fmla="*/ 2496068 w 5925066"/>
                <a:gd name="connsiteY3" fmla="*/ 6857998 h 6857998"/>
                <a:gd name="connsiteX4" fmla="*/ 0 w 5925066"/>
                <a:gd name="connsiteY4" fmla="*/ 6857998 h 685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5066" h="6857998">
                  <a:moveTo>
                    <a:pt x="0" y="0"/>
                  </a:moveTo>
                  <a:lnTo>
                    <a:pt x="2496066" y="0"/>
                  </a:lnTo>
                  <a:lnTo>
                    <a:pt x="5925066" y="3429000"/>
                  </a:lnTo>
                  <a:lnTo>
                    <a:pt x="2496068" y="6857998"/>
                  </a:lnTo>
                  <a:lnTo>
                    <a:pt x="0" y="6857998"/>
                  </a:lnTo>
                  <a:close/>
                </a:path>
              </a:pathLst>
            </a:custGeom>
            <a:blipFill dpi="0" rotWithShape="1">
              <a:blip r:embed="rId4"/>
              <a:srcRect/>
              <a:stretch>
                <a:fillRect l="-50000" r="-50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4734560" cy="6858000"/>
            </a:xfrm>
            <a:custGeom>
              <a:avLst/>
              <a:gdLst>
                <a:gd name="connsiteX0" fmla="*/ 0 w 4734560"/>
                <a:gd name="connsiteY0" fmla="*/ 0 h 6858000"/>
                <a:gd name="connsiteX1" fmla="*/ 1305560 w 4734560"/>
                <a:gd name="connsiteY1" fmla="*/ 0 h 6858000"/>
                <a:gd name="connsiteX2" fmla="*/ 4734560 w 4734560"/>
                <a:gd name="connsiteY2" fmla="*/ 3429000 h 6858000"/>
                <a:gd name="connsiteX3" fmla="*/ 1305560 w 4734560"/>
                <a:gd name="connsiteY3" fmla="*/ 6858000 h 6858000"/>
                <a:gd name="connsiteX4" fmla="*/ 0 w 473456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4560" h="6858000">
                  <a:moveTo>
                    <a:pt x="0" y="0"/>
                  </a:moveTo>
                  <a:lnTo>
                    <a:pt x="1305560" y="0"/>
                  </a:lnTo>
                  <a:lnTo>
                    <a:pt x="4734560" y="3429000"/>
                  </a:lnTo>
                  <a:lnTo>
                    <a:pt x="130556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6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0" name="稻壳儿春秋广告/盗版必究        原创来源：http://chn.docer.com/works?userid=199329941#!/work_time"/>
            <p:cNvSpPr/>
            <p:nvPr>
              <p:custDataLst>
                <p:tags r:id="rId6"/>
              </p:custDataLst>
            </p:nvPr>
          </p:nvSpPr>
          <p:spPr>
            <a:xfrm>
              <a:off x="0" y="116840"/>
              <a:ext cx="3312160" cy="6624320"/>
            </a:xfrm>
            <a:custGeom>
              <a:avLst/>
              <a:gdLst>
                <a:gd name="connsiteX0" fmla="*/ 0 w 2316480"/>
                <a:gd name="connsiteY0" fmla="*/ 0 h 4632960"/>
                <a:gd name="connsiteX1" fmla="*/ 2316480 w 2316480"/>
                <a:gd name="connsiteY1" fmla="*/ 2316480 h 4632960"/>
                <a:gd name="connsiteX2" fmla="*/ 0 w 2316480"/>
                <a:gd name="connsiteY2" fmla="*/ 4632960 h 4632960"/>
                <a:gd name="connsiteX3" fmla="*/ 0 w 2316480"/>
                <a:gd name="connsiteY3" fmla="*/ 0 h 463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80" h="4632960">
                  <a:moveTo>
                    <a:pt x="0" y="0"/>
                  </a:moveTo>
                  <a:lnTo>
                    <a:pt x="2316480" y="2316480"/>
                  </a:lnTo>
                  <a:lnTo>
                    <a:pt x="0" y="4632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6266815" y="2966085"/>
            <a:ext cx="4902835" cy="926465"/>
          </a:xfrm>
        </p:spPr>
        <p:txBody>
          <a:bodyPr lIns="90000" tIns="46800" rIns="90000" bIns="0" anchor="b" anchorCtr="0">
            <a:normAutofit/>
          </a:bodyPr>
          <a:lstStyle>
            <a:lvl1pPr>
              <a:defRPr sz="36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1"/>
            </p:custDataLst>
          </p:nvPr>
        </p:nvSpPr>
        <p:spPr>
          <a:xfrm>
            <a:off x="6266815" y="3955415"/>
            <a:ext cx="4902835" cy="1083310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 userDrawn="1">
            <p:custDataLst>
              <p:tags r:id="rId2"/>
            </p:custDataLst>
          </p:nvPr>
        </p:nvGrpSpPr>
        <p:grpSpPr>
          <a:xfrm rot="5400000">
            <a:off x="5898515" y="-198755"/>
            <a:ext cx="394970" cy="792480"/>
            <a:chOff x="461" y="8832"/>
            <a:chExt cx="622" cy="1248"/>
          </a:xfrm>
        </p:grpSpPr>
        <p:sp>
          <p:nvSpPr>
            <p:cNvPr id="23" name="稻壳儿春秋广告/盗版必究        原创来源：http://chn.docer.com/works?userid=199329941#!/work_time"/>
            <p:cNvSpPr/>
            <p:nvPr userDrawn="1">
              <p:custDataLst>
                <p:tags r:id="rId3"/>
              </p:custDataLst>
            </p:nvPr>
          </p:nvSpPr>
          <p:spPr>
            <a:xfrm>
              <a:off x="461" y="8832"/>
              <a:ext cx="623" cy="1248"/>
            </a:xfrm>
            <a:custGeom>
              <a:avLst/>
              <a:gdLst>
                <a:gd name="connsiteX0" fmla="*/ 0 w 2316480"/>
                <a:gd name="connsiteY0" fmla="*/ 0 h 4632960"/>
                <a:gd name="connsiteX1" fmla="*/ 2316480 w 2316480"/>
                <a:gd name="connsiteY1" fmla="*/ 2316480 h 4632960"/>
                <a:gd name="connsiteX2" fmla="*/ 0 w 2316480"/>
                <a:gd name="connsiteY2" fmla="*/ 4632960 h 4632960"/>
                <a:gd name="connsiteX3" fmla="*/ 0 w 2316480"/>
                <a:gd name="connsiteY3" fmla="*/ 0 h 463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80" h="4632960">
                  <a:moveTo>
                    <a:pt x="0" y="0"/>
                  </a:moveTo>
                  <a:lnTo>
                    <a:pt x="2316480" y="2316480"/>
                  </a:lnTo>
                  <a:lnTo>
                    <a:pt x="0" y="4632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稻壳儿春秋广告/盗版必究        原创来源：http://chn.docer.com/works?userid=199329941#!/work_time"/>
            <p:cNvSpPr/>
            <p:nvPr userDrawn="1">
              <p:custDataLst>
                <p:tags r:id="rId4"/>
              </p:custDataLst>
            </p:nvPr>
          </p:nvSpPr>
          <p:spPr>
            <a:xfrm>
              <a:off x="461" y="9152"/>
              <a:ext cx="303" cy="609"/>
            </a:xfrm>
            <a:custGeom>
              <a:avLst/>
              <a:gdLst>
                <a:gd name="connsiteX0" fmla="*/ 0 w 2316480"/>
                <a:gd name="connsiteY0" fmla="*/ 0 h 4632960"/>
                <a:gd name="connsiteX1" fmla="*/ 2316480 w 2316480"/>
                <a:gd name="connsiteY1" fmla="*/ 2316480 h 4632960"/>
                <a:gd name="connsiteX2" fmla="*/ 0 w 2316480"/>
                <a:gd name="connsiteY2" fmla="*/ 4632960 h 4632960"/>
                <a:gd name="connsiteX3" fmla="*/ 0 w 2316480"/>
                <a:gd name="connsiteY3" fmla="*/ 0 h 463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80" h="4632960">
                  <a:moveTo>
                    <a:pt x="0" y="0"/>
                  </a:moveTo>
                  <a:lnTo>
                    <a:pt x="2316480" y="2316480"/>
                  </a:lnTo>
                  <a:lnTo>
                    <a:pt x="0" y="4632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 userDrawn="1">
            <p:custDataLst>
              <p:tags r:id="rId2"/>
            </p:custDataLst>
          </p:nvPr>
        </p:nvGrpSpPr>
        <p:grpSpPr>
          <a:xfrm rot="5400000">
            <a:off x="5898515" y="-198755"/>
            <a:ext cx="394970" cy="792480"/>
            <a:chOff x="461" y="8832"/>
            <a:chExt cx="622" cy="1248"/>
          </a:xfrm>
        </p:grpSpPr>
        <p:sp>
          <p:nvSpPr>
            <p:cNvPr id="25" name="稻壳儿春秋广告/盗版必究        原创来源：http://chn.docer.com/works?userid=199329941#!/work_time"/>
            <p:cNvSpPr/>
            <p:nvPr userDrawn="1">
              <p:custDataLst>
                <p:tags r:id="rId3"/>
              </p:custDataLst>
            </p:nvPr>
          </p:nvSpPr>
          <p:spPr>
            <a:xfrm>
              <a:off x="461" y="8832"/>
              <a:ext cx="623" cy="1248"/>
            </a:xfrm>
            <a:custGeom>
              <a:avLst/>
              <a:gdLst>
                <a:gd name="connsiteX0" fmla="*/ 0 w 2316480"/>
                <a:gd name="connsiteY0" fmla="*/ 0 h 4632960"/>
                <a:gd name="connsiteX1" fmla="*/ 2316480 w 2316480"/>
                <a:gd name="connsiteY1" fmla="*/ 2316480 h 4632960"/>
                <a:gd name="connsiteX2" fmla="*/ 0 w 2316480"/>
                <a:gd name="connsiteY2" fmla="*/ 4632960 h 4632960"/>
                <a:gd name="connsiteX3" fmla="*/ 0 w 2316480"/>
                <a:gd name="connsiteY3" fmla="*/ 0 h 463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80" h="4632960">
                  <a:moveTo>
                    <a:pt x="0" y="0"/>
                  </a:moveTo>
                  <a:lnTo>
                    <a:pt x="2316480" y="2316480"/>
                  </a:lnTo>
                  <a:lnTo>
                    <a:pt x="0" y="4632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稻壳儿春秋广告/盗版必究        原创来源：http://chn.docer.com/works?userid=199329941#!/work_time"/>
            <p:cNvSpPr/>
            <p:nvPr userDrawn="1">
              <p:custDataLst>
                <p:tags r:id="rId4"/>
              </p:custDataLst>
            </p:nvPr>
          </p:nvSpPr>
          <p:spPr>
            <a:xfrm>
              <a:off x="461" y="9152"/>
              <a:ext cx="303" cy="609"/>
            </a:xfrm>
            <a:custGeom>
              <a:avLst/>
              <a:gdLst>
                <a:gd name="connsiteX0" fmla="*/ 0 w 2316480"/>
                <a:gd name="connsiteY0" fmla="*/ 0 h 4632960"/>
                <a:gd name="connsiteX1" fmla="*/ 2316480 w 2316480"/>
                <a:gd name="connsiteY1" fmla="*/ 2316480 h 4632960"/>
                <a:gd name="connsiteX2" fmla="*/ 0 w 2316480"/>
                <a:gd name="connsiteY2" fmla="*/ 4632960 h 4632960"/>
                <a:gd name="connsiteX3" fmla="*/ 0 w 2316480"/>
                <a:gd name="connsiteY3" fmla="*/ 0 h 463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80" h="4632960">
                  <a:moveTo>
                    <a:pt x="0" y="0"/>
                  </a:moveTo>
                  <a:lnTo>
                    <a:pt x="2316480" y="2316480"/>
                  </a:lnTo>
                  <a:lnTo>
                    <a:pt x="0" y="4632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-1" y="-4"/>
            <a:ext cx="12192004" cy="6858004"/>
            <a:chOff x="-1" y="-4"/>
            <a:chExt cx="12192004" cy="6858004"/>
          </a:xfrm>
        </p:grpSpPr>
        <p:grpSp>
          <p:nvGrpSpPr>
            <p:cNvPr id="14" name="组合 13"/>
            <p:cNvGrpSpPr/>
            <p:nvPr/>
          </p:nvGrpSpPr>
          <p:grpSpPr>
            <a:xfrm>
              <a:off x="-1" y="3967089"/>
              <a:ext cx="2890911" cy="2890911"/>
              <a:chOff x="0" y="4463592"/>
              <a:chExt cx="2394408" cy="2394408"/>
            </a:xfrm>
          </p:grpSpPr>
          <p:sp>
            <p:nvSpPr>
              <p:cNvPr id="18" name="稻壳儿春秋广告/盗版必究        原创来源：http://chn.docer.com/works?userid=199329941#!/work_time"/>
              <p:cNvSpPr/>
              <p:nvPr>
                <p:custDataLst>
                  <p:tags r:id="rId3"/>
                </p:custDataLst>
              </p:nvPr>
            </p:nvSpPr>
            <p:spPr>
              <a:xfrm>
                <a:off x="0" y="4463592"/>
                <a:ext cx="2394408" cy="2394408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稻壳儿春秋广告/盗版必究        原创来源：http://chn.docer.com/works?userid=199329941#!/work_time"/>
              <p:cNvSpPr/>
              <p:nvPr>
                <p:custDataLst>
                  <p:tags r:id="rId4"/>
                </p:custDataLst>
              </p:nvPr>
            </p:nvSpPr>
            <p:spPr>
              <a:xfrm>
                <a:off x="0" y="5297864"/>
                <a:ext cx="1560136" cy="1560136"/>
              </a:xfrm>
              <a:prstGeom prst="rtTriangl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 flipH="1" flipV="1">
              <a:off x="5641145" y="-4"/>
              <a:ext cx="6550858" cy="6550861"/>
              <a:chOff x="0" y="4463592"/>
              <a:chExt cx="2394408" cy="2394409"/>
            </a:xfrm>
          </p:grpSpPr>
          <p:sp>
            <p:nvSpPr>
              <p:cNvPr id="16" name="稻壳儿春秋广告/盗版必究        原创来源：http://chn.docer.com/works?userid=199329941#!/work_time"/>
              <p:cNvSpPr/>
              <p:nvPr>
                <p:custDataLst>
                  <p:tags r:id="rId5"/>
                </p:custDataLst>
              </p:nvPr>
            </p:nvSpPr>
            <p:spPr>
              <a:xfrm>
                <a:off x="0" y="4463592"/>
                <a:ext cx="2394408" cy="2394408"/>
              </a:xfrm>
              <a:prstGeom prst="rt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稻壳儿春秋广告/盗版必究        原创来源：http://chn.docer.com/works?userid=199329941#!/work_time"/>
              <p:cNvSpPr/>
              <p:nvPr>
                <p:custDataLst>
                  <p:tags r:id="rId6"/>
                </p:custDataLst>
              </p:nvPr>
            </p:nvSpPr>
            <p:spPr>
              <a:xfrm>
                <a:off x="0" y="4777248"/>
                <a:ext cx="2080753" cy="2080753"/>
              </a:xfrm>
              <a:prstGeom prst="rtTriangle">
                <a:avLst/>
              </a:prstGeom>
              <a:solidFill>
                <a:srgbClr val="083473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 userDrawn="1">
            <p:custDataLst>
              <p:tags r:id="rId2"/>
            </p:custDataLst>
          </p:nvPr>
        </p:nvGrpSpPr>
        <p:grpSpPr>
          <a:xfrm rot="5400000">
            <a:off x="5898515" y="-198755"/>
            <a:ext cx="394970" cy="792480"/>
            <a:chOff x="461" y="8832"/>
            <a:chExt cx="622" cy="1248"/>
          </a:xfrm>
        </p:grpSpPr>
        <p:sp>
          <p:nvSpPr>
            <p:cNvPr id="23" name="稻壳儿春秋广告/盗版必究        原创来源：http://chn.docer.com/works?userid=199329941#!/work_time"/>
            <p:cNvSpPr/>
            <p:nvPr userDrawn="1">
              <p:custDataLst>
                <p:tags r:id="rId3"/>
              </p:custDataLst>
            </p:nvPr>
          </p:nvSpPr>
          <p:spPr>
            <a:xfrm>
              <a:off x="461" y="8832"/>
              <a:ext cx="623" cy="1248"/>
            </a:xfrm>
            <a:custGeom>
              <a:avLst/>
              <a:gdLst>
                <a:gd name="connsiteX0" fmla="*/ 0 w 2316480"/>
                <a:gd name="connsiteY0" fmla="*/ 0 h 4632960"/>
                <a:gd name="connsiteX1" fmla="*/ 2316480 w 2316480"/>
                <a:gd name="connsiteY1" fmla="*/ 2316480 h 4632960"/>
                <a:gd name="connsiteX2" fmla="*/ 0 w 2316480"/>
                <a:gd name="connsiteY2" fmla="*/ 4632960 h 4632960"/>
                <a:gd name="connsiteX3" fmla="*/ 0 w 2316480"/>
                <a:gd name="connsiteY3" fmla="*/ 0 h 463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80" h="4632960">
                  <a:moveTo>
                    <a:pt x="0" y="0"/>
                  </a:moveTo>
                  <a:lnTo>
                    <a:pt x="2316480" y="2316480"/>
                  </a:lnTo>
                  <a:lnTo>
                    <a:pt x="0" y="4632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稻壳儿春秋广告/盗版必究        原创来源：http://chn.docer.com/works?userid=199329941#!/work_time"/>
            <p:cNvSpPr/>
            <p:nvPr userDrawn="1">
              <p:custDataLst>
                <p:tags r:id="rId4"/>
              </p:custDataLst>
            </p:nvPr>
          </p:nvSpPr>
          <p:spPr>
            <a:xfrm>
              <a:off x="461" y="9152"/>
              <a:ext cx="303" cy="609"/>
            </a:xfrm>
            <a:custGeom>
              <a:avLst/>
              <a:gdLst>
                <a:gd name="connsiteX0" fmla="*/ 0 w 2316480"/>
                <a:gd name="connsiteY0" fmla="*/ 0 h 4632960"/>
                <a:gd name="connsiteX1" fmla="*/ 2316480 w 2316480"/>
                <a:gd name="connsiteY1" fmla="*/ 2316480 h 4632960"/>
                <a:gd name="connsiteX2" fmla="*/ 0 w 2316480"/>
                <a:gd name="connsiteY2" fmla="*/ 4632960 h 4632960"/>
                <a:gd name="connsiteX3" fmla="*/ 0 w 2316480"/>
                <a:gd name="connsiteY3" fmla="*/ 0 h 463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80" h="4632960">
                  <a:moveTo>
                    <a:pt x="0" y="0"/>
                  </a:moveTo>
                  <a:lnTo>
                    <a:pt x="2316480" y="2316480"/>
                  </a:lnTo>
                  <a:lnTo>
                    <a:pt x="0" y="4632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>
            <a:off x="292735" y="304200"/>
            <a:ext cx="11606530" cy="6249600"/>
            <a:chOff x="292735" y="304200"/>
            <a:chExt cx="11606530" cy="6249600"/>
          </a:xfrm>
        </p:grpSpPr>
        <p:sp>
          <p:nvSpPr>
            <p:cNvPr id="22" name="矩形 21"/>
            <p:cNvSpPr/>
            <p:nvPr userDrawn="1">
              <p:custDataLst>
                <p:tags r:id="rId3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grpSp>
          <p:nvGrpSpPr>
            <p:cNvPr id="23" name="组合 22"/>
            <p:cNvGrpSpPr/>
            <p:nvPr userDrawn="1">
              <p:custDataLst>
                <p:tags r:id="rId4"/>
              </p:custDataLst>
            </p:nvPr>
          </p:nvGrpSpPr>
          <p:grpSpPr>
            <a:xfrm>
              <a:off x="292735" y="5608320"/>
              <a:ext cx="394970" cy="792480"/>
              <a:chOff x="461" y="8832"/>
              <a:chExt cx="622" cy="1248"/>
            </a:xfrm>
          </p:grpSpPr>
          <p:sp>
            <p:nvSpPr>
              <p:cNvPr id="27" name="稻壳儿春秋广告/盗版必究        原创来源：http://chn.docer.com/works?userid=199329941#!/work_time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461" y="8832"/>
                <a:ext cx="623" cy="1248"/>
              </a:xfrm>
              <a:custGeom>
                <a:avLst/>
                <a:gdLst>
                  <a:gd name="connsiteX0" fmla="*/ 0 w 2316480"/>
                  <a:gd name="connsiteY0" fmla="*/ 0 h 4632960"/>
                  <a:gd name="connsiteX1" fmla="*/ 2316480 w 2316480"/>
                  <a:gd name="connsiteY1" fmla="*/ 2316480 h 4632960"/>
                  <a:gd name="connsiteX2" fmla="*/ 0 w 2316480"/>
                  <a:gd name="connsiteY2" fmla="*/ 4632960 h 4632960"/>
                  <a:gd name="connsiteX3" fmla="*/ 0 w 2316480"/>
                  <a:gd name="connsiteY3" fmla="*/ 0 h 463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6480" h="4632960">
                    <a:moveTo>
                      <a:pt x="0" y="0"/>
                    </a:moveTo>
                    <a:lnTo>
                      <a:pt x="2316480" y="2316480"/>
                    </a:lnTo>
                    <a:lnTo>
                      <a:pt x="0" y="46329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稻壳儿春秋广告/盗版必究        原创来源：http://chn.docer.com/works?userid=199329941#!/work_time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461" y="9152"/>
                <a:ext cx="303" cy="609"/>
              </a:xfrm>
              <a:custGeom>
                <a:avLst/>
                <a:gdLst>
                  <a:gd name="connsiteX0" fmla="*/ 0 w 2316480"/>
                  <a:gd name="connsiteY0" fmla="*/ 0 h 4632960"/>
                  <a:gd name="connsiteX1" fmla="*/ 2316480 w 2316480"/>
                  <a:gd name="connsiteY1" fmla="*/ 2316480 h 4632960"/>
                  <a:gd name="connsiteX2" fmla="*/ 0 w 2316480"/>
                  <a:gd name="connsiteY2" fmla="*/ 4632960 h 4632960"/>
                  <a:gd name="connsiteX3" fmla="*/ 0 w 2316480"/>
                  <a:gd name="connsiteY3" fmla="*/ 0 h 463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6480" h="4632960">
                    <a:moveTo>
                      <a:pt x="0" y="0"/>
                    </a:moveTo>
                    <a:lnTo>
                      <a:pt x="2316480" y="2316480"/>
                    </a:lnTo>
                    <a:lnTo>
                      <a:pt x="0" y="46329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 userDrawn="1">
              <p:custDataLst>
                <p:tags r:id="rId7"/>
              </p:custDataLst>
            </p:nvPr>
          </p:nvGrpSpPr>
          <p:grpSpPr>
            <a:xfrm flipH="1">
              <a:off x="11504295" y="418465"/>
              <a:ext cx="394970" cy="792480"/>
              <a:chOff x="461" y="8832"/>
              <a:chExt cx="622" cy="1248"/>
            </a:xfrm>
          </p:grpSpPr>
          <p:sp>
            <p:nvSpPr>
              <p:cNvPr id="25" name="稻壳儿春秋广告/盗版必究        原创来源：http://chn.docer.com/works?userid=199329941#!/work_time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461" y="8832"/>
                <a:ext cx="623" cy="1248"/>
              </a:xfrm>
              <a:custGeom>
                <a:avLst/>
                <a:gdLst>
                  <a:gd name="connsiteX0" fmla="*/ 0 w 2316480"/>
                  <a:gd name="connsiteY0" fmla="*/ 0 h 4632960"/>
                  <a:gd name="connsiteX1" fmla="*/ 2316480 w 2316480"/>
                  <a:gd name="connsiteY1" fmla="*/ 2316480 h 4632960"/>
                  <a:gd name="connsiteX2" fmla="*/ 0 w 2316480"/>
                  <a:gd name="connsiteY2" fmla="*/ 4632960 h 4632960"/>
                  <a:gd name="connsiteX3" fmla="*/ 0 w 2316480"/>
                  <a:gd name="connsiteY3" fmla="*/ 0 h 463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6480" h="4632960">
                    <a:moveTo>
                      <a:pt x="0" y="0"/>
                    </a:moveTo>
                    <a:lnTo>
                      <a:pt x="2316480" y="2316480"/>
                    </a:lnTo>
                    <a:lnTo>
                      <a:pt x="0" y="46329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稻壳儿春秋广告/盗版必究        原创来源：http://chn.docer.com/works?userid=199329941#!/work_time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461" y="9152"/>
                <a:ext cx="303" cy="609"/>
              </a:xfrm>
              <a:custGeom>
                <a:avLst/>
                <a:gdLst>
                  <a:gd name="connsiteX0" fmla="*/ 0 w 2316480"/>
                  <a:gd name="connsiteY0" fmla="*/ 0 h 4632960"/>
                  <a:gd name="connsiteX1" fmla="*/ 2316480 w 2316480"/>
                  <a:gd name="connsiteY1" fmla="*/ 2316480 h 4632960"/>
                  <a:gd name="connsiteX2" fmla="*/ 0 w 2316480"/>
                  <a:gd name="connsiteY2" fmla="*/ 4632960 h 4632960"/>
                  <a:gd name="connsiteX3" fmla="*/ 0 w 2316480"/>
                  <a:gd name="connsiteY3" fmla="*/ 0 h 463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6480" h="4632960">
                    <a:moveTo>
                      <a:pt x="0" y="0"/>
                    </a:moveTo>
                    <a:lnTo>
                      <a:pt x="2316480" y="2316480"/>
                    </a:lnTo>
                    <a:lnTo>
                      <a:pt x="0" y="46329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0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1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170" tIns="46990" rIns="90170" bIns="4699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292735" y="304200"/>
            <a:ext cx="11606530" cy="6249600"/>
            <a:chOff x="292735" y="304200"/>
            <a:chExt cx="11606530" cy="6249600"/>
          </a:xfrm>
        </p:grpSpPr>
        <p:sp>
          <p:nvSpPr>
            <p:cNvPr id="21" name="矩形 20"/>
            <p:cNvSpPr/>
            <p:nvPr userDrawn="1">
              <p:custDataLst>
                <p:tags r:id="rId3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grpSp>
          <p:nvGrpSpPr>
            <p:cNvPr id="22" name="组合 21"/>
            <p:cNvGrpSpPr/>
            <p:nvPr userDrawn="1">
              <p:custDataLst>
                <p:tags r:id="rId4"/>
              </p:custDataLst>
            </p:nvPr>
          </p:nvGrpSpPr>
          <p:grpSpPr>
            <a:xfrm>
              <a:off x="292735" y="5608320"/>
              <a:ext cx="394970" cy="792480"/>
              <a:chOff x="461" y="8832"/>
              <a:chExt cx="622" cy="1248"/>
            </a:xfrm>
          </p:grpSpPr>
          <p:sp>
            <p:nvSpPr>
              <p:cNvPr id="26" name="稻壳儿春秋广告/盗版必究        原创来源：http://chn.docer.com/works?userid=199329941#!/work_time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461" y="8832"/>
                <a:ext cx="623" cy="1248"/>
              </a:xfrm>
              <a:custGeom>
                <a:avLst/>
                <a:gdLst>
                  <a:gd name="connsiteX0" fmla="*/ 0 w 2316480"/>
                  <a:gd name="connsiteY0" fmla="*/ 0 h 4632960"/>
                  <a:gd name="connsiteX1" fmla="*/ 2316480 w 2316480"/>
                  <a:gd name="connsiteY1" fmla="*/ 2316480 h 4632960"/>
                  <a:gd name="connsiteX2" fmla="*/ 0 w 2316480"/>
                  <a:gd name="connsiteY2" fmla="*/ 4632960 h 4632960"/>
                  <a:gd name="connsiteX3" fmla="*/ 0 w 2316480"/>
                  <a:gd name="connsiteY3" fmla="*/ 0 h 463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6480" h="4632960">
                    <a:moveTo>
                      <a:pt x="0" y="0"/>
                    </a:moveTo>
                    <a:lnTo>
                      <a:pt x="2316480" y="2316480"/>
                    </a:lnTo>
                    <a:lnTo>
                      <a:pt x="0" y="46329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稻壳儿春秋广告/盗版必究        原创来源：http://chn.docer.com/works?userid=199329941#!/work_time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461" y="9152"/>
                <a:ext cx="303" cy="609"/>
              </a:xfrm>
              <a:custGeom>
                <a:avLst/>
                <a:gdLst>
                  <a:gd name="connsiteX0" fmla="*/ 0 w 2316480"/>
                  <a:gd name="connsiteY0" fmla="*/ 0 h 4632960"/>
                  <a:gd name="connsiteX1" fmla="*/ 2316480 w 2316480"/>
                  <a:gd name="connsiteY1" fmla="*/ 2316480 h 4632960"/>
                  <a:gd name="connsiteX2" fmla="*/ 0 w 2316480"/>
                  <a:gd name="connsiteY2" fmla="*/ 4632960 h 4632960"/>
                  <a:gd name="connsiteX3" fmla="*/ 0 w 2316480"/>
                  <a:gd name="connsiteY3" fmla="*/ 0 h 463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6480" h="4632960">
                    <a:moveTo>
                      <a:pt x="0" y="0"/>
                    </a:moveTo>
                    <a:lnTo>
                      <a:pt x="2316480" y="2316480"/>
                    </a:lnTo>
                    <a:lnTo>
                      <a:pt x="0" y="46329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 userDrawn="1">
              <p:custDataLst>
                <p:tags r:id="rId7"/>
              </p:custDataLst>
            </p:nvPr>
          </p:nvGrpSpPr>
          <p:grpSpPr>
            <a:xfrm flipH="1">
              <a:off x="11504295" y="418465"/>
              <a:ext cx="394970" cy="792480"/>
              <a:chOff x="461" y="8832"/>
              <a:chExt cx="622" cy="1248"/>
            </a:xfrm>
          </p:grpSpPr>
          <p:sp>
            <p:nvSpPr>
              <p:cNvPr id="24" name="稻壳儿春秋广告/盗版必究        原创来源：http://chn.docer.com/works?userid=199329941#!/work_time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461" y="8832"/>
                <a:ext cx="623" cy="1248"/>
              </a:xfrm>
              <a:custGeom>
                <a:avLst/>
                <a:gdLst>
                  <a:gd name="connsiteX0" fmla="*/ 0 w 2316480"/>
                  <a:gd name="connsiteY0" fmla="*/ 0 h 4632960"/>
                  <a:gd name="connsiteX1" fmla="*/ 2316480 w 2316480"/>
                  <a:gd name="connsiteY1" fmla="*/ 2316480 h 4632960"/>
                  <a:gd name="connsiteX2" fmla="*/ 0 w 2316480"/>
                  <a:gd name="connsiteY2" fmla="*/ 4632960 h 4632960"/>
                  <a:gd name="connsiteX3" fmla="*/ 0 w 2316480"/>
                  <a:gd name="connsiteY3" fmla="*/ 0 h 463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6480" h="4632960">
                    <a:moveTo>
                      <a:pt x="0" y="0"/>
                    </a:moveTo>
                    <a:lnTo>
                      <a:pt x="2316480" y="2316480"/>
                    </a:lnTo>
                    <a:lnTo>
                      <a:pt x="0" y="46329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稻壳儿春秋广告/盗版必究        原创来源：http://chn.docer.com/works?userid=199329941#!/work_time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461" y="9152"/>
                <a:ext cx="303" cy="609"/>
              </a:xfrm>
              <a:custGeom>
                <a:avLst/>
                <a:gdLst>
                  <a:gd name="connsiteX0" fmla="*/ 0 w 2316480"/>
                  <a:gd name="connsiteY0" fmla="*/ 0 h 4632960"/>
                  <a:gd name="connsiteX1" fmla="*/ 2316480 w 2316480"/>
                  <a:gd name="connsiteY1" fmla="*/ 2316480 h 4632960"/>
                  <a:gd name="connsiteX2" fmla="*/ 0 w 2316480"/>
                  <a:gd name="connsiteY2" fmla="*/ 4632960 h 4632960"/>
                  <a:gd name="connsiteX3" fmla="*/ 0 w 2316480"/>
                  <a:gd name="connsiteY3" fmla="*/ 0 h 463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6480" h="4632960">
                    <a:moveTo>
                      <a:pt x="0" y="0"/>
                    </a:moveTo>
                    <a:lnTo>
                      <a:pt x="2316480" y="2316480"/>
                    </a:lnTo>
                    <a:lnTo>
                      <a:pt x="0" y="46329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0" y="-249499"/>
            <a:ext cx="12192000" cy="7348910"/>
            <a:chOff x="0" y="-249499"/>
            <a:chExt cx="12192000" cy="7348910"/>
          </a:xfrm>
        </p:grpSpPr>
        <p:sp>
          <p:nvSpPr>
            <p:cNvPr id="12" name="稻壳儿春秋广告/盗版必究        原创来源：http://chn.docer.com/works?userid=199329941#!/work_time"/>
            <p:cNvSpPr/>
            <p:nvPr userDrawn="1">
              <p:custDataLst>
                <p:tags r:id="rId3"/>
              </p:custDataLst>
            </p:nvPr>
          </p:nvSpPr>
          <p:spPr>
            <a:xfrm>
              <a:off x="0" y="4463592"/>
              <a:ext cx="2394408" cy="2394408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稻壳儿春秋广告/盗版必究        原创来源：http://chn.docer.com/works?userid=199329941#!/work_time"/>
            <p:cNvSpPr/>
            <p:nvPr userDrawn="1">
              <p:custDataLst>
                <p:tags r:id="rId4"/>
              </p:custDataLst>
            </p:nvPr>
          </p:nvSpPr>
          <p:spPr>
            <a:xfrm>
              <a:off x="0" y="5297864"/>
              <a:ext cx="1560136" cy="1560136"/>
            </a:xfrm>
            <a:prstGeom prst="rtTriangl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: 形状 13"/>
            <p:cNvSpPr/>
            <p:nvPr userDrawn="1">
              <p:custDataLst>
                <p:tags r:id="rId5"/>
              </p:custDataLst>
            </p:nvPr>
          </p:nvSpPr>
          <p:spPr>
            <a:xfrm flipH="1">
              <a:off x="4185501" y="-12439"/>
              <a:ext cx="8006499" cy="6874790"/>
            </a:xfrm>
            <a:custGeom>
              <a:avLst/>
              <a:gdLst>
                <a:gd name="connsiteX0" fmla="*/ 1131709 w 8006499"/>
                <a:gd name="connsiteY0" fmla="*/ 0 h 6874790"/>
                <a:gd name="connsiteX1" fmla="*/ 0 w 8006499"/>
                <a:gd name="connsiteY1" fmla="*/ 0 h 6874790"/>
                <a:gd name="connsiteX2" fmla="*/ 0 w 8006499"/>
                <a:gd name="connsiteY2" fmla="*/ 6874790 h 6874790"/>
                <a:gd name="connsiteX3" fmla="*/ 8006499 w 8006499"/>
                <a:gd name="connsiteY3" fmla="*/ 6874790 h 6874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06499" h="6874790">
                  <a:moveTo>
                    <a:pt x="1131709" y="0"/>
                  </a:moveTo>
                  <a:lnTo>
                    <a:pt x="0" y="0"/>
                  </a:lnTo>
                  <a:lnTo>
                    <a:pt x="0" y="6874790"/>
                  </a:lnTo>
                  <a:lnTo>
                    <a:pt x="8006499" y="6874790"/>
                  </a:lnTo>
                  <a:close/>
                </a:path>
              </a:pathLst>
            </a:custGeom>
            <a:blipFill dpi="0" rotWithShape="0">
              <a:blip r:embed="rId6"/>
              <a:srcRect/>
              <a:stretch>
                <a:fillRect r="-20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稻壳儿春秋广告/盗版必究        原创来源：http://chn.docer.com/works?userid=199329941#!/work_time"/>
            <p:cNvSpPr/>
            <p:nvPr userDrawn="1">
              <p:custDataLst>
                <p:tags r:id="rId7"/>
              </p:custDataLst>
            </p:nvPr>
          </p:nvSpPr>
          <p:spPr>
            <a:xfrm rot="239777" flipH="1">
              <a:off x="5493081" y="-249499"/>
              <a:ext cx="6546711" cy="7348910"/>
            </a:xfrm>
            <a:custGeom>
              <a:avLst/>
              <a:gdLst>
                <a:gd name="connsiteX0" fmla="*/ 79845 w 5432956"/>
                <a:gd name="connsiteY0" fmla="*/ 0 h 6157243"/>
                <a:gd name="connsiteX1" fmla="*/ 0 w 5432956"/>
                <a:gd name="connsiteY1" fmla="*/ 1142907 h 6157243"/>
                <a:gd name="connsiteX2" fmla="*/ 4982893 w 5432956"/>
                <a:gd name="connsiteY2" fmla="*/ 6125801 h 6157243"/>
                <a:gd name="connsiteX3" fmla="*/ 5432956 w 5432956"/>
                <a:gd name="connsiteY3" fmla="*/ 6157243 h 6157243"/>
                <a:gd name="connsiteX4" fmla="*/ 79845 w 5432956"/>
                <a:gd name="connsiteY4" fmla="*/ 0 h 6157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2956" h="6157243">
                  <a:moveTo>
                    <a:pt x="79845" y="0"/>
                  </a:moveTo>
                  <a:lnTo>
                    <a:pt x="0" y="1142907"/>
                  </a:lnTo>
                  <a:lnTo>
                    <a:pt x="4982893" y="6125801"/>
                  </a:lnTo>
                  <a:lnTo>
                    <a:pt x="5432956" y="6157243"/>
                  </a:lnTo>
                  <a:lnTo>
                    <a:pt x="79845" y="0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46564" y="1728208"/>
            <a:ext cx="6511968" cy="1696748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3" hasCustomPrompt="1"/>
            <p:custDataLst>
              <p:tags r:id="rId12"/>
            </p:custDataLst>
          </p:nvPr>
        </p:nvSpPr>
        <p:spPr>
          <a:xfrm>
            <a:off x="768039" y="3502051"/>
            <a:ext cx="2520000" cy="684000"/>
          </a:xfrm>
        </p:spPr>
        <p:txBody>
          <a:bodyPr lIns="90000" tIns="46800" rIns="90000" bIns="46800">
            <a:normAutofit/>
          </a:bodyPr>
          <a:lstStyle>
            <a:lvl1pPr marL="0" indent="0" algn="r"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4" hasCustomPrompt="1"/>
            <p:custDataLst>
              <p:tags r:id="rId13"/>
            </p:custDataLst>
          </p:nvPr>
        </p:nvSpPr>
        <p:spPr>
          <a:xfrm>
            <a:off x="3383952" y="3502051"/>
            <a:ext cx="2520000" cy="6840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5925066" cy="6858000"/>
            <a:chOff x="0" y="0"/>
            <a:chExt cx="5925066" cy="6858000"/>
          </a:xfrm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0" y="1"/>
              <a:ext cx="5925066" cy="6857998"/>
            </a:xfrm>
            <a:custGeom>
              <a:avLst/>
              <a:gdLst>
                <a:gd name="connsiteX0" fmla="*/ 0 w 5925066"/>
                <a:gd name="connsiteY0" fmla="*/ 0 h 6857998"/>
                <a:gd name="connsiteX1" fmla="*/ 2496066 w 5925066"/>
                <a:gd name="connsiteY1" fmla="*/ 0 h 6857998"/>
                <a:gd name="connsiteX2" fmla="*/ 5925066 w 5925066"/>
                <a:gd name="connsiteY2" fmla="*/ 3429000 h 6857998"/>
                <a:gd name="connsiteX3" fmla="*/ 2496068 w 5925066"/>
                <a:gd name="connsiteY3" fmla="*/ 6857998 h 6857998"/>
                <a:gd name="connsiteX4" fmla="*/ 0 w 5925066"/>
                <a:gd name="connsiteY4" fmla="*/ 6857998 h 685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5066" h="6857998">
                  <a:moveTo>
                    <a:pt x="0" y="0"/>
                  </a:moveTo>
                  <a:lnTo>
                    <a:pt x="2496066" y="0"/>
                  </a:lnTo>
                  <a:lnTo>
                    <a:pt x="5925066" y="3429000"/>
                  </a:lnTo>
                  <a:lnTo>
                    <a:pt x="2496068" y="6857998"/>
                  </a:lnTo>
                  <a:lnTo>
                    <a:pt x="0" y="6857998"/>
                  </a:lnTo>
                  <a:close/>
                </a:path>
              </a:pathLst>
            </a:custGeom>
            <a:blipFill dpi="0" rotWithShape="1">
              <a:blip r:embed="rId4"/>
              <a:srcRect/>
              <a:stretch>
                <a:fillRect l="-50000" r="-50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4734560" cy="6858000"/>
            </a:xfrm>
            <a:custGeom>
              <a:avLst/>
              <a:gdLst>
                <a:gd name="connsiteX0" fmla="*/ 0 w 4734560"/>
                <a:gd name="connsiteY0" fmla="*/ 0 h 6858000"/>
                <a:gd name="connsiteX1" fmla="*/ 1305560 w 4734560"/>
                <a:gd name="connsiteY1" fmla="*/ 0 h 6858000"/>
                <a:gd name="connsiteX2" fmla="*/ 4734560 w 4734560"/>
                <a:gd name="connsiteY2" fmla="*/ 3429000 h 6858000"/>
                <a:gd name="connsiteX3" fmla="*/ 1305560 w 4734560"/>
                <a:gd name="connsiteY3" fmla="*/ 6858000 h 6858000"/>
                <a:gd name="connsiteX4" fmla="*/ 0 w 473456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4560" h="6858000">
                  <a:moveTo>
                    <a:pt x="0" y="0"/>
                  </a:moveTo>
                  <a:lnTo>
                    <a:pt x="1305560" y="0"/>
                  </a:lnTo>
                  <a:lnTo>
                    <a:pt x="4734560" y="3429000"/>
                  </a:lnTo>
                  <a:lnTo>
                    <a:pt x="130556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6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0" name="稻壳儿春秋广告/盗版必究        原创来源：http://chn.docer.com/works?userid=199329941#!/work_time"/>
            <p:cNvSpPr/>
            <p:nvPr>
              <p:custDataLst>
                <p:tags r:id="rId6"/>
              </p:custDataLst>
            </p:nvPr>
          </p:nvSpPr>
          <p:spPr>
            <a:xfrm>
              <a:off x="0" y="116840"/>
              <a:ext cx="3312160" cy="6624320"/>
            </a:xfrm>
            <a:custGeom>
              <a:avLst/>
              <a:gdLst>
                <a:gd name="connsiteX0" fmla="*/ 0 w 2316480"/>
                <a:gd name="connsiteY0" fmla="*/ 0 h 4632960"/>
                <a:gd name="connsiteX1" fmla="*/ 2316480 w 2316480"/>
                <a:gd name="connsiteY1" fmla="*/ 2316480 h 4632960"/>
                <a:gd name="connsiteX2" fmla="*/ 0 w 2316480"/>
                <a:gd name="connsiteY2" fmla="*/ 4632960 h 4632960"/>
                <a:gd name="connsiteX3" fmla="*/ 0 w 2316480"/>
                <a:gd name="connsiteY3" fmla="*/ 0 h 463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80" h="4632960">
                  <a:moveTo>
                    <a:pt x="0" y="0"/>
                  </a:moveTo>
                  <a:lnTo>
                    <a:pt x="2316480" y="2316480"/>
                  </a:lnTo>
                  <a:lnTo>
                    <a:pt x="0" y="4632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6266815" y="2966085"/>
            <a:ext cx="4902835" cy="926465"/>
          </a:xfrm>
        </p:spPr>
        <p:txBody>
          <a:bodyPr lIns="90000" tIns="46800" rIns="90000" bIns="0" anchor="b" anchorCtr="0">
            <a:normAutofit/>
          </a:bodyPr>
          <a:lstStyle>
            <a:lvl1pPr>
              <a:defRPr sz="36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1"/>
            </p:custDataLst>
          </p:nvPr>
        </p:nvSpPr>
        <p:spPr>
          <a:xfrm>
            <a:off x="6266815" y="3955415"/>
            <a:ext cx="4902835" cy="1083310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 rot="5400000">
            <a:off x="5898515" y="-198755"/>
            <a:ext cx="394970" cy="792480"/>
            <a:chOff x="461" y="8832"/>
            <a:chExt cx="622" cy="1248"/>
          </a:xfrm>
        </p:grpSpPr>
        <p:sp>
          <p:nvSpPr>
            <p:cNvPr id="10" name="稻壳儿春秋广告/盗版必究        原创来源：http://chn.docer.com/works?userid=199329941#!/work_time"/>
            <p:cNvSpPr/>
            <p:nvPr userDrawn="1">
              <p:custDataLst>
                <p:tags r:id="rId3"/>
              </p:custDataLst>
            </p:nvPr>
          </p:nvSpPr>
          <p:spPr>
            <a:xfrm>
              <a:off x="461" y="8832"/>
              <a:ext cx="623" cy="1248"/>
            </a:xfrm>
            <a:custGeom>
              <a:avLst/>
              <a:gdLst>
                <a:gd name="connsiteX0" fmla="*/ 0 w 2316480"/>
                <a:gd name="connsiteY0" fmla="*/ 0 h 4632960"/>
                <a:gd name="connsiteX1" fmla="*/ 2316480 w 2316480"/>
                <a:gd name="connsiteY1" fmla="*/ 2316480 h 4632960"/>
                <a:gd name="connsiteX2" fmla="*/ 0 w 2316480"/>
                <a:gd name="connsiteY2" fmla="*/ 4632960 h 4632960"/>
                <a:gd name="connsiteX3" fmla="*/ 0 w 2316480"/>
                <a:gd name="connsiteY3" fmla="*/ 0 h 463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80" h="4632960">
                  <a:moveTo>
                    <a:pt x="0" y="0"/>
                  </a:moveTo>
                  <a:lnTo>
                    <a:pt x="2316480" y="2316480"/>
                  </a:lnTo>
                  <a:lnTo>
                    <a:pt x="0" y="4632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稻壳儿春秋广告/盗版必究        原创来源：http://chn.docer.com/works?userid=199329941#!/work_time"/>
            <p:cNvSpPr/>
            <p:nvPr userDrawn="1">
              <p:custDataLst>
                <p:tags r:id="rId4"/>
              </p:custDataLst>
            </p:nvPr>
          </p:nvSpPr>
          <p:spPr>
            <a:xfrm>
              <a:off x="461" y="9152"/>
              <a:ext cx="303" cy="609"/>
            </a:xfrm>
            <a:custGeom>
              <a:avLst/>
              <a:gdLst>
                <a:gd name="connsiteX0" fmla="*/ 0 w 2316480"/>
                <a:gd name="connsiteY0" fmla="*/ 0 h 4632960"/>
                <a:gd name="connsiteX1" fmla="*/ 2316480 w 2316480"/>
                <a:gd name="connsiteY1" fmla="*/ 2316480 h 4632960"/>
                <a:gd name="connsiteX2" fmla="*/ 0 w 2316480"/>
                <a:gd name="connsiteY2" fmla="*/ 4632960 h 4632960"/>
                <a:gd name="connsiteX3" fmla="*/ 0 w 2316480"/>
                <a:gd name="connsiteY3" fmla="*/ 0 h 463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80" h="4632960">
                  <a:moveTo>
                    <a:pt x="0" y="0"/>
                  </a:moveTo>
                  <a:lnTo>
                    <a:pt x="2316480" y="2316480"/>
                  </a:lnTo>
                  <a:lnTo>
                    <a:pt x="0" y="4632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grpSp>
        <p:nvGrpSpPr>
          <p:cNvPr id="17" name="组合 16"/>
          <p:cNvGrpSpPr/>
          <p:nvPr userDrawn="1">
            <p:custDataLst>
              <p:tags r:id="rId3"/>
            </p:custDataLst>
          </p:nvPr>
        </p:nvGrpSpPr>
        <p:grpSpPr>
          <a:xfrm rot="0">
            <a:off x="292735" y="5608320"/>
            <a:ext cx="394970" cy="792480"/>
            <a:chOff x="461" y="8832"/>
            <a:chExt cx="622" cy="1248"/>
          </a:xfrm>
        </p:grpSpPr>
        <p:sp>
          <p:nvSpPr>
            <p:cNvPr id="9" name="稻壳儿春秋广告/盗版必究        原创来源：http://chn.docer.com/works?userid=199329941#!/work_time"/>
            <p:cNvSpPr/>
            <p:nvPr userDrawn="1">
              <p:custDataLst>
                <p:tags r:id="rId4"/>
              </p:custDataLst>
            </p:nvPr>
          </p:nvSpPr>
          <p:spPr>
            <a:xfrm>
              <a:off x="461" y="8832"/>
              <a:ext cx="623" cy="1248"/>
            </a:xfrm>
            <a:custGeom>
              <a:avLst/>
              <a:gdLst>
                <a:gd name="connsiteX0" fmla="*/ 0 w 2316480"/>
                <a:gd name="connsiteY0" fmla="*/ 0 h 4632960"/>
                <a:gd name="connsiteX1" fmla="*/ 2316480 w 2316480"/>
                <a:gd name="connsiteY1" fmla="*/ 2316480 h 4632960"/>
                <a:gd name="connsiteX2" fmla="*/ 0 w 2316480"/>
                <a:gd name="connsiteY2" fmla="*/ 4632960 h 4632960"/>
                <a:gd name="connsiteX3" fmla="*/ 0 w 2316480"/>
                <a:gd name="connsiteY3" fmla="*/ 0 h 463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80" h="4632960">
                  <a:moveTo>
                    <a:pt x="0" y="0"/>
                  </a:moveTo>
                  <a:lnTo>
                    <a:pt x="2316480" y="2316480"/>
                  </a:lnTo>
                  <a:lnTo>
                    <a:pt x="0" y="4632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稻壳儿春秋广告/盗版必究        原创来源：http://chn.docer.com/works?userid=199329941#!/work_time"/>
            <p:cNvSpPr/>
            <p:nvPr userDrawn="1">
              <p:custDataLst>
                <p:tags r:id="rId5"/>
              </p:custDataLst>
            </p:nvPr>
          </p:nvSpPr>
          <p:spPr>
            <a:xfrm>
              <a:off x="461" y="9152"/>
              <a:ext cx="303" cy="609"/>
            </a:xfrm>
            <a:custGeom>
              <a:avLst/>
              <a:gdLst>
                <a:gd name="connsiteX0" fmla="*/ 0 w 2316480"/>
                <a:gd name="connsiteY0" fmla="*/ 0 h 4632960"/>
                <a:gd name="connsiteX1" fmla="*/ 2316480 w 2316480"/>
                <a:gd name="connsiteY1" fmla="*/ 2316480 h 4632960"/>
                <a:gd name="connsiteX2" fmla="*/ 0 w 2316480"/>
                <a:gd name="connsiteY2" fmla="*/ 4632960 h 4632960"/>
                <a:gd name="connsiteX3" fmla="*/ 0 w 2316480"/>
                <a:gd name="connsiteY3" fmla="*/ 0 h 463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80" h="4632960">
                  <a:moveTo>
                    <a:pt x="0" y="0"/>
                  </a:moveTo>
                  <a:lnTo>
                    <a:pt x="2316480" y="2316480"/>
                  </a:lnTo>
                  <a:lnTo>
                    <a:pt x="0" y="4632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>
            <p:custDataLst>
              <p:tags r:id="rId6"/>
            </p:custDataLst>
          </p:nvPr>
        </p:nvGrpSpPr>
        <p:grpSpPr>
          <a:xfrm rot="0" flipH="1">
            <a:off x="11504295" y="418465"/>
            <a:ext cx="394970" cy="792480"/>
            <a:chOff x="461" y="8832"/>
            <a:chExt cx="622" cy="1248"/>
          </a:xfrm>
        </p:grpSpPr>
        <p:sp>
          <p:nvSpPr>
            <p:cNvPr id="19" name="稻壳儿春秋广告/盗版必究        原创来源：http://chn.docer.com/works?userid=199329941#!/work_time"/>
            <p:cNvSpPr/>
            <p:nvPr userDrawn="1">
              <p:custDataLst>
                <p:tags r:id="rId7"/>
              </p:custDataLst>
            </p:nvPr>
          </p:nvSpPr>
          <p:spPr>
            <a:xfrm>
              <a:off x="461" y="8832"/>
              <a:ext cx="623" cy="1248"/>
            </a:xfrm>
            <a:custGeom>
              <a:avLst/>
              <a:gdLst>
                <a:gd name="connsiteX0" fmla="*/ 0 w 2316480"/>
                <a:gd name="connsiteY0" fmla="*/ 0 h 4632960"/>
                <a:gd name="connsiteX1" fmla="*/ 2316480 w 2316480"/>
                <a:gd name="connsiteY1" fmla="*/ 2316480 h 4632960"/>
                <a:gd name="connsiteX2" fmla="*/ 0 w 2316480"/>
                <a:gd name="connsiteY2" fmla="*/ 4632960 h 4632960"/>
                <a:gd name="connsiteX3" fmla="*/ 0 w 2316480"/>
                <a:gd name="connsiteY3" fmla="*/ 0 h 463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80" h="4632960">
                  <a:moveTo>
                    <a:pt x="0" y="0"/>
                  </a:moveTo>
                  <a:lnTo>
                    <a:pt x="2316480" y="2316480"/>
                  </a:lnTo>
                  <a:lnTo>
                    <a:pt x="0" y="4632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稻壳儿春秋广告/盗版必究        原创来源：http://chn.docer.com/works?userid=199329941#!/work_time"/>
            <p:cNvSpPr/>
            <p:nvPr userDrawn="1">
              <p:custDataLst>
                <p:tags r:id="rId8"/>
              </p:custDataLst>
            </p:nvPr>
          </p:nvSpPr>
          <p:spPr>
            <a:xfrm>
              <a:off x="461" y="9152"/>
              <a:ext cx="303" cy="609"/>
            </a:xfrm>
            <a:custGeom>
              <a:avLst/>
              <a:gdLst>
                <a:gd name="connsiteX0" fmla="*/ 0 w 2316480"/>
                <a:gd name="connsiteY0" fmla="*/ 0 h 4632960"/>
                <a:gd name="connsiteX1" fmla="*/ 2316480 w 2316480"/>
                <a:gd name="connsiteY1" fmla="*/ 2316480 h 4632960"/>
                <a:gd name="connsiteX2" fmla="*/ 0 w 2316480"/>
                <a:gd name="connsiteY2" fmla="*/ 4632960 h 4632960"/>
                <a:gd name="connsiteX3" fmla="*/ 0 w 2316480"/>
                <a:gd name="connsiteY3" fmla="*/ 0 h 463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80" h="4632960">
                  <a:moveTo>
                    <a:pt x="0" y="0"/>
                  </a:moveTo>
                  <a:lnTo>
                    <a:pt x="2316480" y="2316480"/>
                  </a:lnTo>
                  <a:lnTo>
                    <a:pt x="0" y="4632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13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5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5101200" y="769939"/>
            <a:ext cx="6480000" cy="5087937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grpSp>
        <p:nvGrpSpPr>
          <p:cNvPr id="16" name="组合 15"/>
          <p:cNvGrpSpPr/>
          <p:nvPr userDrawn="1">
            <p:custDataLst>
              <p:tags r:id="rId9"/>
            </p:custDataLst>
          </p:nvPr>
        </p:nvGrpSpPr>
        <p:grpSpPr>
          <a:xfrm rot="10800000">
            <a:off x="11797030" y="3032761"/>
            <a:ext cx="394970" cy="792480"/>
            <a:chOff x="461" y="8832"/>
            <a:chExt cx="622" cy="1248"/>
          </a:xfrm>
        </p:grpSpPr>
        <p:sp>
          <p:nvSpPr>
            <p:cNvPr id="17" name="稻壳儿春秋广告/盗版必究        原创来源：http://chn.docer.com/works?userid=199329941#!/work_time"/>
            <p:cNvSpPr/>
            <p:nvPr userDrawn="1">
              <p:custDataLst>
                <p:tags r:id="rId10"/>
              </p:custDataLst>
            </p:nvPr>
          </p:nvSpPr>
          <p:spPr>
            <a:xfrm>
              <a:off x="461" y="8832"/>
              <a:ext cx="623" cy="1248"/>
            </a:xfrm>
            <a:custGeom>
              <a:avLst/>
              <a:gdLst>
                <a:gd name="connsiteX0" fmla="*/ 0 w 2316480"/>
                <a:gd name="connsiteY0" fmla="*/ 0 h 4632960"/>
                <a:gd name="connsiteX1" fmla="*/ 2316480 w 2316480"/>
                <a:gd name="connsiteY1" fmla="*/ 2316480 h 4632960"/>
                <a:gd name="connsiteX2" fmla="*/ 0 w 2316480"/>
                <a:gd name="connsiteY2" fmla="*/ 4632960 h 4632960"/>
                <a:gd name="connsiteX3" fmla="*/ 0 w 2316480"/>
                <a:gd name="connsiteY3" fmla="*/ 0 h 463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80" h="4632960">
                  <a:moveTo>
                    <a:pt x="0" y="0"/>
                  </a:moveTo>
                  <a:lnTo>
                    <a:pt x="2316480" y="2316480"/>
                  </a:lnTo>
                  <a:lnTo>
                    <a:pt x="0" y="4632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稻壳儿春秋广告/盗版必究        原创来源：http://chn.docer.com/works?userid=199329941#!/work_time"/>
            <p:cNvSpPr/>
            <p:nvPr userDrawn="1">
              <p:custDataLst>
                <p:tags r:id="rId11"/>
              </p:custDataLst>
            </p:nvPr>
          </p:nvSpPr>
          <p:spPr>
            <a:xfrm>
              <a:off x="461" y="9152"/>
              <a:ext cx="303" cy="609"/>
            </a:xfrm>
            <a:custGeom>
              <a:avLst/>
              <a:gdLst>
                <a:gd name="connsiteX0" fmla="*/ 0 w 2316480"/>
                <a:gd name="connsiteY0" fmla="*/ 0 h 4632960"/>
                <a:gd name="connsiteX1" fmla="*/ 2316480 w 2316480"/>
                <a:gd name="connsiteY1" fmla="*/ 2316480 h 4632960"/>
                <a:gd name="connsiteX2" fmla="*/ 0 w 2316480"/>
                <a:gd name="connsiteY2" fmla="*/ 4632960 h 4632960"/>
                <a:gd name="connsiteX3" fmla="*/ 0 w 2316480"/>
                <a:gd name="connsiteY3" fmla="*/ 0 h 463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80" h="4632960">
                  <a:moveTo>
                    <a:pt x="0" y="0"/>
                  </a:moveTo>
                  <a:lnTo>
                    <a:pt x="2316480" y="2316480"/>
                  </a:lnTo>
                  <a:lnTo>
                    <a:pt x="0" y="4632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5">
              <a:sym typeface="+mn-ea"/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 rot="16200000">
            <a:off x="5898515" y="6264275"/>
            <a:ext cx="394970" cy="792480"/>
            <a:chOff x="461" y="8832"/>
            <a:chExt cx="622" cy="1248"/>
          </a:xfrm>
        </p:grpSpPr>
        <p:sp>
          <p:nvSpPr>
            <p:cNvPr id="16" name="稻壳儿春秋广告/盗版必究        原创来源：http://chn.docer.com/works?userid=199329941#!/work_time"/>
            <p:cNvSpPr/>
            <p:nvPr userDrawn="1">
              <p:custDataLst>
                <p:tags r:id="rId4"/>
              </p:custDataLst>
            </p:nvPr>
          </p:nvSpPr>
          <p:spPr>
            <a:xfrm>
              <a:off x="461" y="8832"/>
              <a:ext cx="623" cy="1248"/>
            </a:xfrm>
            <a:custGeom>
              <a:avLst/>
              <a:gdLst>
                <a:gd name="connsiteX0" fmla="*/ 0 w 2316480"/>
                <a:gd name="connsiteY0" fmla="*/ 0 h 4632960"/>
                <a:gd name="connsiteX1" fmla="*/ 2316480 w 2316480"/>
                <a:gd name="connsiteY1" fmla="*/ 2316480 h 4632960"/>
                <a:gd name="connsiteX2" fmla="*/ 0 w 2316480"/>
                <a:gd name="connsiteY2" fmla="*/ 4632960 h 4632960"/>
                <a:gd name="connsiteX3" fmla="*/ 0 w 2316480"/>
                <a:gd name="connsiteY3" fmla="*/ 0 h 463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80" h="4632960">
                  <a:moveTo>
                    <a:pt x="0" y="0"/>
                  </a:moveTo>
                  <a:lnTo>
                    <a:pt x="2316480" y="2316480"/>
                  </a:lnTo>
                  <a:lnTo>
                    <a:pt x="0" y="4632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稻壳儿春秋广告/盗版必究        原创来源：http://chn.docer.com/works?userid=199329941#!/work_time"/>
            <p:cNvSpPr/>
            <p:nvPr userDrawn="1">
              <p:custDataLst>
                <p:tags r:id="rId5"/>
              </p:custDataLst>
            </p:nvPr>
          </p:nvSpPr>
          <p:spPr>
            <a:xfrm>
              <a:off x="461" y="9152"/>
              <a:ext cx="303" cy="609"/>
            </a:xfrm>
            <a:custGeom>
              <a:avLst/>
              <a:gdLst>
                <a:gd name="connsiteX0" fmla="*/ 0 w 2316480"/>
                <a:gd name="connsiteY0" fmla="*/ 0 h 4632960"/>
                <a:gd name="connsiteX1" fmla="*/ 2316480 w 2316480"/>
                <a:gd name="connsiteY1" fmla="*/ 2316480 h 4632960"/>
                <a:gd name="connsiteX2" fmla="*/ 0 w 2316480"/>
                <a:gd name="connsiteY2" fmla="*/ 4632960 h 4632960"/>
                <a:gd name="connsiteX3" fmla="*/ 0 w 2316480"/>
                <a:gd name="connsiteY3" fmla="*/ 0 h 463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80" h="4632960">
                  <a:moveTo>
                    <a:pt x="0" y="0"/>
                  </a:moveTo>
                  <a:lnTo>
                    <a:pt x="2316480" y="2316480"/>
                  </a:lnTo>
                  <a:lnTo>
                    <a:pt x="0" y="4632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 rot="5400000">
            <a:off x="5898515" y="-198755"/>
            <a:ext cx="394970" cy="792480"/>
            <a:chOff x="461" y="8832"/>
            <a:chExt cx="622" cy="1248"/>
          </a:xfrm>
        </p:grpSpPr>
        <p:sp>
          <p:nvSpPr>
            <p:cNvPr id="14" name="稻壳儿春秋广告/盗版必究        原创来源：http://chn.docer.com/works?userid=199329941#!/work_time"/>
            <p:cNvSpPr/>
            <p:nvPr userDrawn="1">
              <p:custDataLst>
                <p:tags r:id="rId3"/>
              </p:custDataLst>
            </p:nvPr>
          </p:nvSpPr>
          <p:spPr>
            <a:xfrm>
              <a:off x="461" y="8832"/>
              <a:ext cx="623" cy="1248"/>
            </a:xfrm>
            <a:custGeom>
              <a:avLst/>
              <a:gdLst>
                <a:gd name="connsiteX0" fmla="*/ 0 w 2316480"/>
                <a:gd name="connsiteY0" fmla="*/ 0 h 4632960"/>
                <a:gd name="connsiteX1" fmla="*/ 2316480 w 2316480"/>
                <a:gd name="connsiteY1" fmla="*/ 2316480 h 4632960"/>
                <a:gd name="connsiteX2" fmla="*/ 0 w 2316480"/>
                <a:gd name="connsiteY2" fmla="*/ 4632960 h 4632960"/>
                <a:gd name="connsiteX3" fmla="*/ 0 w 2316480"/>
                <a:gd name="connsiteY3" fmla="*/ 0 h 463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80" h="4632960">
                  <a:moveTo>
                    <a:pt x="0" y="0"/>
                  </a:moveTo>
                  <a:lnTo>
                    <a:pt x="2316480" y="2316480"/>
                  </a:lnTo>
                  <a:lnTo>
                    <a:pt x="0" y="4632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稻壳儿春秋广告/盗版必究        原创来源：http://chn.docer.com/works?userid=199329941#!/work_time"/>
            <p:cNvSpPr/>
            <p:nvPr userDrawn="1">
              <p:custDataLst>
                <p:tags r:id="rId4"/>
              </p:custDataLst>
            </p:nvPr>
          </p:nvSpPr>
          <p:spPr>
            <a:xfrm>
              <a:off x="461" y="9152"/>
              <a:ext cx="303" cy="609"/>
            </a:xfrm>
            <a:custGeom>
              <a:avLst/>
              <a:gdLst>
                <a:gd name="connsiteX0" fmla="*/ 0 w 2316480"/>
                <a:gd name="connsiteY0" fmla="*/ 0 h 4632960"/>
                <a:gd name="connsiteX1" fmla="*/ 2316480 w 2316480"/>
                <a:gd name="connsiteY1" fmla="*/ 2316480 h 4632960"/>
                <a:gd name="connsiteX2" fmla="*/ 0 w 2316480"/>
                <a:gd name="connsiteY2" fmla="*/ 4632960 h 4632960"/>
                <a:gd name="connsiteX3" fmla="*/ 0 w 2316480"/>
                <a:gd name="connsiteY3" fmla="*/ 0 h 463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80" h="4632960">
                  <a:moveTo>
                    <a:pt x="0" y="0"/>
                  </a:moveTo>
                  <a:lnTo>
                    <a:pt x="2316480" y="2316480"/>
                  </a:lnTo>
                  <a:lnTo>
                    <a:pt x="0" y="4632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5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9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10"/>
            </p:custDataLst>
          </p:nvPr>
        </p:nvSpPr>
        <p:spPr>
          <a:xfrm>
            <a:off x="580030" y="5191195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11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5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755" y="197534"/>
            <a:ext cx="11037570" cy="552479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6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7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8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15" name="组合 14"/>
          <p:cNvGrpSpPr/>
          <p:nvPr userDrawn="1">
            <p:custDataLst>
              <p:tags r:id="rId10"/>
            </p:custDataLst>
          </p:nvPr>
        </p:nvGrpSpPr>
        <p:grpSpPr>
          <a:xfrm rot="16200000" flipV="1">
            <a:off x="495300" y="6217920"/>
            <a:ext cx="394970" cy="913130"/>
            <a:chOff x="5640" y="2412"/>
            <a:chExt cx="622" cy="1438"/>
          </a:xfrm>
        </p:grpSpPr>
        <p:sp>
          <p:nvSpPr>
            <p:cNvPr id="6" name="稻壳儿春秋广告/盗版必究        原创来源：http://chn.docer.com/works?userid=199329941#!/work_time"/>
            <p:cNvSpPr/>
            <p:nvPr userDrawn="1">
              <p:custDataLst>
                <p:tags r:id="rId11"/>
              </p:custDataLst>
            </p:nvPr>
          </p:nvSpPr>
          <p:spPr>
            <a:xfrm>
              <a:off x="5640" y="2602"/>
              <a:ext cx="623" cy="1248"/>
            </a:xfrm>
            <a:custGeom>
              <a:avLst/>
              <a:gdLst>
                <a:gd name="connsiteX0" fmla="*/ 0 w 2316480"/>
                <a:gd name="connsiteY0" fmla="*/ 0 h 4632960"/>
                <a:gd name="connsiteX1" fmla="*/ 2316480 w 2316480"/>
                <a:gd name="connsiteY1" fmla="*/ 2316480 h 4632960"/>
                <a:gd name="connsiteX2" fmla="*/ 0 w 2316480"/>
                <a:gd name="connsiteY2" fmla="*/ 4632960 h 4632960"/>
                <a:gd name="connsiteX3" fmla="*/ 0 w 2316480"/>
                <a:gd name="connsiteY3" fmla="*/ 0 h 463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80" h="4632960">
                  <a:moveTo>
                    <a:pt x="0" y="0"/>
                  </a:moveTo>
                  <a:lnTo>
                    <a:pt x="2316480" y="2316480"/>
                  </a:lnTo>
                  <a:lnTo>
                    <a:pt x="0" y="4632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稻壳儿春秋广告/盗版必究        原创来源：http://chn.docer.com/works?userid=199329941#!/work_time"/>
            <p:cNvSpPr/>
            <p:nvPr userDrawn="1">
              <p:custDataLst>
                <p:tags r:id="rId12"/>
              </p:custDataLst>
            </p:nvPr>
          </p:nvSpPr>
          <p:spPr>
            <a:xfrm>
              <a:off x="5640" y="2412"/>
              <a:ext cx="393" cy="790"/>
            </a:xfrm>
            <a:custGeom>
              <a:avLst/>
              <a:gdLst>
                <a:gd name="connsiteX0" fmla="*/ 0 w 2316480"/>
                <a:gd name="connsiteY0" fmla="*/ 0 h 4632960"/>
                <a:gd name="connsiteX1" fmla="*/ 2316480 w 2316480"/>
                <a:gd name="connsiteY1" fmla="*/ 2316480 h 4632960"/>
                <a:gd name="connsiteX2" fmla="*/ 0 w 2316480"/>
                <a:gd name="connsiteY2" fmla="*/ 4632960 h 4632960"/>
                <a:gd name="connsiteX3" fmla="*/ 0 w 2316480"/>
                <a:gd name="connsiteY3" fmla="*/ 0 h 463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80" h="4632960">
                  <a:moveTo>
                    <a:pt x="0" y="0"/>
                  </a:moveTo>
                  <a:lnTo>
                    <a:pt x="2316480" y="2316480"/>
                  </a:lnTo>
                  <a:lnTo>
                    <a:pt x="0" y="4632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稻壳儿春秋广告/盗版必究        原创来源：http://chn.docer.com/works?userid=199329941#!/work_time"/>
          <p:cNvSpPr/>
          <p:nvPr userDrawn="1">
            <p:custDataLst>
              <p:tags r:id="rId2"/>
            </p:custDataLst>
          </p:nvPr>
        </p:nvSpPr>
        <p:spPr>
          <a:xfrm>
            <a:off x="0" y="4463592"/>
            <a:ext cx="2394408" cy="2394408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稻壳儿春秋广告/盗版必究        原创来源：http://chn.docer.com/works?userid=199329941#!/work_time"/>
          <p:cNvSpPr/>
          <p:nvPr userDrawn="1">
            <p:custDataLst>
              <p:tags r:id="rId3"/>
            </p:custDataLst>
          </p:nvPr>
        </p:nvSpPr>
        <p:spPr>
          <a:xfrm>
            <a:off x="0" y="5297864"/>
            <a:ext cx="1560136" cy="1560136"/>
          </a:xfrm>
          <a:prstGeom prst="rt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稻壳儿春秋广告/盗版必究        原创来源：http://chn.docer.com/works?userid=199329941#!/work_time"/>
          <p:cNvSpPr/>
          <p:nvPr userDrawn="1">
            <p:custDataLst>
              <p:tags r:id="rId4"/>
            </p:custDataLst>
          </p:nvPr>
        </p:nvSpPr>
        <p:spPr>
          <a:xfrm rot="239777" flipH="1">
            <a:off x="5493081" y="-249499"/>
            <a:ext cx="6546711" cy="7348910"/>
          </a:xfrm>
          <a:custGeom>
            <a:avLst/>
            <a:gdLst>
              <a:gd name="connsiteX0" fmla="*/ 79845 w 5432956"/>
              <a:gd name="connsiteY0" fmla="*/ 0 h 6157243"/>
              <a:gd name="connsiteX1" fmla="*/ 0 w 5432956"/>
              <a:gd name="connsiteY1" fmla="*/ 1142907 h 6157243"/>
              <a:gd name="connsiteX2" fmla="*/ 4982893 w 5432956"/>
              <a:gd name="connsiteY2" fmla="*/ 6125801 h 6157243"/>
              <a:gd name="connsiteX3" fmla="*/ 5432956 w 5432956"/>
              <a:gd name="connsiteY3" fmla="*/ 6157243 h 6157243"/>
              <a:gd name="connsiteX4" fmla="*/ 79845 w 5432956"/>
              <a:gd name="connsiteY4" fmla="*/ 0 h 6157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2956" h="6157243">
                <a:moveTo>
                  <a:pt x="79845" y="0"/>
                </a:moveTo>
                <a:lnTo>
                  <a:pt x="0" y="1142907"/>
                </a:lnTo>
                <a:lnTo>
                  <a:pt x="4982893" y="6125801"/>
                </a:lnTo>
                <a:lnTo>
                  <a:pt x="5432956" y="6157243"/>
                </a:lnTo>
                <a:lnTo>
                  <a:pt x="79845" y="0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5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 userDrawn="1">
            <p:custDataLst>
              <p:tags r:id="rId2"/>
            </p:custDataLst>
          </p:nvPr>
        </p:nvGrpSpPr>
        <p:grpSpPr>
          <a:xfrm rot="5400000">
            <a:off x="5898515" y="-198755"/>
            <a:ext cx="394970" cy="792480"/>
            <a:chOff x="461" y="8832"/>
            <a:chExt cx="622" cy="1248"/>
          </a:xfrm>
        </p:grpSpPr>
        <p:sp>
          <p:nvSpPr>
            <p:cNvPr id="23" name="稻壳儿春秋广告/盗版必究        原创来源：http://chn.docer.com/works?userid=199329941#!/work_time"/>
            <p:cNvSpPr/>
            <p:nvPr userDrawn="1">
              <p:custDataLst>
                <p:tags r:id="rId3"/>
              </p:custDataLst>
            </p:nvPr>
          </p:nvSpPr>
          <p:spPr>
            <a:xfrm>
              <a:off x="461" y="8832"/>
              <a:ext cx="623" cy="1248"/>
            </a:xfrm>
            <a:custGeom>
              <a:avLst/>
              <a:gdLst>
                <a:gd name="connsiteX0" fmla="*/ 0 w 2316480"/>
                <a:gd name="connsiteY0" fmla="*/ 0 h 4632960"/>
                <a:gd name="connsiteX1" fmla="*/ 2316480 w 2316480"/>
                <a:gd name="connsiteY1" fmla="*/ 2316480 h 4632960"/>
                <a:gd name="connsiteX2" fmla="*/ 0 w 2316480"/>
                <a:gd name="connsiteY2" fmla="*/ 4632960 h 4632960"/>
                <a:gd name="connsiteX3" fmla="*/ 0 w 2316480"/>
                <a:gd name="connsiteY3" fmla="*/ 0 h 463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80" h="4632960">
                  <a:moveTo>
                    <a:pt x="0" y="0"/>
                  </a:moveTo>
                  <a:lnTo>
                    <a:pt x="2316480" y="2316480"/>
                  </a:lnTo>
                  <a:lnTo>
                    <a:pt x="0" y="4632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稻壳儿春秋广告/盗版必究        原创来源：http://chn.docer.com/works?userid=199329941#!/work_time"/>
            <p:cNvSpPr/>
            <p:nvPr userDrawn="1">
              <p:custDataLst>
                <p:tags r:id="rId4"/>
              </p:custDataLst>
            </p:nvPr>
          </p:nvSpPr>
          <p:spPr>
            <a:xfrm>
              <a:off x="461" y="9152"/>
              <a:ext cx="303" cy="609"/>
            </a:xfrm>
            <a:custGeom>
              <a:avLst/>
              <a:gdLst>
                <a:gd name="connsiteX0" fmla="*/ 0 w 2316480"/>
                <a:gd name="connsiteY0" fmla="*/ 0 h 4632960"/>
                <a:gd name="connsiteX1" fmla="*/ 2316480 w 2316480"/>
                <a:gd name="connsiteY1" fmla="*/ 2316480 h 4632960"/>
                <a:gd name="connsiteX2" fmla="*/ 0 w 2316480"/>
                <a:gd name="connsiteY2" fmla="*/ 4632960 h 4632960"/>
                <a:gd name="connsiteX3" fmla="*/ 0 w 2316480"/>
                <a:gd name="connsiteY3" fmla="*/ 0 h 463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80" h="4632960">
                  <a:moveTo>
                    <a:pt x="0" y="0"/>
                  </a:moveTo>
                  <a:lnTo>
                    <a:pt x="2316480" y="2316480"/>
                  </a:lnTo>
                  <a:lnTo>
                    <a:pt x="0" y="4632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 userDrawn="1">
            <p:custDataLst>
              <p:tags r:id="rId2"/>
            </p:custDataLst>
          </p:nvPr>
        </p:nvGrpSpPr>
        <p:grpSpPr>
          <a:xfrm rot="5400000">
            <a:off x="5898515" y="-198755"/>
            <a:ext cx="394970" cy="792480"/>
            <a:chOff x="461" y="8832"/>
            <a:chExt cx="622" cy="1248"/>
          </a:xfrm>
        </p:grpSpPr>
        <p:sp>
          <p:nvSpPr>
            <p:cNvPr id="25" name="稻壳儿春秋广告/盗版必究        原创来源：http://chn.docer.com/works?userid=199329941#!/work_time"/>
            <p:cNvSpPr/>
            <p:nvPr userDrawn="1">
              <p:custDataLst>
                <p:tags r:id="rId3"/>
              </p:custDataLst>
            </p:nvPr>
          </p:nvSpPr>
          <p:spPr>
            <a:xfrm>
              <a:off x="461" y="8832"/>
              <a:ext cx="623" cy="1248"/>
            </a:xfrm>
            <a:custGeom>
              <a:avLst/>
              <a:gdLst>
                <a:gd name="connsiteX0" fmla="*/ 0 w 2316480"/>
                <a:gd name="connsiteY0" fmla="*/ 0 h 4632960"/>
                <a:gd name="connsiteX1" fmla="*/ 2316480 w 2316480"/>
                <a:gd name="connsiteY1" fmla="*/ 2316480 h 4632960"/>
                <a:gd name="connsiteX2" fmla="*/ 0 w 2316480"/>
                <a:gd name="connsiteY2" fmla="*/ 4632960 h 4632960"/>
                <a:gd name="connsiteX3" fmla="*/ 0 w 2316480"/>
                <a:gd name="connsiteY3" fmla="*/ 0 h 463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80" h="4632960">
                  <a:moveTo>
                    <a:pt x="0" y="0"/>
                  </a:moveTo>
                  <a:lnTo>
                    <a:pt x="2316480" y="2316480"/>
                  </a:lnTo>
                  <a:lnTo>
                    <a:pt x="0" y="4632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稻壳儿春秋广告/盗版必究        原创来源：http://chn.docer.com/works?userid=199329941#!/work_time"/>
            <p:cNvSpPr/>
            <p:nvPr userDrawn="1">
              <p:custDataLst>
                <p:tags r:id="rId4"/>
              </p:custDataLst>
            </p:nvPr>
          </p:nvSpPr>
          <p:spPr>
            <a:xfrm>
              <a:off x="461" y="9152"/>
              <a:ext cx="303" cy="609"/>
            </a:xfrm>
            <a:custGeom>
              <a:avLst/>
              <a:gdLst>
                <a:gd name="connsiteX0" fmla="*/ 0 w 2316480"/>
                <a:gd name="connsiteY0" fmla="*/ 0 h 4632960"/>
                <a:gd name="connsiteX1" fmla="*/ 2316480 w 2316480"/>
                <a:gd name="connsiteY1" fmla="*/ 2316480 h 4632960"/>
                <a:gd name="connsiteX2" fmla="*/ 0 w 2316480"/>
                <a:gd name="connsiteY2" fmla="*/ 4632960 h 4632960"/>
                <a:gd name="connsiteX3" fmla="*/ 0 w 2316480"/>
                <a:gd name="connsiteY3" fmla="*/ 0 h 463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80" h="4632960">
                  <a:moveTo>
                    <a:pt x="0" y="0"/>
                  </a:moveTo>
                  <a:lnTo>
                    <a:pt x="2316480" y="2316480"/>
                  </a:lnTo>
                  <a:lnTo>
                    <a:pt x="0" y="4632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-1" y="-4"/>
            <a:ext cx="12192004" cy="6858004"/>
            <a:chOff x="-1" y="-4"/>
            <a:chExt cx="12192004" cy="6858004"/>
          </a:xfrm>
        </p:grpSpPr>
        <p:grpSp>
          <p:nvGrpSpPr>
            <p:cNvPr id="14" name="组合 13"/>
            <p:cNvGrpSpPr/>
            <p:nvPr/>
          </p:nvGrpSpPr>
          <p:grpSpPr>
            <a:xfrm>
              <a:off x="-1" y="3967089"/>
              <a:ext cx="2890911" cy="2890911"/>
              <a:chOff x="0" y="4463592"/>
              <a:chExt cx="2394408" cy="2394408"/>
            </a:xfrm>
          </p:grpSpPr>
          <p:sp>
            <p:nvSpPr>
              <p:cNvPr id="18" name="稻壳儿春秋广告/盗版必究        原创来源：http://chn.docer.com/works?userid=199329941#!/work_time"/>
              <p:cNvSpPr/>
              <p:nvPr>
                <p:custDataLst>
                  <p:tags r:id="rId3"/>
                </p:custDataLst>
              </p:nvPr>
            </p:nvSpPr>
            <p:spPr>
              <a:xfrm>
                <a:off x="0" y="4463592"/>
                <a:ext cx="2394408" cy="2394408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稻壳儿春秋广告/盗版必究        原创来源：http://chn.docer.com/works?userid=199329941#!/work_time"/>
              <p:cNvSpPr/>
              <p:nvPr>
                <p:custDataLst>
                  <p:tags r:id="rId4"/>
                </p:custDataLst>
              </p:nvPr>
            </p:nvSpPr>
            <p:spPr>
              <a:xfrm>
                <a:off x="0" y="5297864"/>
                <a:ext cx="1560136" cy="1560136"/>
              </a:xfrm>
              <a:prstGeom prst="rtTriangl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 flipH="1" flipV="1">
              <a:off x="5641145" y="-4"/>
              <a:ext cx="6550858" cy="6550861"/>
              <a:chOff x="0" y="4463592"/>
              <a:chExt cx="2394408" cy="2394409"/>
            </a:xfrm>
          </p:grpSpPr>
          <p:sp>
            <p:nvSpPr>
              <p:cNvPr id="16" name="稻壳儿春秋广告/盗版必究        原创来源：http://chn.docer.com/works?userid=199329941#!/work_time"/>
              <p:cNvSpPr/>
              <p:nvPr>
                <p:custDataLst>
                  <p:tags r:id="rId5"/>
                </p:custDataLst>
              </p:nvPr>
            </p:nvSpPr>
            <p:spPr>
              <a:xfrm>
                <a:off x="0" y="4463592"/>
                <a:ext cx="2394408" cy="2394408"/>
              </a:xfrm>
              <a:prstGeom prst="rt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稻壳儿春秋广告/盗版必究        原创来源：http://chn.docer.com/works?userid=199329941#!/work_time"/>
              <p:cNvSpPr/>
              <p:nvPr>
                <p:custDataLst>
                  <p:tags r:id="rId6"/>
                </p:custDataLst>
              </p:nvPr>
            </p:nvSpPr>
            <p:spPr>
              <a:xfrm>
                <a:off x="0" y="4777248"/>
                <a:ext cx="2080753" cy="2080753"/>
              </a:xfrm>
              <a:prstGeom prst="rtTriangle">
                <a:avLst/>
              </a:prstGeom>
              <a:solidFill>
                <a:srgbClr val="083473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 userDrawn="1">
            <p:custDataLst>
              <p:tags r:id="rId2"/>
            </p:custDataLst>
          </p:nvPr>
        </p:nvGrpSpPr>
        <p:grpSpPr>
          <a:xfrm rot="5400000">
            <a:off x="5898515" y="-198755"/>
            <a:ext cx="394970" cy="792480"/>
            <a:chOff x="461" y="8832"/>
            <a:chExt cx="622" cy="1248"/>
          </a:xfrm>
        </p:grpSpPr>
        <p:sp>
          <p:nvSpPr>
            <p:cNvPr id="23" name="稻壳儿春秋广告/盗版必究        原创来源：http://chn.docer.com/works?userid=199329941#!/work_time"/>
            <p:cNvSpPr/>
            <p:nvPr userDrawn="1">
              <p:custDataLst>
                <p:tags r:id="rId3"/>
              </p:custDataLst>
            </p:nvPr>
          </p:nvSpPr>
          <p:spPr>
            <a:xfrm>
              <a:off x="461" y="8832"/>
              <a:ext cx="623" cy="1248"/>
            </a:xfrm>
            <a:custGeom>
              <a:avLst/>
              <a:gdLst>
                <a:gd name="connsiteX0" fmla="*/ 0 w 2316480"/>
                <a:gd name="connsiteY0" fmla="*/ 0 h 4632960"/>
                <a:gd name="connsiteX1" fmla="*/ 2316480 w 2316480"/>
                <a:gd name="connsiteY1" fmla="*/ 2316480 h 4632960"/>
                <a:gd name="connsiteX2" fmla="*/ 0 w 2316480"/>
                <a:gd name="connsiteY2" fmla="*/ 4632960 h 4632960"/>
                <a:gd name="connsiteX3" fmla="*/ 0 w 2316480"/>
                <a:gd name="connsiteY3" fmla="*/ 0 h 463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80" h="4632960">
                  <a:moveTo>
                    <a:pt x="0" y="0"/>
                  </a:moveTo>
                  <a:lnTo>
                    <a:pt x="2316480" y="2316480"/>
                  </a:lnTo>
                  <a:lnTo>
                    <a:pt x="0" y="4632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稻壳儿春秋广告/盗版必究        原创来源：http://chn.docer.com/works?userid=199329941#!/work_time"/>
            <p:cNvSpPr/>
            <p:nvPr userDrawn="1">
              <p:custDataLst>
                <p:tags r:id="rId4"/>
              </p:custDataLst>
            </p:nvPr>
          </p:nvSpPr>
          <p:spPr>
            <a:xfrm>
              <a:off x="461" y="9152"/>
              <a:ext cx="303" cy="609"/>
            </a:xfrm>
            <a:custGeom>
              <a:avLst/>
              <a:gdLst>
                <a:gd name="connsiteX0" fmla="*/ 0 w 2316480"/>
                <a:gd name="connsiteY0" fmla="*/ 0 h 4632960"/>
                <a:gd name="connsiteX1" fmla="*/ 2316480 w 2316480"/>
                <a:gd name="connsiteY1" fmla="*/ 2316480 h 4632960"/>
                <a:gd name="connsiteX2" fmla="*/ 0 w 2316480"/>
                <a:gd name="connsiteY2" fmla="*/ 4632960 h 4632960"/>
                <a:gd name="connsiteX3" fmla="*/ 0 w 2316480"/>
                <a:gd name="connsiteY3" fmla="*/ 0 h 463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80" h="4632960">
                  <a:moveTo>
                    <a:pt x="0" y="0"/>
                  </a:moveTo>
                  <a:lnTo>
                    <a:pt x="2316480" y="2316480"/>
                  </a:lnTo>
                  <a:lnTo>
                    <a:pt x="0" y="4632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>
            <a:off x="292735" y="304200"/>
            <a:ext cx="11606530" cy="6249600"/>
            <a:chOff x="292735" y="304200"/>
            <a:chExt cx="11606530" cy="6249600"/>
          </a:xfrm>
        </p:grpSpPr>
        <p:sp>
          <p:nvSpPr>
            <p:cNvPr id="22" name="矩形 21"/>
            <p:cNvSpPr/>
            <p:nvPr userDrawn="1">
              <p:custDataLst>
                <p:tags r:id="rId3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grpSp>
          <p:nvGrpSpPr>
            <p:cNvPr id="23" name="组合 22"/>
            <p:cNvGrpSpPr/>
            <p:nvPr userDrawn="1">
              <p:custDataLst>
                <p:tags r:id="rId4"/>
              </p:custDataLst>
            </p:nvPr>
          </p:nvGrpSpPr>
          <p:grpSpPr>
            <a:xfrm>
              <a:off x="292735" y="5608320"/>
              <a:ext cx="394970" cy="792480"/>
              <a:chOff x="461" y="8832"/>
              <a:chExt cx="622" cy="1248"/>
            </a:xfrm>
          </p:grpSpPr>
          <p:sp>
            <p:nvSpPr>
              <p:cNvPr id="27" name="稻壳儿春秋广告/盗版必究        原创来源：http://chn.docer.com/works?userid=199329941#!/work_time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461" y="8832"/>
                <a:ext cx="623" cy="1248"/>
              </a:xfrm>
              <a:custGeom>
                <a:avLst/>
                <a:gdLst>
                  <a:gd name="connsiteX0" fmla="*/ 0 w 2316480"/>
                  <a:gd name="connsiteY0" fmla="*/ 0 h 4632960"/>
                  <a:gd name="connsiteX1" fmla="*/ 2316480 w 2316480"/>
                  <a:gd name="connsiteY1" fmla="*/ 2316480 h 4632960"/>
                  <a:gd name="connsiteX2" fmla="*/ 0 w 2316480"/>
                  <a:gd name="connsiteY2" fmla="*/ 4632960 h 4632960"/>
                  <a:gd name="connsiteX3" fmla="*/ 0 w 2316480"/>
                  <a:gd name="connsiteY3" fmla="*/ 0 h 463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6480" h="4632960">
                    <a:moveTo>
                      <a:pt x="0" y="0"/>
                    </a:moveTo>
                    <a:lnTo>
                      <a:pt x="2316480" y="2316480"/>
                    </a:lnTo>
                    <a:lnTo>
                      <a:pt x="0" y="46329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稻壳儿春秋广告/盗版必究        原创来源：http://chn.docer.com/works?userid=199329941#!/work_time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461" y="9152"/>
                <a:ext cx="303" cy="609"/>
              </a:xfrm>
              <a:custGeom>
                <a:avLst/>
                <a:gdLst>
                  <a:gd name="connsiteX0" fmla="*/ 0 w 2316480"/>
                  <a:gd name="connsiteY0" fmla="*/ 0 h 4632960"/>
                  <a:gd name="connsiteX1" fmla="*/ 2316480 w 2316480"/>
                  <a:gd name="connsiteY1" fmla="*/ 2316480 h 4632960"/>
                  <a:gd name="connsiteX2" fmla="*/ 0 w 2316480"/>
                  <a:gd name="connsiteY2" fmla="*/ 4632960 h 4632960"/>
                  <a:gd name="connsiteX3" fmla="*/ 0 w 2316480"/>
                  <a:gd name="connsiteY3" fmla="*/ 0 h 463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6480" h="4632960">
                    <a:moveTo>
                      <a:pt x="0" y="0"/>
                    </a:moveTo>
                    <a:lnTo>
                      <a:pt x="2316480" y="2316480"/>
                    </a:lnTo>
                    <a:lnTo>
                      <a:pt x="0" y="46329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 userDrawn="1">
              <p:custDataLst>
                <p:tags r:id="rId7"/>
              </p:custDataLst>
            </p:nvPr>
          </p:nvGrpSpPr>
          <p:grpSpPr>
            <a:xfrm flipH="1">
              <a:off x="11504295" y="418465"/>
              <a:ext cx="394970" cy="792480"/>
              <a:chOff x="461" y="8832"/>
              <a:chExt cx="622" cy="1248"/>
            </a:xfrm>
          </p:grpSpPr>
          <p:sp>
            <p:nvSpPr>
              <p:cNvPr id="25" name="稻壳儿春秋广告/盗版必究        原创来源：http://chn.docer.com/works?userid=199329941#!/work_time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461" y="8832"/>
                <a:ext cx="623" cy="1248"/>
              </a:xfrm>
              <a:custGeom>
                <a:avLst/>
                <a:gdLst>
                  <a:gd name="connsiteX0" fmla="*/ 0 w 2316480"/>
                  <a:gd name="connsiteY0" fmla="*/ 0 h 4632960"/>
                  <a:gd name="connsiteX1" fmla="*/ 2316480 w 2316480"/>
                  <a:gd name="connsiteY1" fmla="*/ 2316480 h 4632960"/>
                  <a:gd name="connsiteX2" fmla="*/ 0 w 2316480"/>
                  <a:gd name="connsiteY2" fmla="*/ 4632960 h 4632960"/>
                  <a:gd name="connsiteX3" fmla="*/ 0 w 2316480"/>
                  <a:gd name="connsiteY3" fmla="*/ 0 h 463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6480" h="4632960">
                    <a:moveTo>
                      <a:pt x="0" y="0"/>
                    </a:moveTo>
                    <a:lnTo>
                      <a:pt x="2316480" y="2316480"/>
                    </a:lnTo>
                    <a:lnTo>
                      <a:pt x="0" y="46329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稻壳儿春秋广告/盗版必究        原创来源：http://chn.docer.com/works?userid=199329941#!/work_time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461" y="9152"/>
                <a:ext cx="303" cy="609"/>
              </a:xfrm>
              <a:custGeom>
                <a:avLst/>
                <a:gdLst>
                  <a:gd name="connsiteX0" fmla="*/ 0 w 2316480"/>
                  <a:gd name="connsiteY0" fmla="*/ 0 h 4632960"/>
                  <a:gd name="connsiteX1" fmla="*/ 2316480 w 2316480"/>
                  <a:gd name="connsiteY1" fmla="*/ 2316480 h 4632960"/>
                  <a:gd name="connsiteX2" fmla="*/ 0 w 2316480"/>
                  <a:gd name="connsiteY2" fmla="*/ 4632960 h 4632960"/>
                  <a:gd name="connsiteX3" fmla="*/ 0 w 2316480"/>
                  <a:gd name="connsiteY3" fmla="*/ 0 h 463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6480" h="4632960">
                    <a:moveTo>
                      <a:pt x="0" y="0"/>
                    </a:moveTo>
                    <a:lnTo>
                      <a:pt x="2316480" y="2316480"/>
                    </a:lnTo>
                    <a:lnTo>
                      <a:pt x="0" y="46329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0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1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170" tIns="46990" rIns="90170" bIns="4699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82.xml"/><Relationship Id="rId23" Type="http://schemas.openxmlformats.org/officeDocument/2006/relationships/tags" Target="../tags/tag181.xml"/><Relationship Id="rId22" Type="http://schemas.openxmlformats.org/officeDocument/2006/relationships/tags" Target="../tags/tag180.xml"/><Relationship Id="rId21" Type="http://schemas.openxmlformats.org/officeDocument/2006/relationships/tags" Target="../tags/tag179.xml"/><Relationship Id="rId20" Type="http://schemas.openxmlformats.org/officeDocument/2006/relationships/tags" Target="../tags/tag178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77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5" Type="http://schemas.openxmlformats.org/officeDocument/2006/relationships/theme" Target="../theme/theme2.xml"/><Relationship Id="rId24" Type="http://schemas.openxmlformats.org/officeDocument/2006/relationships/tags" Target="../tags/tag364.xml"/><Relationship Id="rId23" Type="http://schemas.openxmlformats.org/officeDocument/2006/relationships/tags" Target="../tags/tag363.xml"/><Relationship Id="rId22" Type="http://schemas.openxmlformats.org/officeDocument/2006/relationships/tags" Target="../tags/tag362.xml"/><Relationship Id="rId21" Type="http://schemas.openxmlformats.org/officeDocument/2006/relationships/tags" Target="../tags/tag361.xml"/><Relationship Id="rId20" Type="http://schemas.openxmlformats.org/officeDocument/2006/relationships/tags" Target="../tags/tag360.xml"/><Relationship Id="rId2" Type="http://schemas.openxmlformats.org/officeDocument/2006/relationships/slideLayout" Target="../slideLayouts/slideLayout20.xml"/><Relationship Id="rId19" Type="http://schemas.openxmlformats.org/officeDocument/2006/relationships/tags" Target="../tags/tag359.xml"/><Relationship Id="rId18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170" tIns="46990" rIns="90170" bIns="4699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170" tIns="46990" rIns="90170" bIns="4699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369.xml"/><Relationship Id="rId4" Type="http://schemas.openxmlformats.org/officeDocument/2006/relationships/tags" Target="../tags/tag368.xml"/><Relationship Id="rId3" Type="http://schemas.openxmlformats.org/officeDocument/2006/relationships/tags" Target="../tags/tag367.xml"/><Relationship Id="rId2" Type="http://schemas.openxmlformats.org/officeDocument/2006/relationships/tags" Target="../tags/tag366.xml"/><Relationship Id="rId1" Type="http://schemas.openxmlformats.org/officeDocument/2006/relationships/tags" Target="../tags/tag365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411.xml"/><Relationship Id="rId2" Type="http://schemas.openxmlformats.org/officeDocument/2006/relationships/tags" Target="../tags/tag410.xml"/><Relationship Id="rId1" Type="http://schemas.openxmlformats.org/officeDocument/2006/relationships/tags" Target="../tags/tag409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414.xml"/><Relationship Id="rId2" Type="http://schemas.openxmlformats.org/officeDocument/2006/relationships/tags" Target="../tags/tag413.xml"/><Relationship Id="rId1" Type="http://schemas.openxmlformats.org/officeDocument/2006/relationships/tags" Target="../tags/tag412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ags" Target="../tags/tag418.xml"/><Relationship Id="rId3" Type="http://schemas.openxmlformats.org/officeDocument/2006/relationships/tags" Target="../tags/tag417.xml"/><Relationship Id="rId2" Type="http://schemas.openxmlformats.org/officeDocument/2006/relationships/tags" Target="../tags/tag416.xml"/><Relationship Id="rId1" Type="http://schemas.openxmlformats.org/officeDocument/2006/relationships/tags" Target="../tags/tag415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420.xml"/><Relationship Id="rId2" Type="http://schemas.openxmlformats.org/officeDocument/2006/relationships/image" Target="../media/image4.png"/><Relationship Id="rId1" Type="http://schemas.openxmlformats.org/officeDocument/2006/relationships/tags" Target="../tags/tag419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jpeg"/><Relationship Id="rId8" Type="http://schemas.openxmlformats.org/officeDocument/2006/relationships/tags" Target="../tags/tag428.xml"/><Relationship Id="rId7" Type="http://schemas.openxmlformats.org/officeDocument/2006/relationships/tags" Target="../tags/tag427.xml"/><Relationship Id="rId6" Type="http://schemas.openxmlformats.org/officeDocument/2006/relationships/tags" Target="../tags/tag426.xml"/><Relationship Id="rId5" Type="http://schemas.openxmlformats.org/officeDocument/2006/relationships/tags" Target="../tags/tag425.xml"/><Relationship Id="rId4" Type="http://schemas.openxmlformats.org/officeDocument/2006/relationships/tags" Target="../tags/tag424.xml"/><Relationship Id="rId3" Type="http://schemas.openxmlformats.org/officeDocument/2006/relationships/tags" Target="../tags/tag423.xml"/><Relationship Id="rId2" Type="http://schemas.openxmlformats.org/officeDocument/2006/relationships/tags" Target="../tags/tag422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432.xml"/><Relationship Id="rId13" Type="http://schemas.openxmlformats.org/officeDocument/2006/relationships/tags" Target="../tags/tag431.xml"/><Relationship Id="rId12" Type="http://schemas.openxmlformats.org/officeDocument/2006/relationships/tags" Target="../tags/tag430.xml"/><Relationship Id="rId11" Type="http://schemas.openxmlformats.org/officeDocument/2006/relationships/image" Target="../media/image6.jpeg"/><Relationship Id="rId10" Type="http://schemas.openxmlformats.org/officeDocument/2006/relationships/tags" Target="../tags/tag429.xml"/><Relationship Id="rId1" Type="http://schemas.openxmlformats.org/officeDocument/2006/relationships/tags" Target="../tags/tag421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435.xml"/><Relationship Id="rId2" Type="http://schemas.openxmlformats.org/officeDocument/2006/relationships/tags" Target="../tags/tag434.xml"/><Relationship Id="rId1" Type="http://schemas.openxmlformats.org/officeDocument/2006/relationships/tags" Target="../tags/tag433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438.xml"/><Relationship Id="rId2" Type="http://schemas.openxmlformats.org/officeDocument/2006/relationships/tags" Target="../tags/tag437.xml"/><Relationship Id="rId1" Type="http://schemas.openxmlformats.org/officeDocument/2006/relationships/tags" Target="../tags/tag436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31.xml"/><Relationship Id="rId3" Type="http://schemas.openxmlformats.org/officeDocument/2006/relationships/tags" Target="../tags/tag441.xml"/><Relationship Id="rId2" Type="http://schemas.openxmlformats.org/officeDocument/2006/relationships/tags" Target="../tags/tag440.xml"/><Relationship Id="rId1" Type="http://schemas.openxmlformats.org/officeDocument/2006/relationships/tags" Target="../tags/tag439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444.xml"/><Relationship Id="rId2" Type="http://schemas.openxmlformats.org/officeDocument/2006/relationships/tags" Target="../tags/tag443.xml"/><Relationship Id="rId1" Type="http://schemas.openxmlformats.org/officeDocument/2006/relationships/tags" Target="../tags/tag442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31.xml"/><Relationship Id="rId3" Type="http://schemas.openxmlformats.org/officeDocument/2006/relationships/tags" Target="../tags/tag447.xml"/><Relationship Id="rId2" Type="http://schemas.openxmlformats.org/officeDocument/2006/relationships/tags" Target="../tags/tag446.xml"/><Relationship Id="rId1" Type="http://schemas.openxmlformats.org/officeDocument/2006/relationships/tags" Target="../tags/tag445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tags" Target="../tags/tag373.xml"/><Relationship Id="rId7" Type="http://schemas.openxmlformats.org/officeDocument/2006/relationships/image" Target="../media/image3.png"/><Relationship Id="rId6" Type="http://schemas.openxmlformats.org/officeDocument/2006/relationships/tags" Target="../tags/tag372.xml"/><Relationship Id="rId5" Type="http://schemas.openxmlformats.org/officeDocument/2006/relationships/hyperlink" Target="https://gitee.com/wangliang181230/study-design-patterns.git" TargetMode="External"/><Relationship Id="rId4" Type="http://schemas.openxmlformats.org/officeDocument/2006/relationships/hyperlink" Target="https://mp.weixin.qq.com/s/jOXK_Z_wiBmeUMlleXXgfw" TargetMode="External"/><Relationship Id="rId3" Type="http://schemas.openxmlformats.org/officeDocument/2006/relationships/hyperlink" Target="https://blog.csdn.net/qq3965470/article/details/52167228" TargetMode="External"/><Relationship Id="rId2" Type="http://schemas.openxmlformats.org/officeDocument/2006/relationships/tags" Target="../tags/tag371.xml"/><Relationship Id="rId10" Type="http://schemas.openxmlformats.org/officeDocument/2006/relationships/notesSlide" Target="../notesSlides/notesSlide1.xml"/><Relationship Id="rId1" Type="http://schemas.openxmlformats.org/officeDocument/2006/relationships/tags" Target="../tags/tag370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jpeg"/><Relationship Id="rId8" Type="http://schemas.openxmlformats.org/officeDocument/2006/relationships/tags" Target="../tags/tag455.xml"/><Relationship Id="rId7" Type="http://schemas.openxmlformats.org/officeDocument/2006/relationships/tags" Target="../tags/tag454.xml"/><Relationship Id="rId6" Type="http://schemas.openxmlformats.org/officeDocument/2006/relationships/tags" Target="../tags/tag453.xml"/><Relationship Id="rId5" Type="http://schemas.openxmlformats.org/officeDocument/2006/relationships/tags" Target="../tags/tag452.xml"/><Relationship Id="rId4" Type="http://schemas.openxmlformats.org/officeDocument/2006/relationships/tags" Target="../tags/tag451.xml"/><Relationship Id="rId3" Type="http://schemas.openxmlformats.org/officeDocument/2006/relationships/tags" Target="../tags/tag450.xml"/><Relationship Id="rId2" Type="http://schemas.openxmlformats.org/officeDocument/2006/relationships/tags" Target="../tags/tag449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459.xml"/><Relationship Id="rId13" Type="http://schemas.openxmlformats.org/officeDocument/2006/relationships/tags" Target="../tags/tag458.xml"/><Relationship Id="rId12" Type="http://schemas.openxmlformats.org/officeDocument/2006/relationships/tags" Target="../tags/tag457.xml"/><Relationship Id="rId11" Type="http://schemas.openxmlformats.org/officeDocument/2006/relationships/image" Target="../media/image6.jpeg"/><Relationship Id="rId10" Type="http://schemas.openxmlformats.org/officeDocument/2006/relationships/tags" Target="../tags/tag456.xml"/><Relationship Id="rId1" Type="http://schemas.openxmlformats.org/officeDocument/2006/relationships/tags" Target="../tags/tag448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31.xml"/><Relationship Id="rId3" Type="http://schemas.openxmlformats.org/officeDocument/2006/relationships/tags" Target="../tags/tag462.xml"/><Relationship Id="rId2" Type="http://schemas.openxmlformats.org/officeDocument/2006/relationships/tags" Target="../tags/tag461.xml"/><Relationship Id="rId1" Type="http://schemas.openxmlformats.org/officeDocument/2006/relationships/tags" Target="../tags/tag460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465.xml"/><Relationship Id="rId2" Type="http://schemas.openxmlformats.org/officeDocument/2006/relationships/tags" Target="../tags/tag464.xml"/><Relationship Id="rId1" Type="http://schemas.openxmlformats.org/officeDocument/2006/relationships/tags" Target="../tags/tag463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468.xml"/><Relationship Id="rId2" Type="http://schemas.openxmlformats.org/officeDocument/2006/relationships/tags" Target="../tags/tag467.xml"/><Relationship Id="rId1" Type="http://schemas.openxmlformats.org/officeDocument/2006/relationships/tags" Target="../tags/tag466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471.xml"/><Relationship Id="rId2" Type="http://schemas.openxmlformats.org/officeDocument/2006/relationships/tags" Target="../tags/tag470.xml"/><Relationship Id="rId1" Type="http://schemas.openxmlformats.org/officeDocument/2006/relationships/tags" Target="../tags/tag469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31.xml"/><Relationship Id="rId3" Type="http://schemas.openxmlformats.org/officeDocument/2006/relationships/tags" Target="../tags/tag474.xml"/><Relationship Id="rId2" Type="http://schemas.openxmlformats.org/officeDocument/2006/relationships/tags" Target="../tags/tag473.xml"/><Relationship Id="rId1" Type="http://schemas.openxmlformats.org/officeDocument/2006/relationships/tags" Target="../tags/tag472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jpeg"/><Relationship Id="rId8" Type="http://schemas.openxmlformats.org/officeDocument/2006/relationships/tags" Target="../tags/tag482.xml"/><Relationship Id="rId7" Type="http://schemas.openxmlformats.org/officeDocument/2006/relationships/tags" Target="../tags/tag481.xml"/><Relationship Id="rId6" Type="http://schemas.openxmlformats.org/officeDocument/2006/relationships/tags" Target="../tags/tag480.xml"/><Relationship Id="rId5" Type="http://schemas.openxmlformats.org/officeDocument/2006/relationships/tags" Target="../tags/tag479.xml"/><Relationship Id="rId4" Type="http://schemas.openxmlformats.org/officeDocument/2006/relationships/tags" Target="../tags/tag478.xml"/><Relationship Id="rId3" Type="http://schemas.openxmlformats.org/officeDocument/2006/relationships/tags" Target="../tags/tag477.xml"/><Relationship Id="rId2" Type="http://schemas.openxmlformats.org/officeDocument/2006/relationships/tags" Target="../tags/tag476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486.xml"/><Relationship Id="rId13" Type="http://schemas.openxmlformats.org/officeDocument/2006/relationships/tags" Target="../tags/tag485.xml"/><Relationship Id="rId12" Type="http://schemas.openxmlformats.org/officeDocument/2006/relationships/tags" Target="../tags/tag484.xml"/><Relationship Id="rId11" Type="http://schemas.openxmlformats.org/officeDocument/2006/relationships/image" Target="../media/image6.jpeg"/><Relationship Id="rId10" Type="http://schemas.openxmlformats.org/officeDocument/2006/relationships/tags" Target="../tags/tag483.xml"/><Relationship Id="rId1" Type="http://schemas.openxmlformats.org/officeDocument/2006/relationships/tags" Target="../tags/tag475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489.xml"/><Relationship Id="rId2" Type="http://schemas.openxmlformats.org/officeDocument/2006/relationships/tags" Target="../tags/tag488.xml"/><Relationship Id="rId1" Type="http://schemas.openxmlformats.org/officeDocument/2006/relationships/tags" Target="../tags/tag487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492.xml"/><Relationship Id="rId2" Type="http://schemas.openxmlformats.org/officeDocument/2006/relationships/tags" Target="../tags/tag491.xml"/><Relationship Id="rId1" Type="http://schemas.openxmlformats.org/officeDocument/2006/relationships/tags" Target="../tags/tag490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495.xml"/><Relationship Id="rId2" Type="http://schemas.openxmlformats.org/officeDocument/2006/relationships/tags" Target="../tags/tag494.xml"/><Relationship Id="rId1" Type="http://schemas.openxmlformats.org/officeDocument/2006/relationships/tags" Target="../tags/tag493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382.xml"/><Relationship Id="rId8" Type="http://schemas.openxmlformats.org/officeDocument/2006/relationships/tags" Target="../tags/tag381.xml"/><Relationship Id="rId7" Type="http://schemas.openxmlformats.org/officeDocument/2006/relationships/tags" Target="../tags/tag380.xml"/><Relationship Id="rId6" Type="http://schemas.openxmlformats.org/officeDocument/2006/relationships/tags" Target="../tags/tag379.xml"/><Relationship Id="rId5" Type="http://schemas.openxmlformats.org/officeDocument/2006/relationships/tags" Target="../tags/tag378.xml"/><Relationship Id="rId4" Type="http://schemas.openxmlformats.org/officeDocument/2006/relationships/tags" Target="../tags/tag377.xml"/><Relationship Id="rId3" Type="http://schemas.openxmlformats.org/officeDocument/2006/relationships/tags" Target="../tags/tag376.xml"/><Relationship Id="rId2" Type="http://schemas.openxmlformats.org/officeDocument/2006/relationships/tags" Target="../tags/tag375.xml"/><Relationship Id="rId16" Type="http://schemas.openxmlformats.org/officeDocument/2006/relationships/slideLayout" Target="../slideLayouts/slideLayout6.xml"/><Relationship Id="rId15" Type="http://schemas.openxmlformats.org/officeDocument/2006/relationships/tags" Target="../tags/tag388.xml"/><Relationship Id="rId14" Type="http://schemas.openxmlformats.org/officeDocument/2006/relationships/tags" Target="../tags/tag387.xml"/><Relationship Id="rId13" Type="http://schemas.openxmlformats.org/officeDocument/2006/relationships/tags" Target="../tags/tag386.xml"/><Relationship Id="rId12" Type="http://schemas.openxmlformats.org/officeDocument/2006/relationships/tags" Target="../tags/tag385.xml"/><Relationship Id="rId11" Type="http://schemas.openxmlformats.org/officeDocument/2006/relationships/tags" Target="../tags/tag384.xml"/><Relationship Id="rId10" Type="http://schemas.openxmlformats.org/officeDocument/2006/relationships/tags" Target="../tags/tag383.xml"/><Relationship Id="rId1" Type="http://schemas.openxmlformats.org/officeDocument/2006/relationships/tags" Target="../tags/tag374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498.xml"/><Relationship Id="rId2" Type="http://schemas.openxmlformats.org/officeDocument/2006/relationships/tags" Target="../tags/tag497.xml"/><Relationship Id="rId1" Type="http://schemas.openxmlformats.org/officeDocument/2006/relationships/tags" Target="../tags/tag496.xml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501.xml"/><Relationship Id="rId2" Type="http://schemas.openxmlformats.org/officeDocument/2006/relationships/tags" Target="../tags/tag500.xml"/><Relationship Id="rId1" Type="http://schemas.openxmlformats.org/officeDocument/2006/relationships/tags" Target="../tags/tag499.xml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504.xml"/><Relationship Id="rId2" Type="http://schemas.openxmlformats.org/officeDocument/2006/relationships/tags" Target="../tags/tag503.xml"/><Relationship Id="rId1" Type="http://schemas.openxmlformats.org/officeDocument/2006/relationships/tags" Target="../tags/tag502.xml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31.xml"/><Relationship Id="rId3" Type="http://schemas.openxmlformats.org/officeDocument/2006/relationships/tags" Target="../tags/tag507.xml"/><Relationship Id="rId2" Type="http://schemas.openxmlformats.org/officeDocument/2006/relationships/tags" Target="../tags/tag506.xml"/><Relationship Id="rId1" Type="http://schemas.openxmlformats.org/officeDocument/2006/relationships/tags" Target="../tags/tag505.xml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509.xml"/><Relationship Id="rId2" Type="http://schemas.openxmlformats.org/officeDocument/2006/relationships/image" Target="../media/image4.png"/><Relationship Id="rId1" Type="http://schemas.openxmlformats.org/officeDocument/2006/relationships/tags" Target="../tags/tag508.xml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ags" Target="../tags/tag513.xml"/><Relationship Id="rId3" Type="http://schemas.openxmlformats.org/officeDocument/2006/relationships/tags" Target="../tags/tag512.xml"/><Relationship Id="rId2" Type="http://schemas.openxmlformats.org/officeDocument/2006/relationships/tags" Target="../tags/tag511.xml"/><Relationship Id="rId1" Type="http://schemas.openxmlformats.org/officeDocument/2006/relationships/tags" Target="../tags/tag510.xml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jpeg"/><Relationship Id="rId8" Type="http://schemas.openxmlformats.org/officeDocument/2006/relationships/tags" Target="../tags/tag521.xml"/><Relationship Id="rId7" Type="http://schemas.openxmlformats.org/officeDocument/2006/relationships/tags" Target="../tags/tag520.xml"/><Relationship Id="rId6" Type="http://schemas.openxmlformats.org/officeDocument/2006/relationships/tags" Target="../tags/tag519.xml"/><Relationship Id="rId5" Type="http://schemas.openxmlformats.org/officeDocument/2006/relationships/tags" Target="../tags/tag518.xml"/><Relationship Id="rId4" Type="http://schemas.openxmlformats.org/officeDocument/2006/relationships/tags" Target="../tags/tag517.xml"/><Relationship Id="rId3" Type="http://schemas.openxmlformats.org/officeDocument/2006/relationships/tags" Target="../tags/tag516.xml"/><Relationship Id="rId2" Type="http://schemas.openxmlformats.org/officeDocument/2006/relationships/tags" Target="../tags/tag515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525.xml"/><Relationship Id="rId13" Type="http://schemas.openxmlformats.org/officeDocument/2006/relationships/tags" Target="../tags/tag524.xml"/><Relationship Id="rId12" Type="http://schemas.openxmlformats.org/officeDocument/2006/relationships/tags" Target="../tags/tag523.xml"/><Relationship Id="rId11" Type="http://schemas.openxmlformats.org/officeDocument/2006/relationships/image" Target="../media/image6.jpeg"/><Relationship Id="rId10" Type="http://schemas.openxmlformats.org/officeDocument/2006/relationships/tags" Target="../tags/tag522.xml"/><Relationship Id="rId1" Type="http://schemas.openxmlformats.org/officeDocument/2006/relationships/tags" Target="../tags/tag514.xml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jpeg"/><Relationship Id="rId8" Type="http://schemas.openxmlformats.org/officeDocument/2006/relationships/tags" Target="../tags/tag533.xml"/><Relationship Id="rId7" Type="http://schemas.openxmlformats.org/officeDocument/2006/relationships/tags" Target="../tags/tag532.xml"/><Relationship Id="rId6" Type="http://schemas.openxmlformats.org/officeDocument/2006/relationships/tags" Target="../tags/tag531.xml"/><Relationship Id="rId5" Type="http://schemas.openxmlformats.org/officeDocument/2006/relationships/tags" Target="../tags/tag530.xml"/><Relationship Id="rId4" Type="http://schemas.openxmlformats.org/officeDocument/2006/relationships/tags" Target="../tags/tag529.xml"/><Relationship Id="rId3" Type="http://schemas.openxmlformats.org/officeDocument/2006/relationships/tags" Target="../tags/tag528.xml"/><Relationship Id="rId2" Type="http://schemas.openxmlformats.org/officeDocument/2006/relationships/tags" Target="../tags/tag527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537.xml"/><Relationship Id="rId13" Type="http://schemas.openxmlformats.org/officeDocument/2006/relationships/tags" Target="../tags/tag536.xml"/><Relationship Id="rId12" Type="http://schemas.openxmlformats.org/officeDocument/2006/relationships/tags" Target="../tags/tag535.xml"/><Relationship Id="rId11" Type="http://schemas.openxmlformats.org/officeDocument/2006/relationships/image" Target="../media/image6.jpeg"/><Relationship Id="rId10" Type="http://schemas.openxmlformats.org/officeDocument/2006/relationships/tags" Target="../tags/tag534.xml"/><Relationship Id="rId1" Type="http://schemas.openxmlformats.org/officeDocument/2006/relationships/tags" Target="../tags/tag526.xml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540.xml"/><Relationship Id="rId2" Type="http://schemas.openxmlformats.org/officeDocument/2006/relationships/tags" Target="../tags/tag539.xml"/><Relationship Id="rId1" Type="http://schemas.openxmlformats.org/officeDocument/2006/relationships/tags" Target="../tags/tag538.xml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jpeg"/><Relationship Id="rId8" Type="http://schemas.openxmlformats.org/officeDocument/2006/relationships/tags" Target="../tags/tag548.xml"/><Relationship Id="rId7" Type="http://schemas.openxmlformats.org/officeDocument/2006/relationships/tags" Target="../tags/tag547.xml"/><Relationship Id="rId6" Type="http://schemas.openxmlformats.org/officeDocument/2006/relationships/tags" Target="../tags/tag546.xml"/><Relationship Id="rId5" Type="http://schemas.openxmlformats.org/officeDocument/2006/relationships/tags" Target="../tags/tag545.xml"/><Relationship Id="rId4" Type="http://schemas.openxmlformats.org/officeDocument/2006/relationships/tags" Target="../tags/tag544.xml"/><Relationship Id="rId3" Type="http://schemas.openxmlformats.org/officeDocument/2006/relationships/tags" Target="../tags/tag543.xml"/><Relationship Id="rId2" Type="http://schemas.openxmlformats.org/officeDocument/2006/relationships/tags" Target="../tags/tag542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552.xml"/><Relationship Id="rId13" Type="http://schemas.openxmlformats.org/officeDocument/2006/relationships/tags" Target="../tags/tag551.xml"/><Relationship Id="rId12" Type="http://schemas.openxmlformats.org/officeDocument/2006/relationships/tags" Target="../tags/tag550.xml"/><Relationship Id="rId11" Type="http://schemas.openxmlformats.org/officeDocument/2006/relationships/image" Target="../media/image6.jpeg"/><Relationship Id="rId10" Type="http://schemas.openxmlformats.org/officeDocument/2006/relationships/tags" Target="../tags/tag549.xml"/><Relationship Id="rId1" Type="http://schemas.openxmlformats.org/officeDocument/2006/relationships/tags" Target="../tags/tag54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ags" Target="../tags/tag392.xml"/><Relationship Id="rId3" Type="http://schemas.openxmlformats.org/officeDocument/2006/relationships/tags" Target="../tags/tag391.xml"/><Relationship Id="rId2" Type="http://schemas.openxmlformats.org/officeDocument/2006/relationships/tags" Target="../tags/tag390.xml"/><Relationship Id="rId1" Type="http://schemas.openxmlformats.org/officeDocument/2006/relationships/tags" Target="../tags/tag389.xml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555.xml"/><Relationship Id="rId2" Type="http://schemas.openxmlformats.org/officeDocument/2006/relationships/tags" Target="../tags/tag554.xml"/><Relationship Id="rId1" Type="http://schemas.openxmlformats.org/officeDocument/2006/relationships/tags" Target="../tags/tag553.xml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558.xml"/><Relationship Id="rId2" Type="http://schemas.openxmlformats.org/officeDocument/2006/relationships/tags" Target="../tags/tag557.xml"/><Relationship Id="rId1" Type="http://schemas.openxmlformats.org/officeDocument/2006/relationships/tags" Target="../tags/tag556.xml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561.xml"/><Relationship Id="rId2" Type="http://schemas.openxmlformats.org/officeDocument/2006/relationships/tags" Target="../tags/tag560.xml"/><Relationship Id="rId1" Type="http://schemas.openxmlformats.org/officeDocument/2006/relationships/tags" Target="../tags/tag559.xml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1.xml"/><Relationship Id="rId4" Type="http://schemas.openxmlformats.org/officeDocument/2006/relationships/tags" Target="../tags/tag565.xml"/><Relationship Id="rId3" Type="http://schemas.openxmlformats.org/officeDocument/2006/relationships/tags" Target="../tags/tag564.xml"/><Relationship Id="rId2" Type="http://schemas.openxmlformats.org/officeDocument/2006/relationships/tags" Target="../tags/tag563.xml"/><Relationship Id="rId1" Type="http://schemas.openxmlformats.org/officeDocument/2006/relationships/tags" Target="../tags/tag56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395.xml"/><Relationship Id="rId2" Type="http://schemas.openxmlformats.org/officeDocument/2006/relationships/tags" Target="../tags/tag394.xml"/><Relationship Id="rId1" Type="http://schemas.openxmlformats.org/officeDocument/2006/relationships/tags" Target="../tags/tag393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398.xml"/><Relationship Id="rId2" Type="http://schemas.openxmlformats.org/officeDocument/2006/relationships/tags" Target="../tags/tag397.xml"/><Relationship Id="rId1" Type="http://schemas.openxmlformats.org/officeDocument/2006/relationships/tags" Target="../tags/tag396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401.xml"/><Relationship Id="rId2" Type="http://schemas.openxmlformats.org/officeDocument/2006/relationships/tags" Target="../tags/tag400.xml"/><Relationship Id="rId1" Type="http://schemas.openxmlformats.org/officeDocument/2006/relationships/tags" Target="../tags/tag399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ags" Target="../tags/tag405.xml"/><Relationship Id="rId3" Type="http://schemas.openxmlformats.org/officeDocument/2006/relationships/tags" Target="../tags/tag404.xml"/><Relationship Id="rId2" Type="http://schemas.openxmlformats.org/officeDocument/2006/relationships/tags" Target="../tags/tag403.xml"/><Relationship Id="rId1" Type="http://schemas.openxmlformats.org/officeDocument/2006/relationships/tags" Target="../tags/tag40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408.xml"/><Relationship Id="rId2" Type="http://schemas.openxmlformats.org/officeDocument/2006/relationships/tags" Target="../tags/tag407.xml"/><Relationship Id="rId1" Type="http://schemas.openxmlformats.org/officeDocument/2006/relationships/tags" Target="../tags/tag40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725227" y="1716861"/>
            <a:ext cx="7357110" cy="1289988"/>
          </a:xfrm>
        </p:spPr>
        <p:txBody>
          <a:bodyPr/>
          <a:lstStyle/>
          <a:p>
            <a:r>
              <a:rPr lang="zh-CN" altLang="en-US" sz="4000" dirty="0"/>
              <a:t>面向对象</a:t>
            </a:r>
            <a:r>
              <a:rPr lang="zh-CN" altLang="en-US" sz="4000" dirty="0"/>
              <a:t>编程</a:t>
            </a:r>
            <a:br>
              <a:rPr lang="zh-CN" altLang="en-US" sz="4000" dirty="0"/>
            </a:br>
            <a:r>
              <a:rPr lang="zh-CN" altLang="en-US" sz="4000" dirty="0"/>
              <a:t>设计原则与设计模式（</a:t>
            </a:r>
            <a:r>
              <a:rPr lang="zh-CN" altLang="en-US" sz="4000" dirty="0"/>
              <a:t>一）</a:t>
            </a:r>
            <a:endParaRPr lang="zh-CN" altLang="en-US" sz="4000" dirty="0"/>
          </a:p>
        </p:txBody>
      </p:sp>
      <p:sp>
        <p:nvSpPr>
          <p:cNvPr id="18" name="副标题 17" descr="7b0a20202020227461726765744d6f64756c65223a202270726f636573734f6e6c696e65466f6e7473220a7d0a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2800"/>
              <a:t>                        </a:t>
            </a:r>
            <a:r>
              <a:rPr lang="en-US" altLang="zh-CN" sz="2800"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可可唯自强者强" panose="020B0503020204020204" charset="-128"/>
              </a:rPr>
              <a:t>——</a:t>
            </a:r>
            <a:r>
              <a:rPr lang="zh-CN" altLang="en-US" sz="2800"/>
              <a:t>技术</a:t>
            </a:r>
            <a:r>
              <a:rPr lang="zh-CN" altLang="en-US" sz="2800"/>
              <a:t>培训资料</a:t>
            </a:r>
            <a:endParaRPr lang="zh-CN" altLang="en-US" sz="280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>
          <a:xfrm>
            <a:off x="839470" y="4018915"/>
            <a:ext cx="2418080" cy="652780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王</a:t>
            </a:r>
            <a:r>
              <a:rPr lang="en-US" altLang="zh-CN" sz="2400" dirty="0"/>
              <a:t>  </a:t>
            </a:r>
            <a:r>
              <a:rPr lang="zh-CN" altLang="en-US" sz="2400" dirty="0"/>
              <a:t>良</a:t>
            </a:r>
            <a:endParaRPr lang="zh-CN" altLang="en-US" sz="2400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>
          <a:xfrm>
            <a:off x="839470" y="4671060"/>
            <a:ext cx="4210685" cy="662305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2022</a:t>
            </a:r>
            <a:r>
              <a:rPr lang="zh-CN" altLang="en-US" sz="2400" dirty="0"/>
              <a:t>年</a:t>
            </a:r>
            <a:r>
              <a:rPr lang="en-US" altLang="zh-CN" sz="2400" dirty="0"/>
              <a:t>10</a:t>
            </a:r>
            <a:r>
              <a:rPr lang="zh-CN" altLang="en-US" sz="2400" dirty="0"/>
              <a:t>月</a:t>
            </a:r>
            <a:r>
              <a:rPr lang="en-US" altLang="zh-CN" sz="2400" dirty="0"/>
              <a:t>08</a:t>
            </a:r>
            <a:r>
              <a:rPr lang="zh-CN" altLang="en-US" sz="2400" dirty="0"/>
              <a:t>日</a:t>
            </a:r>
            <a:endParaRPr lang="zh-CN" altLang="en-US" sz="2400" dirty="0"/>
          </a:p>
        </p:txBody>
      </p: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2870" y="449100"/>
            <a:ext cx="9626400" cy="723600"/>
          </a:xfrm>
        </p:spPr>
        <p:txBody>
          <a:bodyPr>
            <a:normAutofit/>
          </a:bodyPr>
          <a:lstStyle/>
          <a:p>
            <a:r>
              <a:rPr lang="en-US" dirty="0"/>
              <a:t>2.0</a:t>
            </a:r>
            <a:r>
              <a:rPr lang="zh-CN" altLang="en-US" dirty="0"/>
              <a:t>、七大原则的概念</a:t>
            </a:r>
            <a:r>
              <a:rPr lang="zh-CN" altLang="en-US" dirty="0">
                <a:sym typeface="+mn-ea"/>
              </a:rPr>
              <a:t>（</a:t>
            </a:r>
            <a:r>
              <a:rPr lang="zh-CN" altLang="en-US" dirty="0">
                <a:sym typeface="+mn-ea"/>
              </a:rPr>
              <a:t>二）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1281430" y="1343660"/>
            <a:ext cx="9626600" cy="4568190"/>
          </a:xfrm>
        </p:spPr>
        <p:txBody>
          <a:bodyPr>
            <a:noAutofit/>
          </a:bodyPr>
          <a:lstStyle/>
          <a:p>
            <a:pPr marL="0" indent="0">
              <a:lnSpc>
                <a:spcPct val="180000"/>
              </a:lnSpc>
              <a:buNone/>
            </a:pPr>
            <a:r>
              <a:rPr lang="en-US" sz="1800" b="1" dirty="0">
                <a:latin typeface="微软雅黑" panose="020B0503020204020204" charset="-122"/>
                <a:cs typeface="微软雅黑" panose="020B0503020204020204" charset="-122"/>
              </a:rPr>
              <a:t>3</a:t>
            </a:r>
            <a:r>
              <a:rPr lang="en-US" sz="1800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、接口隔离原则（Interface Segregation Principle）</a:t>
            </a:r>
            <a:endParaRPr lang="en-US" sz="1800" b="1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80000"/>
              </a:lnSpc>
              <a:buNone/>
            </a:pPr>
            <a:r>
              <a:rPr lang="en-US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ISP</a:t>
            </a:r>
            <a:r>
              <a:rPr lang="zh-CN" altLang="en-US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是指</a:t>
            </a:r>
            <a:r>
              <a:rPr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每个接口中不存在子类用不到却必须实现的方法，如果不然，就要将接口拆分。</a:t>
            </a:r>
            <a:r>
              <a:rPr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使用多个隔离的接口，比使用</a:t>
            </a:r>
            <a:r>
              <a:rPr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单个接口（多个接口方法集合到一个的接口）</a:t>
            </a:r>
            <a:r>
              <a:rPr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要好。</a:t>
            </a:r>
            <a:endParaRPr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80000"/>
              </a:lnSpc>
              <a:buNone/>
            </a:pPr>
            <a:r>
              <a:rPr lang="en-US" sz="1800" b="1" dirty="0">
                <a:latin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1800" b="1" dirty="0">
                <a:latin typeface="微软雅黑" panose="020B0503020204020204" charset="-122"/>
                <a:cs typeface="微软雅黑" panose="020B0503020204020204" charset="-122"/>
              </a:rPr>
              <a:t>、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依赖倒</a:t>
            </a:r>
            <a:r>
              <a:rPr lang="zh-CN" sz="1800" b="1" dirty="0">
                <a:latin typeface="微软雅黑" panose="020B0503020204020204" charset="-122"/>
                <a:cs typeface="微软雅黑" panose="020B0503020204020204" charset="-122"/>
              </a:rPr>
              <a:t>置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原则（Dependence Inversion Principle）</a:t>
            </a:r>
            <a:endParaRPr sz="1800" b="1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80000"/>
              </a:lnSpc>
              <a:buNone/>
            </a:pPr>
            <a:r>
              <a:rPr lang="en-US" b="1" dirty="0">
                <a:latin typeface="微软雅黑" panose="020B0503020204020204" charset="-122"/>
                <a:cs typeface="微软雅黑" panose="020B0503020204020204" charset="-122"/>
              </a:rPr>
              <a:t>DIP</a:t>
            </a:r>
            <a:r>
              <a:rPr lang="zh-CN" altLang="en-US" b="1" dirty="0">
                <a:latin typeface="微软雅黑" panose="020B0503020204020204" charset="-122"/>
                <a:cs typeface="微软雅黑" panose="020B0503020204020204" charset="-122"/>
              </a:rPr>
              <a:t>是指</a:t>
            </a:r>
            <a:r>
              <a:rPr b="1" dirty="0">
                <a:latin typeface="微软雅黑" panose="020B0503020204020204" charset="-122"/>
                <a:cs typeface="微软雅黑" panose="020B0503020204020204" charset="-122"/>
              </a:rPr>
              <a:t>面向接口编程，依赖于抽象而不依赖于具体。</a:t>
            </a:r>
            <a:r>
              <a:rPr lang="zh-CN" dirty="0">
                <a:latin typeface="微软雅黑" panose="020B0503020204020204" charset="-122"/>
                <a:cs typeface="微软雅黑" panose="020B0503020204020204" charset="-122"/>
              </a:rPr>
              <a:t>它</a:t>
            </a:r>
            <a:r>
              <a:rPr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是开闭原则的基础</a:t>
            </a:r>
            <a:r>
              <a:rPr lang="zh-CN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>
              <a:lnSpc>
                <a:spcPct val="180000"/>
              </a:lnSpc>
              <a:buNone/>
            </a:pPr>
            <a:r>
              <a:rPr dirty="0">
                <a:latin typeface="微软雅黑" panose="020B0503020204020204" charset="-122"/>
                <a:cs typeface="微软雅黑" panose="020B0503020204020204" charset="-122"/>
              </a:rPr>
              <a:t>写代码</a:t>
            </a:r>
            <a:r>
              <a:rPr lang="zh-CN" dirty="0">
                <a:latin typeface="微软雅黑" panose="020B0503020204020204" charset="-122"/>
                <a:cs typeface="微软雅黑" panose="020B0503020204020204" charset="-122"/>
              </a:rPr>
              <a:t>碰到需要使用</a:t>
            </a:r>
            <a:r>
              <a:rPr dirty="0">
                <a:latin typeface="微软雅黑" panose="020B0503020204020204" charset="-122"/>
                <a:cs typeface="微软雅黑" panose="020B0503020204020204" charset="-122"/>
              </a:rPr>
              <a:t>具体类时，不</a:t>
            </a:r>
            <a:r>
              <a:rPr lang="zh-CN" dirty="0">
                <a:latin typeface="微软雅黑" panose="020B0503020204020204" charset="-122"/>
                <a:cs typeface="微软雅黑" panose="020B0503020204020204" charset="-122"/>
              </a:rPr>
              <a:t>应</a:t>
            </a:r>
            <a:r>
              <a:rPr dirty="0">
                <a:latin typeface="微软雅黑" panose="020B0503020204020204" charset="-122"/>
                <a:cs typeface="微软雅黑" panose="020B0503020204020204" charset="-122"/>
              </a:rPr>
              <a:t>与具体类交互，而与具体类的上层接口交互。</a:t>
            </a:r>
            <a:r>
              <a:rPr lang="zh-CN" dirty="0">
                <a:latin typeface="微软雅黑" panose="020B0503020204020204" charset="-122"/>
                <a:cs typeface="微软雅黑" panose="020B0503020204020204" charset="-122"/>
              </a:rPr>
              <a:t>意</a:t>
            </a:r>
            <a:r>
              <a:rPr dirty="0">
                <a:latin typeface="微软雅黑" panose="020B0503020204020204" charset="-122"/>
                <a:cs typeface="微软雅黑" panose="020B0503020204020204" charset="-122"/>
              </a:rPr>
              <a:t>思是：每个接口中不存在子类用不到却必须实现的方法，如果不然，就要将接口拆分。使用多个隔离的接口，比使用单个接口（多个接口方法集合到一个的接口）要好。</a:t>
            </a:r>
            <a:endParaRPr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2870" y="449100"/>
            <a:ext cx="9626400" cy="723600"/>
          </a:xfrm>
        </p:spPr>
        <p:txBody>
          <a:bodyPr>
            <a:normAutofit/>
          </a:bodyPr>
          <a:lstStyle/>
          <a:p>
            <a:r>
              <a:rPr lang="en-US" dirty="0"/>
              <a:t>2.0</a:t>
            </a:r>
            <a:r>
              <a:rPr lang="zh-CN" altLang="en-US" dirty="0"/>
              <a:t>、七大原则的概念</a:t>
            </a:r>
            <a:r>
              <a:rPr lang="zh-CN" altLang="en-US" dirty="0">
                <a:sym typeface="+mn-ea"/>
              </a:rPr>
              <a:t>（</a:t>
            </a:r>
            <a:r>
              <a:rPr lang="zh-CN" altLang="en-US" dirty="0">
                <a:sym typeface="+mn-ea"/>
              </a:rPr>
              <a:t>三）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1281430" y="1343660"/>
            <a:ext cx="9626600" cy="4568190"/>
          </a:xfrm>
        </p:spPr>
        <p:txBody>
          <a:bodyPr>
            <a:noAutofit/>
          </a:bodyPr>
          <a:lstStyle/>
          <a:p>
            <a:pPr marL="0" algn="l">
              <a:lnSpc>
                <a:spcPct val="180000"/>
              </a:lnSpc>
              <a:buClrTx/>
              <a:buSzTx/>
              <a:buNone/>
            </a:pPr>
            <a:r>
              <a:rPr lang="en-US" sz="1800" b="1" dirty="0">
                <a:latin typeface="微软雅黑" panose="020B0503020204020204" charset="-122"/>
                <a:cs typeface="微软雅黑" panose="020B0503020204020204" charset="-122"/>
              </a:rPr>
              <a:t>5、迪米特法则（最少知道原则）（Demeter Principle）</a:t>
            </a:r>
            <a:endParaRPr lang="en-US" sz="1800" b="1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80000"/>
              </a:lnSpc>
              <a:buNone/>
            </a:pPr>
            <a:r>
              <a:rPr lang="en-US" b="1" dirty="0">
                <a:latin typeface="微软雅黑" panose="020B0503020204020204" charset="-122"/>
                <a:cs typeface="微软雅黑" panose="020B0503020204020204" charset="-122"/>
              </a:rPr>
              <a:t>DP</a:t>
            </a:r>
            <a:r>
              <a:rPr lang="zh-CN" altLang="en-US" b="1" dirty="0">
                <a:latin typeface="微软雅黑" panose="020B0503020204020204" charset="-122"/>
                <a:cs typeface="微软雅黑" panose="020B0503020204020204" charset="-122"/>
              </a:rPr>
              <a:t>是指</a:t>
            </a:r>
            <a:r>
              <a:rPr b="1" dirty="0">
                <a:latin typeface="微软雅黑" panose="020B0503020204020204" charset="-122"/>
                <a:cs typeface="微软雅黑" panose="020B0503020204020204" charset="-122"/>
              </a:rPr>
              <a:t>一个类对自己依赖的类知道的越少越好。</a:t>
            </a:r>
            <a:r>
              <a:rPr dirty="0">
                <a:latin typeface="微软雅黑" panose="020B0503020204020204" charset="-122"/>
                <a:cs typeface="微软雅黑" panose="020B0503020204020204" charset="-122"/>
              </a:rPr>
              <a:t>也就是说无论被依赖的类多么复杂，都应该将逻辑封装在方法的内部，通过public方法提供给外部。这样当被依赖的类变化时，才能最小的影响该类。</a:t>
            </a:r>
            <a:endParaRPr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80000"/>
              </a:lnSpc>
              <a:buNone/>
            </a:pPr>
            <a:r>
              <a:rPr dirty="0">
                <a:latin typeface="微软雅黑" panose="020B0503020204020204" charset="-122"/>
                <a:cs typeface="微软雅黑" panose="020B0503020204020204" charset="-122"/>
              </a:rPr>
              <a:t>最少知道原则的另一个表达方式是：只与直接的朋友通信。类之间只要有耦合关系，就叫朋友关系。耦合分为依赖、关联、聚合、组合等。我们称出现为成员变量、方法参数、方法返回值中的类为直接朋友。局部变量、临时变量则不是直接的朋友。我们要求陌生的类不要作为局部变量出现在类中。</a:t>
            </a:r>
            <a:endParaRPr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0" algn="l">
              <a:lnSpc>
                <a:spcPct val="180000"/>
              </a:lnSpc>
              <a:buClrTx/>
              <a:buSzTx/>
              <a:buNone/>
            </a:pPr>
            <a:r>
              <a:rPr lang="en-US" sz="1800" b="1" dirty="0">
                <a:latin typeface="微软雅黑" panose="020B0503020204020204" charset="-122"/>
                <a:cs typeface="微软雅黑" panose="020B0503020204020204" charset="-122"/>
              </a:rPr>
              <a:t>6、合成复用原则（Composite Reuse Principle）</a:t>
            </a:r>
            <a:endParaRPr lang="en-US" sz="1800" b="1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80000"/>
              </a:lnSpc>
              <a:buNone/>
            </a:pPr>
            <a:r>
              <a:rPr lang="en-US" b="1" dirty="0">
                <a:latin typeface="微软雅黑" panose="020B0503020204020204" charset="-122"/>
                <a:cs typeface="微软雅黑" panose="020B0503020204020204" charset="-122"/>
              </a:rPr>
              <a:t>CRP</a:t>
            </a:r>
            <a:r>
              <a:rPr b="1" dirty="0">
                <a:latin typeface="微软雅黑" panose="020B0503020204020204" charset="-122"/>
                <a:cs typeface="微软雅黑" panose="020B0503020204020204" charset="-122"/>
              </a:rPr>
              <a:t>是</a:t>
            </a:r>
            <a:r>
              <a:rPr lang="zh-CN" b="1" dirty="0">
                <a:latin typeface="微软雅黑" panose="020B0503020204020204" charset="-122"/>
                <a:cs typeface="微软雅黑" panose="020B0503020204020204" charset="-122"/>
              </a:rPr>
              <a:t>指</a:t>
            </a:r>
            <a:r>
              <a:rPr b="1" dirty="0">
                <a:latin typeface="微软雅黑" panose="020B0503020204020204" charset="-122"/>
                <a:cs typeface="微软雅黑" panose="020B0503020204020204" charset="-122"/>
              </a:rPr>
              <a:t>尽量首先使用合成/聚合的方式，而不是使用继承。</a:t>
            </a:r>
            <a:endParaRPr b="1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稻壳儿春秋广告/盗版必究        原创来源：http://chn.docer.com/works?userid=199329941#!/work_time"/>
          <p:cNvSpPr txBox="1"/>
          <p:nvPr>
            <p:custDataLst>
              <p:tags r:id="rId1"/>
            </p:custDataLst>
          </p:nvPr>
        </p:nvSpPr>
        <p:spPr>
          <a:xfrm>
            <a:off x="6266815" y="2235757"/>
            <a:ext cx="2654300" cy="895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800" dirty="0">
                <a:solidFill>
                  <a:srgbClr val="AD2019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Part 03</a:t>
            </a:r>
            <a:endParaRPr lang="en-US" altLang="zh-CN" sz="4800" dirty="0">
              <a:solidFill>
                <a:srgbClr val="AD2019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266815" y="3131185"/>
            <a:ext cx="4902835" cy="904875"/>
          </a:xfrm>
        </p:spPr>
        <p:txBody>
          <a:bodyPr>
            <a:noAutofit/>
          </a:bodyPr>
          <a:lstStyle/>
          <a:p>
            <a:r>
              <a:rPr lang="zh-CN" altLang="en-US" sz="2800">
                <a:solidFill>
                  <a:schemeClr val="accent6"/>
                </a:solidFill>
                <a:ea typeface="微软雅黑" panose="020B0503020204020204" charset="-122"/>
                <a:sym typeface="+mn-ea"/>
              </a:rPr>
              <a:t>面向对象</a:t>
            </a:r>
            <a:br>
              <a:rPr lang="zh-CN" altLang="en-US" sz="2800">
                <a:solidFill>
                  <a:schemeClr val="accent6"/>
                </a:solidFill>
                <a:ea typeface="微软雅黑" panose="020B0503020204020204" charset="-122"/>
                <a:sym typeface="+mn-ea"/>
              </a:rPr>
            </a:br>
            <a:r>
              <a:rPr lang="zh-CN" altLang="en-US" sz="2800">
                <a:solidFill>
                  <a:schemeClr val="accent6"/>
                </a:solidFill>
                <a:ea typeface="微软雅黑" panose="020B0503020204020204" charset="-122"/>
                <a:sym typeface="+mn-ea"/>
              </a:rPr>
              <a:t>三大类23种设计模式</a:t>
            </a:r>
            <a:endParaRPr lang="zh-CN" altLang="en-US" sz="2800">
              <a:solidFill>
                <a:schemeClr val="accent6"/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266815" y="4311015"/>
            <a:ext cx="5255260" cy="1350010"/>
          </a:xfrm>
        </p:spPr>
        <p:txBody>
          <a:bodyPr>
            <a:normAutofit/>
          </a:bodyPr>
          <a:lstStyle/>
          <a:p>
            <a:pPr algn="l">
              <a:spcBef>
                <a:spcPct val="0"/>
              </a:spcBef>
            </a:pPr>
            <a:r>
              <a:rPr dirty="0">
                <a:sym typeface="+mn-ea"/>
              </a:rPr>
              <a:t>创建型模式（5种）</a:t>
            </a:r>
            <a:endParaRPr dirty="0">
              <a:sym typeface="+mn-ea"/>
            </a:endParaRPr>
          </a:p>
          <a:p>
            <a:pPr algn="l">
              <a:spcBef>
                <a:spcPct val="0"/>
              </a:spcBef>
            </a:pPr>
            <a:r>
              <a:rPr dirty="0">
                <a:sym typeface="+mn-ea"/>
              </a:rPr>
              <a:t>结构型模式（7种）</a:t>
            </a:r>
            <a:endParaRPr dirty="0">
              <a:sym typeface="+mn-ea"/>
            </a:endParaRPr>
          </a:p>
          <a:p>
            <a:pPr algn="l">
              <a:spcBef>
                <a:spcPct val="0"/>
              </a:spcBef>
            </a:pPr>
            <a:r>
              <a:rPr dirty="0">
                <a:sym typeface="+mn-ea"/>
              </a:rPr>
              <a:t>行为型模式（11种）</a:t>
            </a:r>
            <a:endParaRPr dirty="0"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248025" y="7620"/>
            <a:ext cx="5702300" cy="68497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 userDrawn="1">
            <p:custDataLst>
              <p:tags r:id="rId1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7" name="组合 16"/>
          <p:cNvGrpSpPr/>
          <p:nvPr userDrawn="1">
            <p:custDataLst>
              <p:tags r:id="rId2"/>
            </p:custDataLst>
          </p:nvPr>
        </p:nvGrpSpPr>
        <p:grpSpPr>
          <a:xfrm rot="0">
            <a:off x="292735" y="5608320"/>
            <a:ext cx="394970" cy="792480"/>
            <a:chOff x="461" y="8832"/>
            <a:chExt cx="622" cy="1248"/>
          </a:xfrm>
        </p:grpSpPr>
        <p:sp>
          <p:nvSpPr>
            <p:cNvPr id="2" name="稻壳儿春秋广告/盗版必究        原创来源：http://chn.docer.com/works?userid=199329941#!/work_time"/>
            <p:cNvSpPr/>
            <p:nvPr userDrawn="1">
              <p:custDataLst>
                <p:tags r:id="rId3"/>
              </p:custDataLst>
            </p:nvPr>
          </p:nvSpPr>
          <p:spPr>
            <a:xfrm>
              <a:off x="461" y="8832"/>
              <a:ext cx="623" cy="1248"/>
            </a:xfrm>
            <a:custGeom>
              <a:avLst/>
              <a:gdLst>
                <a:gd name="connsiteX0" fmla="*/ 0 w 2316480"/>
                <a:gd name="connsiteY0" fmla="*/ 0 h 4632960"/>
                <a:gd name="connsiteX1" fmla="*/ 2316480 w 2316480"/>
                <a:gd name="connsiteY1" fmla="*/ 2316480 h 4632960"/>
                <a:gd name="connsiteX2" fmla="*/ 0 w 2316480"/>
                <a:gd name="connsiteY2" fmla="*/ 4632960 h 4632960"/>
                <a:gd name="connsiteX3" fmla="*/ 0 w 2316480"/>
                <a:gd name="connsiteY3" fmla="*/ 0 h 463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80" h="4632960">
                  <a:moveTo>
                    <a:pt x="0" y="0"/>
                  </a:moveTo>
                  <a:lnTo>
                    <a:pt x="2316480" y="2316480"/>
                  </a:lnTo>
                  <a:lnTo>
                    <a:pt x="0" y="4632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稻壳儿春秋广告/盗版必究        原创来源：http://chn.docer.com/works?userid=199329941#!/work_time"/>
            <p:cNvSpPr/>
            <p:nvPr userDrawn="1">
              <p:custDataLst>
                <p:tags r:id="rId4"/>
              </p:custDataLst>
            </p:nvPr>
          </p:nvSpPr>
          <p:spPr>
            <a:xfrm>
              <a:off x="461" y="9152"/>
              <a:ext cx="303" cy="609"/>
            </a:xfrm>
            <a:custGeom>
              <a:avLst/>
              <a:gdLst>
                <a:gd name="connsiteX0" fmla="*/ 0 w 2316480"/>
                <a:gd name="connsiteY0" fmla="*/ 0 h 4632960"/>
                <a:gd name="connsiteX1" fmla="*/ 2316480 w 2316480"/>
                <a:gd name="connsiteY1" fmla="*/ 2316480 h 4632960"/>
                <a:gd name="connsiteX2" fmla="*/ 0 w 2316480"/>
                <a:gd name="connsiteY2" fmla="*/ 4632960 h 4632960"/>
                <a:gd name="connsiteX3" fmla="*/ 0 w 2316480"/>
                <a:gd name="connsiteY3" fmla="*/ 0 h 463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80" h="4632960">
                  <a:moveTo>
                    <a:pt x="0" y="0"/>
                  </a:moveTo>
                  <a:lnTo>
                    <a:pt x="2316480" y="2316480"/>
                  </a:lnTo>
                  <a:lnTo>
                    <a:pt x="0" y="4632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8" name="组合 17"/>
          <p:cNvGrpSpPr/>
          <p:nvPr userDrawn="1">
            <p:custDataLst>
              <p:tags r:id="rId5"/>
            </p:custDataLst>
          </p:nvPr>
        </p:nvGrpSpPr>
        <p:grpSpPr>
          <a:xfrm rot="0" flipH="1">
            <a:off x="11504295" y="418465"/>
            <a:ext cx="394970" cy="792480"/>
            <a:chOff x="461" y="8832"/>
            <a:chExt cx="622" cy="1248"/>
          </a:xfrm>
        </p:grpSpPr>
        <p:sp>
          <p:nvSpPr>
            <p:cNvPr id="19" name="稻壳儿春秋广告/盗版必究        原创来源：http://chn.docer.com/works?userid=199329941#!/work_time"/>
            <p:cNvSpPr/>
            <p:nvPr userDrawn="1">
              <p:custDataLst>
                <p:tags r:id="rId6"/>
              </p:custDataLst>
            </p:nvPr>
          </p:nvSpPr>
          <p:spPr>
            <a:xfrm>
              <a:off x="461" y="8832"/>
              <a:ext cx="623" cy="1248"/>
            </a:xfrm>
            <a:custGeom>
              <a:avLst/>
              <a:gdLst>
                <a:gd name="connsiteX0" fmla="*/ 0 w 2316480"/>
                <a:gd name="connsiteY0" fmla="*/ 0 h 4632960"/>
                <a:gd name="connsiteX1" fmla="*/ 2316480 w 2316480"/>
                <a:gd name="connsiteY1" fmla="*/ 2316480 h 4632960"/>
                <a:gd name="connsiteX2" fmla="*/ 0 w 2316480"/>
                <a:gd name="connsiteY2" fmla="*/ 4632960 h 4632960"/>
                <a:gd name="connsiteX3" fmla="*/ 0 w 2316480"/>
                <a:gd name="connsiteY3" fmla="*/ 0 h 463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80" h="4632960">
                  <a:moveTo>
                    <a:pt x="0" y="0"/>
                  </a:moveTo>
                  <a:lnTo>
                    <a:pt x="2316480" y="2316480"/>
                  </a:lnTo>
                  <a:lnTo>
                    <a:pt x="0" y="4632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" name="稻壳儿春秋广告/盗版必究        原创来源：http://chn.docer.com/works?userid=199329941#!/work_time"/>
            <p:cNvSpPr/>
            <p:nvPr userDrawn="1">
              <p:custDataLst>
                <p:tags r:id="rId7"/>
              </p:custDataLst>
            </p:nvPr>
          </p:nvSpPr>
          <p:spPr>
            <a:xfrm>
              <a:off x="461" y="9152"/>
              <a:ext cx="303" cy="609"/>
            </a:xfrm>
            <a:custGeom>
              <a:avLst/>
              <a:gdLst>
                <a:gd name="connsiteX0" fmla="*/ 0 w 2316480"/>
                <a:gd name="connsiteY0" fmla="*/ 0 h 4632960"/>
                <a:gd name="connsiteX1" fmla="*/ 2316480 w 2316480"/>
                <a:gd name="connsiteY1" fmla="*/ 2316480 h 4632960"/>
                <a:gd name="connsiteX2" fmla="*/ 0 w 2316480"/>
                <a:gd name="connsiteY2" fmla="*/ 4632960 h 4632960"/>
                <a:gd name="connsiteX3" fmla="*/ 0 w 2316480"/>
                <a:gd name="connsiteY3" fmla="*/ 0 h 463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80" h="4632960">
                  <a:moveTo>
                    <a:pt x="0" y="0"/>
                  </a:moveTo>
                  <a:lnTo>
                    <a:pt x="2316480" y="2316480"/>
                  </a:lnTo>
                  <a:lnTo>
                    <a:pt x="0" y="4632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8" name="图片 7"/>
          <p:cNvPicPr/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>
            <a:off x="608400" y="614362"/>
            <a:ext cx="3150914" cy="5629276"/>
          </a:xfrm>
          <a:prstGeom prst="rect">
            <a:avLst/>
          </a:prstGeom>
        </p:spPr>
      </p:pic>
      <p:pic>
        <p:nvPicPr>
          <p:cNvPr id="9" name="图片 8"/>
          <p:cNvPicPr/>
          <p:nvPr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>
            <a:off x="3873614" y="614362"/>
            <a:ext cx="3150914" cy="5629276"/>
          </a:xfrm>
          <a:prstGeom prst="rect">
            <a:avLst/>
          </a:prstGeom>
        </p:spPr>
      </p:pic>
      <p:sp>
        <p:nvSpPr>
          <p:cNvPr id="10" name="Title 6"/>
          <p:cNvSpPr txBox="1"/>
          <p:nvPr>
            <p:custDataLst>
              <p:tags r:id="rId12"/>
            </p:custDataLst>
          </p:nvPr>
        </p:nvSpPr>
        <p:spPr>
          <a:xfrm>
            <a:off x="7459200" y="3154539"/>
            <a:ext cx="4124399" cy="1478024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spc="-20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介绍</a:t>
            </a:r>
            <a:r>
              <a:rPr altLang="zh-CN" sz="1800" spc="-20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zh-CN" altLang="en-US" sz="1800" spc="-20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种创建型设计</a:t>
            </a:r>
            <a:r>
              <a:rPr lang="zh-CN" altLang="en-US" sz="1800" spc="-20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模式的</a:t>
            </a:r>
            <a:r>
              <a:rPr lang="zh-CN" altLang="en-US" sz="1800" spc="-20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概念。</a:t>
            </a:r>
            <a:endParaRPr lang="zh-CN" altLang="en-US" sz="1800" spc="-20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13"/>
            </p:custDataLst>
          </p:nvPr>
        </p:nvSpPr>
        <p:spPr>
          <a:xfrm>
            <a:off x="7459201" y="2225438"/>
            <a:ext cx="4124398" cy="626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>
              <a:spcBef>
                <a:spcPct val="0"/>
              </a:spcBef>
            </a:pPr>
            <a:r>
              <a:rPr altLang="zh-CN" sz="3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3.1 </a:t>
            </a:r>
            <a:r>
              <a:rPr lang="zh-CN" altLang="en-US" sz="3600">
                <a:sym typeface="+mn-ea"/>
              </a:rPr>
              <a:t>创建型设计</a:t>
            </a:r>
            <a:r>
              <a:rPr lang="zh-CN" altLang="en-US" sz="3600">
                <a:sym typeface="+mn-ea"/>
              </a:rPr>
              <a:t>模式</a:t>
            </a:r>
            <a:endParaRPr lang="zh-CN" altLang="en-US" sz="3600">
              <a:sym typeface="+mn-ea"/>
            </a:endParaRPr>
          </a:p>
        </p:txBody>
      </p:sp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2870" y="449100"/>
            <a:ext cx="9626400" cy="723600"/>
          </a:xfrm>
        </p:spPr>
        <p:txBody>
          <a:bodyPr>
            <a:normAutofit/>
          </a:bodyPr>
          <a:lstStyle/>
          <a:p>
            <a:r>
              <a:rPr lang="en-US" dirty="0"/>
              <a:t>3.1</a:t>
            </a:r>
            <a:r>
              <a:rPr lang="zh-CN" altLang="en-US" dirty="0"/>
              <a:t>、创建型设计模式（一）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1281430" y="1343660"/>
            <a:ext cx="9626600" cy="4568190"/>
          </a:xfrm>
        </p:spPr>
        <p:txBody>
          <a:bodyPr>
            <a:noAutofit/>
          </a:bodyPr>
          <a:lstStyle/>
          <a:p>
            <a:pPr marL="0" algn="l">
              <a:lnSpc>
                <a:spcPct val="180000"/>
              </a:lnSpc>
              <a:buClrTx/>
              <a:buSzTx/>
              <a:buNone/>
            </a:pPr>
            <a:r>
              <a:rPr lang="en-US" sz="1800" b="1" dirty="0">
                <a:latin typeface="微软雅黑" panose="020B0503020204020204" charset="-122"/>
                <a:cs typeface="微软雅黑" panose="020B0503020204020204" charset="-122"/>
              </a:rPr>
              <a:t>0</a:t>
            </a:r>
            <a:r>
              <a:rPr lang="zh-CN" altLang="en-US" sz="1800" b="1" dirty="0">
                <a:latin typeface="微软雅黑" panose="020B0503020204020204" charset="-122"/>
                <a:cs typeface="微软雅黑" panose="020B0503020204020204" charset="-122"/>
              </a:rPr>
              <a:t>、简单工厂模式（</a:t>
            </a:r>
            <a:r>
              <a:rPr lang="en-US" altLang="zh-CN" sz="1800" b="1" dirty="0">
                <a:latin typeface="微软雅黑" panose="020B0503020204020204" charset="-122"/>
                <a:cs typeface="微软雅黑" panose="020B0503020204020204" charset="-122"/>
              </a:rPr>
              <a:t>Simple Factory</a:t>
            </a:r>
            <a:r>
              <a:rPr lang="zh-CN" altLang="en-US" sz="1800" b="1" dirty="0">
                <a:latin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1800" b="1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0" algn="l">
              <a:lnSpc>
                <a:spcPct val="180000"/>
              </a:lnSpc>
              <a:buClrTx/>
              <a:buSzTx/>
              <a:buNone/>
            </a:pPr>
            <a:r>
              <a:rPr lang="en-US" dirty="0">
                <a:latin typeface="微软雅黑" panose="020B0503020204020204" charset="-122"/>
                <a:cs typeface="微软雅黑" panose="020B0503020204020204" charset="-122"/>
              </a:rPr>
              <a:t>首先，</a:t>
            </a:r>
            <a:r>
              <a:rPr lang="en-US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简单工厂模式不属于23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种设计</a:t>
            </a:r>
            <a:r>
              <a:rPr lang="en-US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模式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中的一种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</a:rPr>
              <a:t>因为它无法做到对扩展开放，扩展时需要修改工厂类的代码，违背了</a:t>
            </a:r>
            <a:r>
              <a:rPr lang="zh-CN" altLang="en-US" b="1" dirty="0">
                <a:latin typeface="微软雅黑" panose="020B0503020204020204" charset="-122"/>
                <a:cs typeface="微软雅黑" panose="020B0503020204020204" charset="-122"/>
              </a:rPr>
              <a:t>开闭原则</a:t>
            </a: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</a:rPr>
              <a:t>，但它也是一种比较常用的模式。在产品子类种类比较固定且实例化过程较为简单的场景下，经常直接使用它，而不需要</a:t>
            </a: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</a:rPr>
              <a:t>使用工厂方法</a:t>
            </a: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</a:rPr>
              <a:t>模式。</a:t>
            </a:r>
            <a:endParaRPr lang="zh-CN" altLang="en-US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0" algn="l">
              <a:lnSpc>
                <a:spcPct val="180000"/>
              </a:lnSpc>
              <a:buClrTx/>
              <a:buSzTx/>
              <a:buNone/>
            </a:pPr>
            <a:r>
              <a:rPr lang="en-US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简单工厂</a:t>
            </a: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模式</a:t>
            </a:r>
            <a:r>
              <a:rPr lang="en-US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一般分为：普通简单工厂、多方法简单工厂、</a:t>
            </a:r>
            <a:r>
              <a:rPr lang="en-US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静态方法简单工厂</a:t>
            </a:r>
            <a:r>
              <a:rPr lang="en-US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en-US" b="1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0" algn="l">
              <a:lnSpc>
                <a:spcPct val="180000"/>
              </a:lnSpc>
              <a:buClrTx/>
              <a:buSzTx/>
              <a:buNone/>
            </a:pPr>
            <a:r>
              <a:rPr lang="en-US" sz="1800" b="1" dirty="0">
                <a:latin typeface="微软雅黑" panose="020B0503020204020204" charset="-122"/>
                <a:cs typeface="微软雅黑" panose="020B0503020204020204" charset="-122"/>
              </a:rPr>
              <a:t>1、</a:t>
            </a:r>
            <a:r>
              <a:rPr lang="en-US" sz="1800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工厂方法模式</a:t>
            </a:r>
            <a:r>
              <a:rPr lang="zh-CN" altLang="en-US" sz="1800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 sz="1800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Factory Method</a:t>
            </a:r>
            <a:r>
              <a:rPr lang="zh-CN" altLang="en-US" sz="1800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lang="zh-CN" altLang="en-US" sz="1800" b="1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80000"/>
              </a:lnSpc>
              <a:buNone/>
            </a:pPr>
            <a:r>
              <a:rPr lang="zh-CN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定义一个</a:t>
            </a:r>
            <a:r>
              <a:rPr lang="zh-CN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产品接口和一个</a:t>
            </a:r>
            <a:r>
              <a:rPr lang="zh-CN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用于创建产品实例的工厂接口，让工厂子类决定实例化哪一个产品类。</a:t>
            </a:r>
            <a:r>
              <a:rPr lang="en-US" altLang="zh-CN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Factory Method</a:t>
            </a: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使一个类的实例化延迟到其子类。一般用于产品子类较多的</a:t>
            </a: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场景。</a:t>
            </a:r>
            <a:endParaRPr lang="zh-CN" altLang="en-US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>
              <a:lnSpc>
                <a:spcPct val="180000"/>
              </a:lnSpc>
              <a:buNone/>
            </a:pPr>
            <a:r>
              <a:rPr lang="zh-CN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优点：</a:t>
            </a:r>
            <a:r>
              <a:rPr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一旦需要增加新的功能，直接增加新的工厂类就可以了，不需要修改之前的代码。</a:t>
            </a:r>
            <a:endParaRPr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2870" y="449100"/>
            <a:ext cx="9626400" cy="723600"/>
          </a:xfrm>
        </p:spPr>
        <p:txBody>
          <a:bodyPr>
            <a:normAutofit/>
          </a:bodyPr>
          <a:lstStyle/>
          <a:p>
            <a:r>
              <a:rPr lang="en-US" dirty="0"/>
              <a:t>3.1</a:t>
            </a:r>
            <a:r>
              <a:rPr lang="zh-CN" altLang="en-US" dirty="0"/>
              <a:t>、创建型设计模式（</a:t>
            </a:r>
            <a:r>
              <a:rPr lang="zh-CN" altLang="en-US" dirty="0"/>
              <a:t>二）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1281430" y="1343660"/>
            <a:ext cx="9626600" cy="4568190"/>
          </a:xfrm>
        </p:spPr>
        <p:txBody>
          <a:bodyPr>
            <a:noAutofit/>
          </a:bodyPr>
          <a:lstStyle/>
          <a:p>
            <a:pPr marL="0" algn="l">
              <a:lnSpc>
                <a:spcPct val="180000"/>
              </a:lnSpc>
              <a:buClrTx/>
              <a:buSzTx/>
              <a:buNone/>
            </a:pPr>
            <a:r>
              <a:rPr lang="en-US" sz="1800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2、抽象工厂模式</a:t>
            </a:r>
            <a:r>
              <a:rPr lang="zh-CN" altLang="en-US" sz="1800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 sz="1800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Abstract Factory</a:t>
            </a:r>
            <a:r>
              <a:rPr lang="zh-CN" altLang="en-US" sz="1800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lang="en-US" sz="1800" b="1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80000"/>
              </a:lnSpc>
              <a:buNone/>
            </a:pPr>
            <a:r>
              <a:rPr lang="zh-CN" dirty="0">
                <a:latin typeface="微软雅黑" panose="020B0503020204020204" charset="-122"/>
                <a:cs typeface="微软雅黑" panose="020B0503020204020204" charset="-122"/>
              </a:rPr>
              <a:t>提供一个接口以创建</a:t>
            </a:r>
            <a:r>
              <a:rPr lang="zh-CN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一系列</a:t>
            </a:r>
            <a:r>
              <a:rPr lang="zh-CN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相关的</a:t>
            </a:r>
            <a:r>
              <a:rPr lang="zh-CN" dirty="0">
                <a:latin typeface="微软雅黑" panose="020B0503020204020204" charset="-122"/>
                <a:cs typeface="微软雅黑" panose="020B0503020204020204" charset="-122"/>
              </a:rPr>
              <a:t>或</a:t>
            </a:r>
            <a:r>
              <a:rPr lang="zh-CN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相互依赖的</a:t>
            </a:r>
            <a:r>
              <a:rPr lang="zh-CN" dirty="0">
                <a:latin typeface="微软雅黑" panose="020B0503020204020204" charset="-122"/>
                <a:cs typeface="微软雅黑" panose="020B0503020204020204" charset="-122"/>
              </a:rPr>
              <a:t>对象，而无须指定它们具体的类。一般用于</a:t>
            </a:r>
            <a:r>
              <a:rPr lang="zh-CN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产品族</a:t>
            </a:r>
            <a:r>
              <a:rPr lang="zh-CN" dirty="0">
                <a:latin typeface="微软雅黑" panose="020B0503020204020204" charset="-122"/>
                <a:cs typeface="微软雅黑" panose="020B0503020204020204" charset="-122"/>
              </a:rPr>
              <a:t>场景。</a:t>
            </a:r>
            <a:endParaRPr lang="zh-CN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80000"/>
              </a:lnSpc>
              <a:buNone/>
            </a:pPr>
            <a:r>
              <a:rPr lang="zh-CN" b="1" dirty="0">
                <a:latin typeface="微软雅黑" panose="020B0503020204020204" charset="-122"/>
                <a:cs typeface="微软雅黑" panose="020B0503020204020204" charset="-122"/>
              </a:rPr>
              <a:t>对比工厂方法模式：</a:t>
            </a:r>
            <a:endParaRPr lang="zh-CN" b="1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80000"/>
              </a:lnSpc>
              <a:buNone/>
            </a:pPr>
            <a:r>
              <a:rPr lang="zh-CN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dirty="0">
                <a:latin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zh-CN" dirty="0">
                <a:latin typeface="微软雅黑" panose="020B0503020204020204" charset="-122"/>
                <a:cs typeface="微软雅黑" panose="020B0503020204020204" charset="-122"/>
              </a:rPr>
              <a:t>工厂方法模式只有一个抽象产品类，而抽象工厂模式有多个。</a:t>
            </a:r>
            <a:endParaRPr lang="zh-CN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80000"/>
              </a:lnSpc>
              <a:buNone/>
            </a:pPr>
            <a:r>
              <a:rPr lang="zh-CN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dirty="0">
                <a:latin typeface="微软雅黑" panose="020B0503020204020204" charset="-122"/>
                <a:cs typeface="微软雅黑" panose="020B0503020204020204" charset="-122"/>
              </a:rPr>
              <a:t>   工厂方法模式的具体工厂类只能创建一个具体产品类的实例，而抽象工厂模式可以创建多个。</a:t>
            </a:r>
            <a:endParaRPr lang="en-US" altLang="zh-CN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80000"/>
              </a:lnSpc>
              <a:buNone/>
            </a:pPr>
            <a:r>
              <a:rPr lang="zh-CN" altLang="en-US" b="1" dirty="0">
                <a:latin typeface="微软雅黑" panose="020B0503020204020204" charset="-122"/>
                <a:cs typeface="微软雅黑" panose="020B0503020204020204" charset="-122"/>
              </a:rPr>
              <a:t>举例：</a:t>
            </a: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</a:rPr>
              <a:t>计算机各配件的生产。各配件具有兼容性</a:t>
            </a: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</a:rPr>
              <a:t>问题。</a:t>
            </a:r>
            <a:endParaRPr lang="zh-CN" altLang="en-US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2870" y="449100"/>
            <a:ext cx="9626400" cy="723600"/>
          </a:xfrm>
        </p:spPr>
        <p:txBody>
          <a:bodyPr>
            <a:normAutofit/>
          </a:bodyPr>
          <a:lstStyle/>
          <a:p>
            <a:r>
              <a:rPr lang="en-US" dirty="0"/>
              <a:t>3.1</a:t>
            </a:r>
            <a:r>
              <a:rPr lang="zh-CN" altLang="en-US" dirty="0"/>
              <a:t>、创建型设计模式（</a:t>
            </a:r>
            <a:r>
              <a:rPr lang="zh-CN" altLang="en-US" dirty="0"/>
              <a:t>三）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1281430" y="1281430"/>
            <a:ext cx="9626600" cy="4659630"/>
          </a:xfrm>
        </p:spPr>
        <p:txBody>
          <a:bodyPr>
            <a:noAutofit/>
          </a:bodyPr>
          <a:lstStyle/>
          <a:p>
            <a:pPr marL="0" algn="l">
              <a:lnSpc>
                <a:spcPct val="180000"/>
              </a:lnSpc>
              <a:buClrTx/>
              <a:buSzTx/>
              <a:buNone/>
            </a:pPr>
            <a:r>
              <a:rPr lang="en-US" sz="1600" b="1" dirty="0">
                <a:latin typeface="微软雅黑" panose="020B0503020204020204" charset="-122"/>
                <a:cs typeface="微软雅黑" panose="020B0503020204020204" charset="-122"/>
              </a:rPr>
              <a:t>3、</a:t>
            </a:r>
            <a:r>
              <a:rPr lang="en-US" sz="1600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单例模式</a:t>
            </a:r>
            <a:r>
              <a:rPr lang="zh-CN" altLang="en-US" sz="1600" b="1" dirty="0">
                <a:latin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1600" b="1" dirty="0">
                <a:latin typeface="微软雅黑" panose="020B0503020204020204" charset="-122"/>
                <a:cs typeface="微软雅黑" panose="020B0503020204020204" charset="-122"/>
              </a:rPr>
              <a:t>Singleton</a:t>
            </a:r>
            <a:r>
              <a:rPr lang="zh-CN" altLang="en-US" sz="1600" b="1" dirty="0">
                <a:latin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1600" b="1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单例模式是一种常用的设计模式。它是指一个类在内存中只存在一个实例。</a:t>
            </a:r>
            <a:endParaRPr lang="zh-CN" altLang="en-US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主要分为以下几种实现方式：</a:t>
            </a:r>
            <a:endParaRPr lang="zh-CN" altLang="en-US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）饿汉模式：</a:t>
            </a: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私有构造函数</a:t>
            </a:r>
            <a:r>
              <a:rPr lang="en-US" altLang="zh-CN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 + </a:t>
            </a: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静态常量；</a:t>
            </a:r>
            <a:endParaRPr lang="zh-CN" altLang="en-US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缺点：调用方法类的其他静态方法时，这个单例也会马上先被生成。（静态属性和</a:t>
            </a:r>
            <a:r>
              <a:rPr lang="en-US" altLang="zh-CN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static{}</a:t>
            </a: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在类被访问到时，会运行一次。）</a:t>
            </a:r>
            <a:endParaRPr lang="zh-CN" altLang="en-US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）饱汉模式：</a:t>
            </a: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私有构造函数</a:t>
            </a:r>
            <a:r>
              <a:rPr lang="en-US" altLang="zh-CN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 + (</a:t>
            </a: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双</a:t>
            </a:r>
            <a:r>
              <a:rPr lang="en-US" altLang="zh-CN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if+lock) + (</a:t>
            </a: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静态变量</a:t>
            </a:r>
            <a:r>
              <a:rPr lang="en-US" altLang="zh-CN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+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volatile</a:t>
            </a:r>
            <a:r>
              <a:rPr lang="en-US" altLang="zh-CN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；</a:t>
            </a:r>
            <a:endParaRPr lang="zh-CN" altLang="en-US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）嵌套类：</a:t>
            </a: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私有构造函数</a:t>
            </a:r>
            <a:r>
              <a:rPr lang="en-US" altLang="zh-CN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 + (</a:t>
            </a: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嵌套类</a:t>
            </a:r>
            <a:r>
              <a:rPr lang="en-US" altLang="zh-CN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+</a:t>
            </a: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嵌套类内的静态常量</a:t>
            </a:r>
            <a:r>
              <a:rPr lang="en-US" altLang="zh-CN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) </a:t>
            </a: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；</a:t>
            </a:r>
            <a:endParaRPr lang="zh-CN" altLang="en-US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优点：解决了饿汉模式的缺点，是最常见的一种单例实现</a:t>
            </a: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方式。</a:t>
            </a:r>
            <a:endParaRPr lang="zh-CN" altLang="en-US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4</a:t>
            </a:r>
            <a:r>
              <a:rPr lang="zh-CN" altLang="en-US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）枚举类（推荐）：</a:t>
            </a: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私有构造函数</a:t>
            </a:r>
            <a:r>
              <a:rPr lang="en-US" altLang="zh-CN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 + (</a:t>
            </a: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嵌套枚举</a:t>
            </a:r>
            <a:r>
              <a:rPr lang="en-US" altLang="zh-CN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+</a:t>
            </a: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枚举内</a:t>
            </a:r>
            <a:r>
              <a:rPr lang="en-US" altLang="zh-CN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final</a:t>
            </a: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属性直接实例化</a:t>
            </a:r>
            <a:r>
              <a:rPr lang="en-US" altLang="zh-CN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) </a:t>
            </a: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；</a:t>
            </a:r>
            <a:endParaRPr lang="zh-CN" altLang="en-US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  </a:t>
            </a: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枚举在类加载的时候会初始化其所有实例，而且</a:t>
            </a:r>
            <a:r>
              <a:rPr lang="en-US" altLang="zh-CN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JVM</a:t>
            </a: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保证了它们不会再被实例化。</a:t>
            </a:r>
            <a:endParaRPr lang="zh-CN" altLang="en-US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2870" y="449100"/>
            <a:ext cx="9626400" cy="723600"/>
          </a:xfrm>
        </p:spPr>
        <p:txBody>
          <a:bodyPr>
            <a:normAutofit/>
          </a:bodyPr>
          <a:lstStyle/>
          <a:p>
            <a:r>
              <a:rPr lang="en-US" dirty="0"/>
              <a:t>3.1</a:t>
            </a:r>
            <a:r>
              <a:rPr lang="zh-CN" altLang="en-US" dirty="0"/>
              <a:t>、创建型设计模式（</a:t>
            </a:r>
            <a:r>
              <a:rPr lang="zh-CN" altLang="en-US" dirty="0"/>
              <a:t>四）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1281430" y="1343660"/>
            <a:ext cx="9626600" cy="4678045"/>
          </a:xfrm>
        </p:spPr>
        <p:txBody>
          <a:bodyPr>
            <a:noAutofit/>
          </a:bodyPr>
          <a:lstStyle/>
          <a:p>
            <a:pPr marL="0" algn="l">
              <a:lnSpc>
                <a:spcPct val="180000"/>
              </a:lnSpc>
              <a:buClrTx/>
              <a:buSzTx/>
              <a:buNone/>
            </a:pPr>
            <a:r>
              <a:rPr lang="en-US" sz="1800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4、建造者模式</a:t>
            </a:r>
            <a:r>
              <a:rPr lang="zh-CN" altLang="en-US" sz="1800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 sz="1800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Builder</a:t>
            </a:r>
            <a:r>
              <a:rPr lang="zh-CN" altLang="en-US" sz="1800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lang="en-US" sz="1800" b="1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80000"/>
              </a:lnSpc>
              <a:buNone/>
            </a:pPr>
            <a:r>
              <a:rPr lang="zh-CN" dirty="0">
                <a:latin typeface="微软雅黑" panose="020B0503020204020204" charset="-122"/>
                <a:cs typeface="微软雅黑" panose="020B0503020204020204" charset="-122"/>
              </a:rPr>
              <a:t>通过实例化一个</a:t>
            </a:r>
            <a:r>
              <a:rPr lang="en-US" altLang="zh-CN" dirty="0">
                <a:latin typeface="微软雅黑" panose="020B0503020204020204" charset="-122"/>
                <a:cs typeface="微软雅黑" panose="020B0503020204020204" charset="-122"/>
              </a:rPr>
              <a:t>XxxBuilder</a:t>
            </a: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</a:rPr>
              <a:t>类，然后可以链式的调用一批方法，最后再调用一次</a:t>
            </a:r>
            <a:r>
              <a:rPr lang="en-US" altLang="zh-CN" dirty="0">
                <a:latin typeface="微软雅黑" panose="020B0503020204020204" charset="-122"/>
                <a:cs typeface="微软雅黑" panose="020B0503020204020204" charset="-122"/>
              </a:rPr>
              <a:t>build()</a:t>
            </a: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</a:rPr>
              <a:t>方法，来创建我们想要的实例。通常用于构建一个属性较多且构建</a:t>
            </a: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</a:rPr>
              <a:t>起来比较麻烦的类的</a:t>
            </a: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</a:rPr>
              <a:t>实例。</a:t>
            </a:r>
            <a:endParaRPr lang="zh-CN" altLang="en-US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80000"/>
              </a:lnSpc>
              <a:buNone/>
            </a:pP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</a:rPr>
              <a:t>在我们日常开发中，可以借助</a:t>
            </a:r>
            <a:r>
              <a:rPr lang="en-US" altLang="zh-CN" dirty="0">
                <a:latin typeface="微软雅黑" panose="020B0503020204020204" charset="-122"/>
                <a:cs typeface="微软雅黑" panose="020B0503020204020204" charset="-122"/>
              </a:rPr>
              <a:t>lombok</a:t>
            </a: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en-US" altLang="zh-CN" dirty="0">
                <a:latin typeface="微软雅黑" panose="020B0503020204020204" charset="-122"/>
                <a:cs typeface="微软雅黑" panose="020B0503020204020204" charset="-122"/>
              </a:rPr>
              <a:t>@Builder</a:t>
            </a: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</a:rPr>
              <a:t>注解来生成</a:t>
            </a:r>
            <a:r>
              <a:rPr lang="en-US" altLang="zh-CN" dirty="0">
                <a:latin typeface="微软雅黑" panose="020B0503020204020204" charset="-122"/>
                <a:cs typeface="微软雅黑" panose="020B0503020204020204" charset="-122"/>
              </a:rPr>
              <a:t>Builder</a:t>
            </a: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</a:rPr>
              <a:t>代码。</a:t>
            </a:r>
            <a:endParaRPr sz="1800" b="1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0" algn="l">
              <a:lnSpc>
                <a:spcPct val="180000"/>
              </a:lnSpc>
              <a:buClrTx/>
              <a:buSzTx/>
              <a:buNone/>
            </a:pPr>
            <a:r>
              <a:rPr lang="en-US" sz="1800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5、</a:t>
            </a:r>
            <a:r>
              <a:rPr lang="en-US" sz="1800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原型模式</a:t>
            </a:r>
            <a:r>
              <a:rPr lang="zh-CN" altLang="en-US" sz="1800" b="1" dirty="0">
                <a:latin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1800" b="1" dirty="0">
                <a:latin typeface="微软雅黑" panose="020B0503020204020204" charset="-122"/>
                <a:cs typeface="微软雅黑" panose="020B0503020204020204" charset="-122"/>
              </a:rPr>
              <a:t>Prototype</a:t>
            </a:r>
            <a:r>
              <a:rPr lang="zh-CN" altLang="en-US" sz="1800" b="1" dirty="0">
                <a:latin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1800" b="1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80000"/>
              </a:lnSpc>
              <a:buNone/>
            </a:pPr>
            <a:r>
              <a:rPr lang="zh-CN" sz="1200" dirty="0">
                <a:latin typeface="微软雅黑" panose="020B0503020204020204" charset="-122"/>
                <a:cs typeface="微软雅黑" panose="020B0503020204020204" charset="-122"/>
              </a:rPr>
              <a:t>先创建一个类的实例，基于该实例创建另一个实例，也就是</a:t>
            </a:r>
            <a:r>
              <a:rPr lang="en-US" altLang="zh-CN" sz="1200" dirty="0">
                <a:latin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1200" dirty="0">
                <a:latin typeface="微软雅黑" panose="020B0503020204020204" charset="-122"/>
                <a:cs typeface="微软雅黑" panose="020B0503020204020204" charset="-122"/>
              </a:rPr>
              <a:t>克隆</a:t>
            </a:r>
            <a:r>
              <a:rPr lang="en-US" altLang="zh-CN" sz="1200" dirty="0">
                <a:latin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 sz="1200" dirty="0"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12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80000"/>
              </a:lnSpc>
              <a:buNone/>
            </a:pPr>
            <a:r>
              <a:rPr lang="zh-CN" altLang="en-US" sz="1200" dirty="0">
                <a:latin typeface="微软雅黑" panose="020B0503020204020204" charset="-122"/>
                <a:cs typeface="微软雅黑" panose="020B0503020204020204" charset="-122"/>
              </a:rPr>
              <a:t>Object 类中有一个 clone() 方法，它用于生成一个新的</a:t>
            </a:r>
            <a:r>
              <a:rPr lang="zh-CN" altLang="en-US" sz="1200" dirty="0">
                <a:latin typeface="微软雅黑" panose="020B0503020204020204" charset="-122"/>
                <a:cs typeface="微软雅黑" panose="020B0503020204020204" charset="-122"/>
              </a:rPr>
              <a:t>实例，当然，如果我们要调用这个方法，java 要求我们的类必须先实现 Cloneable 接口 ，此接口没有定义任何方法，但是不这么做的话，在 clone() 的时候，会抛出 CloneNotSupportedException 异常。</a:t>
            </a:r>
            <a:endParaRPr lang="zh-CN" altLang="en-US" sz="12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80000"/>
              </a:lnSpc>
              <a:buNone/>
            </a:pPr>
            <a:r>
              <a:rPr lang="zh-CN" altLang="en-US" sz="1200" dirty="0">
                <a:latin typeface="微软雅黑" panose="020B0503020204020204" charset="-122"/>
                <a:cs typeface="微软雅黑" panose="020B0503020204020204" charset="-122"/>
              </a:rPr>
              <a:t>通常，该模式用于实例化过程对</a:t>
            </a:r>
            <a:r>
              <a:rPr lang="en-US" altLang="zh-CN" sz="1200" dirty="0">
                <a:latin typeface="微软雅黑" panose="020B0503020204020204" charset="-122"/>
                <a:cs typeface="微软雅黑" panose="020B0503020204020204" charset="-122"/>
              </a:rPr>
              <a:t>CPU</a:t>
            </a:r>
            <a:r>
              <a:rPr lang="zh-CN" altLang="en-US" sz="1200" dirty="0">
                <a:latin typeface="微软雅黑" panose="020B0503020204020204" charset="-122"/>
                <a:cs typeface="微软雅黑" panose="020B0503020204020204" charset="-122"/>
              </a:rPr>
              <a:t>或内存损耗较大的场景。</a:t>
            </a:r>
            <a:endParaRPr lang="zh-CN" altLang="en-US" sz="12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2870" y="449100"/>
            <a:ext cx="9626400" cy="723600"/>
          </a:xfrm>
        </p:spPr>
        <p:txBody>
          <a:bodyPr>
            <a:normAutofit/>
          </a:bodyPr>
          <a:lstStyle/>
          <a:p>
            <a:r>
              <a:rPr lang="en-US" dirty="0"/>
              <a:t>3.1</a:t>
            </a:r>
            <a:r>
              <a:rPr lang="zh-CN" altLang="en-US" dirty="0"/>
              <a:t>、创建型设计模式（</a:t>
            </a:r>
            <a:r>
              <a:rPr lang="zh-CN" altLang="en-US" dirty="0"/>
              <a:t>总结）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1281430" y="1121410"/>
            <a:ext cx="9626600" cy="4925695"/>
          </a:xfrm>
        </p:spPr>
        <p:txBody>
          <a:bodyPr>
            <a:noAutofit/>
          </a:bodyPr>
          <a:lstStyle/>
          <a:p>
            <a:pPr marL="0" algn="l">
              <a:lnSpc>
                <a:spcPct val="180000"/>
              </a:lnSpc>
              <a:buClrTx/>
              <a:buSzTx/>
              <a:buNone/>
            </a:pPr>
            <a:r>
              <a:rPr lang="en-US" altLang="zh-CN" sz="1600" dirty="0">
                <a:latin typeface="微软雅黑" panose="020B0503020204020204" charset="-122"/>
                <a:cs typeface="微软雅黑" panose="020B0503020204020204" charset="-122"/>
              </a:rPr>
              <a:t>      </a:t>
            </a:r>
            <a:r>
              <a:rPr lang="zh-CN" altLang="en-US" sz="1600" dirty="0">
                <a:latin typeface="微软雅黑" panose="020B0503020204020204" charset="-122"/>
                <a:cs typeface="微软雅黑" panose="020B0503020204020204" charset="-122"/>
              </a:rPr>
              <a:t>创建型模式总体上比较简单，它们的作用就是为了产生实例对象，且每种模式的应用场景也比较</a:t>
            </a:r>
            <a:r>
              <a:rPr lang="zh-CN" altLang="en-US" sz="1600" dirty="0">
                <a:latin typeface="微软雅黑" panose="020B0503020204020204" charset="-122"/>
                <a:cs typeface="微软雅黑" panose="020B0503020204020204" charset="-122"/>
              </a:rPr>
              <a:t>明确，算是各种工作的第一步了，因为我们写的是面向对象的代码，所以我们第一步当然是需要创建一个对象了。</a:t>
            </a:r>
            <a:endParaRPr lang="zh-CN" altLang="en-US" sz="16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0" algn="l">
              <a:lnSpc>
                <a:spcPct val="180000"/>
              </a:lnSpc>
              <a:buClrTx/>
              <a:buSzTx/>
              <a:buNone/>
            </a:pPr>
            <a:r>
              <a:rPr lang="en-US" altLang="zh-CN" dirty="0">
                <a:latin typeface="微软雅黑" panose="020B0503020204020204" charset="-122"/>
                <a:cs typeface="微软雅黑" panose="020B0503020204020204" charset="-122"/>
              </a:rPr>
              <a:t>0</a:t>
            </a: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zh-CN" altLang="en-US" b="1" dirty="0">
                <a:latin typeface="微软雅黑" panose="020B0503020204020204" charset="-122"/>
                <a:cs typeface="微软雅黑" panose="020B0503020204020204" charset="-122"/>
              </a:rPr>
              <a:t>简单工厂模式</a:t>
            </a: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</a:rPr>
              <a:t>最简单；</a:t>
            </a:r>
            <a:endParaRPr lang="zh-CN" altLang="en-US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0" algn="l">
              <a:lnSpc>
                <a:spcPct val="180000"/>
              </a:lnSpc>
              <a:buClrTx/>
              <a:buSzTx/>
              <a:buNone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工厂方法模式</a:t>
            </a: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</a:rPr>
              <a:t>在简单工厂模式的基础上增加了选择工厂的维度，需要第一步选择合适的工厂；</a:t>
            </a:r>
            <a:endParaRPr lang="zh-CN" altLang="en-US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0" algn="l">
              <a:lnSpc>
                <a:spcPct val="180000"/>
              </a:lnSpc>
              <a:buClrTx/>
              <a:buSzTx/>
              <a:buNone/>
            </a:pPr>
            <a:r>
              <a:rPr lang="en-US" altLang="zh-CN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zh-CN" altLang="en-US" b="1" dirty="0">
                <a:latin typeface="微软雅黑" panose="020B0503020204020204" charset="-122"/>
                <a:cs typeface="微软雅黑" panose="020B0503020204020204" charset="-122"/>
              </a:rPr>
              <a:t>抽象工厂模式</a:t>
            </a: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</a:rPr>
              <a:t>有产品族的概念，如果各个产品是存在兼容性问题的，就要用抽象工厂模式；</a:t>
            </a:r>
            <a:endParaRPr lang="zh-CN" altLang="en-US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0" algn="l">
              <a:lnSpc>
                <a:spcPct val="180000"/>
              </a:lnSpc>
              <a:buClrTx/>
              <a:buSzTx/>
              <a:buNone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单例模式</a:t>
            </a: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</a:rPr>
              <a:t>就更简单了，就是为了保证全局使用的是同一对象，主要是安全性考虑，以及节省资源；需要线程</a:t>
            </a: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</a:rPr>
              <a:t>安全。</a:t>
            </a:r>
            <a:endParaRPr lang="zh-CN" altLang="en-US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0" algn="l">
              <a:lnSpc>
                <a:spcPct val="180000"/>
              </a:lnSpc>
              <a:buClrTx/>
              <a:buSzTx/>
              <a:buNone/>
            </a:pPr>
            <a:r>
              <a:rPr lang="en-US" altLang="zh-CN" dirty="0">
                <a:latin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zh-CN" altLang="en-US" b="1" dirty="0">
                <a:latin typeface="微软雅黑" panose="020B0503020204020204" charset="-122"/>
                <a:cs typeface="微软雅黑" panose="020B0503020204020204" charset="-122"/>
              </a:rPr>
              <a:t>建造者模式</a:t>
            </a: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</a:rPr>
              <a:t>专门对付属性很多的那种类，为了让代码更优美；</a:t>
            </a:r>
            <a:endParaRPr lang="zh-CN" altLang="en-US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0" algn="l">
              <a:lnSpc>
                <a:spcPct val="180000"/>
              </a:lnSpc>
              <a:buClrTx/>
              <a:buSzTx/>
              <a:buNone/>
            </a:pPr>
            <a:r>
              <a:rPr lang="en-US" altLang="zh-CN" dirty="0">
                <a:latin typeface="微软雅黑" panose="020B0503020204020204" charset="-122"/>
                <a:cs typeface="微软雅黑" panose="020B0503020204020204" charset="-122"/>
              </a:rPr>
              <a:t>5</a:t>
            </a: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zh-CN" altLang="en-US" b="1" dirty="0">
                <a:latin typeface="微软雅黑" panose="020B0503020204020204" charset="-122"/>
                <a:cs typeface="微软雅黑" panose="020B0503020204020204" charset="-122"/>
              </a:rPr>
              <a:t>原型模式</a:t>
            </a: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</a:rPr>
              <a:t>用得最少，了解</a:t>
            </a:r>
            <a:r>
              <a:rPr lang="en-US" altLang="zh-CN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</a:rPr>
              <a:t>Object 类中的 clone() 方法相关的知识，并知道它的应用场景即</a:t>
            </a: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</a:rPr>
              <a:t>可。</a:t>
            </a:r>
            <a:endParaRPr lang="zh-CN" altLang="en-US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1600" y="520220"/>
            <a:ext cx="9626400" cy="723600"/>
          </a:xfrm>
        </p:spPr>
        <p:txBody>
          <a:bodyPr/>
          <a:lstStyle/>
          <a:p>
            <a:pPr algn="ctr"/>
            <a:r>
              <a:rPr lang="zh-CN" altLang="zh-CN" dirty="0"/>
              <a:t>参考</a:t>
            </a:r>
            <a:r>
              <a:rPr lang="zh-CN" altLang="zh-CN" dirty="0"/>
              <a:t>资料</a:t>
            </a:r>
            <a:endParaRPr lang="zh-CN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1281430" y="1336675"/>
            <a:ext cx="9626600" cy="4821555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dirty="0">
                <a:latin typeface="+mn-ea"/>
                <a:ea typeface="+mn-ea"/>
                <a:cs typeface="+mn-ea"/>
                <a:sym typeface="+mn-ea"/>
              </a:rPr>
              <a:t>参考文章（</a:t>
            </a:r>
            <a:r>
              <a:rPr lang="en-US" altLang="zh-CN" sz="1600" b="1" dirty="0">
                <a:latin typeface="+mn-ea"/>
                <a:ea typeface="+mn-ea"/>
                <a:cs typeface="+mn-ea"/>
                <a:sym typeface="+mn-ea"/>
              </a:rPr>
              <a:t>1</a:t>
            </a:r>
            <a:r>
              <a:rPr lang="zh-CN" altLang="en-US" sz="1600" b="1" dirty="0">
                <a:latin typeface="+mn-ea"/>
                <a:ea typeface="+mn-ea"/>
                <a:cs typeface="+mn-ea"/>
                <a:sym typeface="+mn-ea"/>
              </a:rPr>
              <a:t>）：</a:t>
            </a:r>
            <a:r>
              <a:rPr sz="1600" dirty="0">
                <a:latin typeface="+mn-ea"/>
                <a:ea typeface="+mn-ea"/>
                <a:cs typeface="+mn-ea"/>
                <a:sym typeface="+mn-ea"/>
                <a:hlinkClick r:id="rId3" action="ppaction://hlinkfile"/>
              </a:rPr>
              <a:t>https://blog.csdn.net/qq3965470/article/details/52167228</a:t>
            </a:r>
            <a:endParaRPr sz="1600" dirty="0">
              <a:latin typeface="+mn-ea"/>
              <a:ea typeface="+mn-ea"/>
              <a:cs typeface="+mn-ea"/>
              <a:sym typeface="+mn-ea"/>
              <a:hlinkClick r:id="rId3" action="ppaction://hlinkfile"/>
            </a:endParaRPr>
          </a:p>
          <a:p>
            <a:pPr>
              <a:lnSpc>
                <a:spcPct val="130000"/>
              </a:lnSpc>
            </a:pPr>
            <a:r>
              <a:rPr lang="zh-CN" altLang="en-US" sz="1600" b="1" dirty="0">
                <a:latin typeface="+mn-ea"/>
                <a:ea typeface="+mn-ea"/>
                <a:cs typeface="+mn-ea"/>
                <a:sym typeface="+mn-ea"/>
              </a:rPr>
              <a:t>参考文章（</a:t>
            </a:r>
            <a:r>
              <a:rPr lang="en-US" altLang="zh-CN" sz="1600" b="1" dirty="0">
                <a:latin typeface="+mn-ea"/>
                <a:ea typeface="+mn-ea"/>
                <a:cs typeface="+mn-ea"/>
                <a:sym typeface="+mn-ea"/>
              </a:rPr>
              <a:t>2</a:t>
            </a:r>
            <a:r>
              <a:rPr lang="zh-CN" altLang="en-US" sz="1600" b="1" dirty="0">
                <a:latin typeface="+mn-ea"/>
                <a:ea typeface="+mn-ea"/>
                <a:cs typeface="+mn-ea"/>
                <a:sym typeface="+mn-ea"/>
              </a:rPr>
              <a:t>）：</a:t>
            </a:r>
            <a:r>
              <a:rPr sz="1600" dirty="0">
                <a:latin typeface="+mn-ea"/>
                <a:ea typeface="+mn-ea"/>
                <a:cs typeface="+mn-ea"/>
                <a:sym typeface="+mn-ea"/>
                <a:hlinkClick r:id="rId4" action="ppaction://hlinkfile"/>
              </a:rPr>
              <a:t>https://mp.weixin.qq.com/s/jOXK_Z_wiBmeUMlleXXgfw</a:t>
            </a:r>
            <a:endParaRPr sz="1600" dirty="0">
              <a:latin typeface="+mn-ea"/>
              <a:ea typeface="+mn-ea"/>
              <a:cs typeface="+mn-ea"/>
              <a:sym typeface="+mn-ea"/>
              <a:hlinkClick r:id="rId4" action="ppaction://hlinkfile"/>
            </a:endParaRPr>
          </a:p>
          <a:p>
            <a:pPr>
              <a:lnSpc>
                <a:spcPct val="130000"/>
              </a:lnSpc>
            </a:pPr>
            <a:endParaRPr sz="1600" dirty="0">
              <a:latin typeface="+mn-ea"/>
              <a:ea typeface="+mn-ea"/>
              <a:cs typeface="+mn-ea"/>
              <a:sym typeface="+mn-ea"/>
              <a:hlinkClick r:id="rId4" action="ppaction://hlinkfile"/>
            </a:endParaRPr>
          </a:p>
          <a:p>
            <a:pPr>
              <a:lnSpc>
                <a:spcPct val="130000"/>
              </a:lnSpc>
            </a:pPr>
            <a:endParaRPr sz="1600" dirty="0">
              <a:latin typeface="+mn-ea"/>
              <a:ea typeface="+mn-ea"/>
              <a:cs typeface="+mn-ea"/>
              <a:sym typeface="+mn-ea"/>
              <a:hlinkClick r:id="rId4" action="ppaction://hlinkfile"/>
            </a:endParaRPr>
          </a:p>
          <a:p>
            <a:pPr>
              <a:lnSpc>
                <a:spcPct val="130000"/>
              </a:lnSpc>
            </a:pPr>
            <a:endParaRPr sz="1600" dirty="0">
              <a:latin typeface="+mn-ea"/>
              <a:ea typeface="+mn-ea"/>
              <a:cs typeface="+mn-ea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sz="1600" b="1" dirty="0">
                <a:latin typeface="+mn-ea"/>
                <a:ea typeface="+mn-ea"/>
                <a:cs typeface="+mn-ea"/>
                <a:sym typeface="+mn-ea"/>
              </a:rPr>
              <a:t>参考书籍：《设计模式</a:t>
            </a:r>
            <a:r>
              <a:rPr lang="en-US" altLang="zh-CN" sz="1600" b="1" dirty="0">
                <a:latin typeface="+mn-ea"/>
                <a:ea typeface="+mn-ea"/>
                <a:cs typeface="+mn-ea"/>
                <a:sym typeface="+mn-ea"/>
              </a:rPr>
              <a:t>-</a:t>
            </a:r>
            <a:r>
              <a:rPr lang="zh-CN" altLang="en-US" sz="1600" b="1" dirty="0">
                <a:latin typeface="+mn-ea"/>
                <a:ea typeface="+mn-ea"/>
                <a:cs typeface="+mn-ea"/>
                <a:sym typeface="+mn-ea"/>
              </a:rPr>
              <a:t>可复用面向对象软件的基础</a:t>
            </a:r>
            <a:r>
              <a:rPr lang="zh-CN" sz="1600" b="1" dirty="0">
                <a:latin typeface="+mn-ea"/>
                <a:ea typeface="+mn-ea"/>
                <a:cs typeface="+mn-ea"/>
                <a:sym typeface="+mn-ea"/>
              </a:rPr>
              <a:t>》</a:t>
            </a:r>
            <a:endParaRPr lang="zh-CN" sz="1600" b="1" dirty="0">
              <a:latin typeface="+mn-ea"/>
              <a:ea typeface="+mn-ea"/>
              <a:cs typeface="+mn-ea"/>
              <a:sym typeface="+mn-ea"/>
            </a:endParaRPr>
          </a:p>
          <a:p>
            <a:pPr>
              <a:lnSpc>
                <a:spcPct val="130000"/>
              </a:lnSpc>
            </a:pPr>
            <a:endParaRPr sz="1600" dirty="0">
              <a:latin typeface="+mn-ea"/>
              <a:ea typeface="+mn-ea"/>
              <a:cs typeface="+mn-ea"/>
              <a:sym typeface="+mn-ea"/>
            </a:endParaRPr>
          </a:p>
          <a:p>
            <a:pPr>
              <a:lnSpc>
                <a:spcPct val="130000"/>
              </a:lnSpc>
            </a:pPr>
            <a:endParaRPr sz="1600" dirty="0">
              <a:latin typeface="+mn-ea"/>
              <a:ea typeface="+mn-ea"/>
              <a:cs typeface="+mn-ea"/>
              <a:sym typeface="+mn-ea"/>
            </a:endParaRPr>
          </a:p>
          <a:p>
            <a:pPr>
              <a:lnSpc>
                <a:spcPct val="130000"/>
              </a:lnSpc>
            </a:pPr>
            <a:endParaRPr sz="1600" dirty="0">
              <a:latin typeface="+mn-ea"/>
              <a:ea typeface="+mn-ea"/>
              <a:cs typeface="+mn-ea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600" b="1" dirty="0">
                <a:latin typeface="+mn-ea"/>
                <a:ea typeface="+mn-ea"/>
                <a:cs typeface="+mn-ea"/>
                <a:sym typeface="+mn-ea"/>
              </a:rPr>
              <a:t>例子代码仓库地址：</a:t>
            </a:r>
            <a:r>
              <a:rPr lang="zh-CN" altLang="en-US" sz="1600" dirty="0">
                <a:latin typeface="+mn-ea"/>
                <a:ea typeface="+mn-ea"/>
                <a:cs typeface="+mn-ea"/>
                <a:sym typeface="+mn-ea"/>
                <a:hlinkClick r:id="rId5" action="ppaction://hlinkfile"/>
              </a:rPr>
              <a:t>https://gitee.com/wangliang181230/study-design-patterns.git</a:t>
            </a:r>
            <a:endParaRPr lang="zh-CN" altLang="en-US" sz="1600" dirty="0">
              <a:latin typeface="+mn-ea"/>
              <a:ea typeface="+mn-ea"/>
              <a:cs typeface="+mn-ea"/>
              <a:sym typeface="+mn-ea"/>
              <a:hlinkClick r:id="rId5" action="ppaction://hlinkfile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914515" y="2813685"/>
            <a:ext cx="1680845" cy="197675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 userDrawn="1">
            <p:custDataLst>
              <p:tags r:id="rId1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7" name="组合 16"/>
          <p:cNvGrpSpPr/>
          <p:nvPr userDrawn="1">
            <p:custDataLst>
              <p:tags r:id="rId2"/>
            </p:custDataLst>
          </p:nvPr>
        </p:nvGrpSpPr>
        <p:grpSpPr>
          <a:xfrm rot="0">
            <a:off x="292735" y="5608320"/>
            <a:ext cx="394970" cy="792480"/>
            <a:chOff x="461" y="8832"/>
            <a:chExt cx="622" cy="1248"/>
          </a:xfrm>
        </p:grpSpPr>
        <p:sp>
          <p:nvSpPr>
            <p:cNvPr id="2" name="稻壳儿春秋广告/盗版必究        原创来源：http://chn.docer.com/works?userid=199329941#!/work_time"/>
            <p:cNvSpPr/>
            <p:nvPr userDrawn="1">
              <p:custDataLst>
                <p:tags r:id="rId3"/>
              </p:custDataLst>
            </p:nvPr>
          </p:nvSpPr>
          <p:spPr>
            <a:xfrm>
              <a:off x="461" y="8832"/>
              <a:ext cx="623" cy="1248"/>
            </a:xfrm>
            <a:custGeom>
              <a:avLst/>
              <a:gdLst>
                <a:gd name="connsiteX0" fmla="*/ 0 w 2316480"/>
                <a:gd name="connsiteY0" fmla="*/ 0 h 4632960"/>
                <a:gd name="connsiteX1" fmla="*/ 2316480 w 2316480"/>
                <a:gd name="connsiteY1" fmla="*/ 2316480 h 4632960"/>
                <a:gd name="connsiteX2" fmla="*/ 0 w 2316480"/>
                <a:gd name="connsiteY2" fmla="*/ 4632960 h 4632960"/>
                <a:gd name="connsiteX3" fmla="*/ 0 w 2316480"/>
                <a:gd name="connsiteY3" fmla="*/ 0 h 463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80" h="4632960">
                  <a:moveTo>
                    <a:pt x="0" y="0"/>
                  </a:moveTo>
                  <a:lnTo>
                    <a:pt x="2316480" y="2316480"/>
                  </a:lnTo>
                  <a:lnTo>
                    <a:pt x="0" y="4632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稻壳儿春秋广告/盗版必究        原创来源：http://chn.docer.com/works?userid=199329941#!/work_time"/>
            <p:cNvSpPr/>
            <p:nvPr userDrawn="1">
              <p:custDataLst>
                <p:tags r:id="rId4"/>
              </p:custDataLst>
            </p:nvPr>
          </p:nvSpPr>
          <p:spPr>
            <a:xfrm>
              <a:off x="461" y="9152"/>
              <a:ext cx="303" cy="609"/>
            </a:xfrm>
            <a:custGeom>
              <a:avLst/>
              <a:gdLst>
                <a:gd name="connsiteX0" fmla="*/ 0 w 2316480"/>
                <a:gd name="connsiteY0" fmla="*/ 0 h 4632960"/>
                <a:gd name="connsiteX1" fmla="*/ 2316480 w 2316480"/>
                <a:gd name="connsiteY1" fmla="*/ 2316480 h 4632960"/>
                <a:gd name="connsiteX2" fmla="*/ 0 w 2316480"/>
                <a:gd name="connsiteY2" fmla="*/ 4632960 h 4632960"/>
                <a:gd name="connsiteX3" fmla="*/ 0 w 2316480"/>
                <a:gd name="connsiteY3" fmla="*/ 0 h 463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80" h="4632960">
                  <a:moveTo>
                    <a:pt x="0" y="0"/>
                  </a:moveTo>
                  <a:lnTo>
                    <a:pt x="2316480" y="2316480"/>
                  </a:lnTo>
                  <a:lnTo>
                    <a:pt x="0" y="4632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8" name="组合 17"/>
          <p:cNvGrpSpPr/>
          <p:nvPr userDrawn="1">
            <p:custDataLst>
              <p:tags r:id="rId5"/>
            </p:custDataLst>
          </p:nvPr>
        </p:nvGrpSpPr>
        <p:grpSpPr>
          <a:xfrm rot="0" flipH="1">
            <a:off x="11504295" y="418465"/>
            <a:ext cx="394970" cy="792480"/>
            <a:chOff x="461" y="8832"/>
            <a:chExt cx="622" cy="1248"/>
          </a:xfrm>
        </p:grpSpPr>
        <p:sp>
          <p:nvSpPr>
            <p:cNvPr id="19" name="稻壳儿春秋广告/盗版必究        原创来源：http://chn.docer.com/works?userid=199329941#!/work_time"/>
            <p:cNvSpPr/>
            <p:nvPr userDrawn="1">
              <p:custDataLst>
                <p:tags r:id="rId6"/>
              </p:custDataLst>
            </p:nvPr>
          </p:nvSpPr>
          <p:spPr>
            <a:xfrm>
              <a:off x="461" y="8832"/>
              <a:ext cx="623" cy="1248"/>
            </a:xfrm>
            <a:custGeom>
              <a:avLst/>
              <a:gdLst>
                <a:gd name="connsiteX0" fmla="*/ 0 w 2316480"/>
                <a:gd name="connsiteY0" fmla="*/ 0 h 4632960"/>
                <a:gd name="connsiteX1" fmla="*/ 2316480 w 2316480"/>
                <a:gd name="connsiteY1" fmla="*/ 2316480 h 4632960"/>
                <a:gd name="connsiteX2" fmla="*/ 0 w 2316480"/>
                <a:gd name="connsiteY2" fmla="*/ 4632960 h 4632960"/>
                <a:gd name="connsiteX3" fmla="*/ 0 w 2316480"/>
                <a:gd name="connsiteY3" fmla="*/ 0 h 463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80" h="4632960">
                  <a:moveTo>
                    <a:pt x="0" y="0"/>
                  </a:moveTo>
                  <a:lnTo>
                    <a:pt x="2316480" y="2316480"/>
                  </a:lnTo>
                  <a:lnTo>
                    <a:pt x="0" y="4632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" name="稻壳儿春秋广告/盗版必究        原创来源：http://chn.docer.com/works?userid=199329941#!/work_time"/>
            <p:cNvSpPr/>
            <p:nvPr userDrawn="1">
              <p:custDataLst>
                <p:tags r:id="rId7"/>
              </p:custDataLst>
            </p:nvPr>
          </p:nvSpPr>
          <p:spPr>
            <a:xfrm>
              <a:off x="461" y="9152"/>
              <a:ext cx="303" cy="609"/>
            </a:xfrm>
            <a:custGeom>
              <a:avLst/>
              <a:gdLst>
                <a:gd name="connsiteX0" fmla="*/ 0 w 2316480"/>
                <a:gd name="connsiteY0" fmla="*/ 0 h 4632960"/>
                <a:gd name="connsiteX1" fmla="*/ 2316480 w 2316480"/>
                <a:gd name="connsiteY1" fmla="*/ 2316480 h 4632960"/>
                <a:gd name="connsiteX2" fmla="*/ 0 w 2316480"/>
                <a:gd name="connsiteY2" fmla="*/ 4632960 h 4632960"/>
                <a:gd name="connsiteX3" fmla="*/ 0 w 2316480"/>
                <a:gd name="connsiteY3" fmla="*/ 0 h 463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80" h="4632960">
                  <a:moveTo>
                    <a:pt x="0" y="0"/>
                  </a:moveTo>
                  <a:lnTo>
                    <a:pt x="2316480" y="2316480"/>
                  </a:lnTo>
                  <a:lnTo>
                    <a:pt x="0" y="4632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8" name="图片 7"/>
          <p:cNvPicPr/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>
            <a:off x="608400" y="614362"/>
            <a:ext cx="3150914" cy="5629276"/>
          </a:xfrm>
          <a:prstGeom prst="rect">
            <a:avLst/>
          </a:prstGeom>
        </p:spPr>
      </p:pic>
      <p:pic>
        <p:nvPicPr>
          <p:cNvPr id="9" name="图片 8"/>
          <p:cNvPicPr/>
          <p:nvPr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>
            <a:off x="3873614" y="614362"/>
            <a:ext cx="3150914" cy="5629276"/>
          </a:xfrm>
          <a:prstGeom prst="rect">
            <a:avLst/>
          </a:prstGeom>
        </p:spPr>
      </p:pic>
      <p:sp>
        <p:nvSpPr>
          <p:cNvPr id="10" name="Title 6"/>
          <p:cNvSpPr txBox="1"/>
          <p:nvPr>
            <p:custDataLst>
              <p:tags r:id="rId12"/>
            </p:custDataLst>
          </p:nvPr>
        </p:nvSpPr>
        <p:spPr>
          <a:xfrm>
            <a:off x="7459200" y="3154539"/>
            <a:ext cx="4124399" cy="1478024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/>
              <a:t>介绍</a:t>
            </a:r>
            <a:r>
              <a:rPr altLang="zh-CN" sz="1800"/>
              <a:t>7</a:t>
            </a:r>
            <a:r>
              <a:rPr lang="zh-CN" altLang="en-US" sz="1800"/>
              <a:t>种结构型设计模式的概念。</a:t>
            </a:r>
            <a:endParaRPr lang="zh-CN" altLang="en-US" sz="1800"/>
          </a:p>
        </p:txBody>
      </p:sp>
      <p:sp>
        <p:nvSpPr>
          <p:cNvPr id="11" name="Title 6"/>
          <p:cNvSpPr txBox="1"/>
          <p:nvPr>
            <p:custDataLst>
              <p:tags r:id="rId13"/>
            </p:custDataLst>
          </p:nvPr>
        </p:nvSpPr>
        <p:spPr>
          <a:xfrm>
            <a:off x="7459201" y="2225438"/>
            <a:ext cx="4124398" cy="626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>
              <a:spcBef>
                <a:spcPct val="0"/>
              </a:spcBef>
            </a:pPr>
            <a:r>
              <a:rPr altLang="zh-CN" sz="3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3.2 </a:t>
            </a:r>
            <a:r>
              <a:rPr lang="zh-CN" alt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结构</a:t>
            </a:r>
            <a:r>
              <a:rPr lang="zh-CN" altLang="en-US" sz="3600">
                <a:sym typeface="+mn-ea"/>
              </a:rPr>
              <a:t>型设计</a:t>
            </a:r>
            <a:r>
              <a:rPr lang="zh-CN" altLang="en-US" sz="3600">
                <a:sym typeface="+mn-ea"/>
              </a:rPr>
              <a:t>模式</a:t>
            </a:r>
            <a:endParaRPr lang="zh-CN" altLang="en-US" sz="3600">
              <a:sym typeface="+mn-ea"/>
            </a:endParaRPr>
          </a:p>
        </p:txBody>
      </p:sp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2870" y="449100"/>
            <a:ext cx="9626400" cy="723600"/>
          </a:xfrm>
        </p:spPr>
        <p:txBody>
          <a:bodyPr>
            <a:normAutofit/>
          </a:bodyPr>
          <a:lstStyle/>
          <a:p>
            <a:r>
              <a:rPr dirty="0"/>
              <a:t>3.2</a:t>
            </a:r>
            <a:r>
              <a:rPr lang="zh-CN" dirty="0"/>
              <a:t>、</a:t>
            </a:r>
            <a:r>
              <a:rPr dirty="0"/>
              <a:t>结构型设计模式</a:t>
            </a:r>
            <a:r>
              <a:rPr lang="zh-CN" altLang="en-US" dirty="0"/>
              <a:t>（</a:t>
            </a:r>
            <a:r>
              <a:rPr lang="zh-CN" altLang="en-US" dirty="0"/>
              <a:t>一）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1281430" y="1343660"/>
            <a:ext cx="9626600" cy="4568190"/>
          </a:xfrm>
        </p:spPr>
        <p:txBody>
          <a:bodyPr>
            <a:noAutofit/>
          </a:bodyPr>
          <a:lstStyle/>
          <a:p>
            <a:pPr marL="0" algn="l">
              <a:lnSpc>
                <a:spcPct val="180000"/>
              </a:lnSpc>
              <a:buClrTx/>
              <a:buSzTx/>
              <a:buNone/>
            </a:pPr>
            <a:r>
              <a:rPr lang="en-US" sz="1800" b="1" dirty="0">
                <a:latin typeface="微软雅黑" panose="020B0503020204020204" charset="-122"/>
                <a:cs typeface="微软雅黑" panose="020B0503020204020204" charset="-122"/>
              </a:rPr>
              <a:t>6、</a:t>
            </a:r>
            <a:r>
              <a:rPr lang="en-US" sz="1800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适配器模式</a:t>
            </a:r>
            <a:r>
              <a:rPr lang="zh-CN" altLang="en-US" sz="1800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 sz="1800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Adapter</a:t>
            </a:r>
            <a:r>
              <a:rPr lang="zh-CN" altLang="en-US" sz="1800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lang="zh-CN" altLang="en-US" sz="1800" b="1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80000"/>
              </a:lnSpc>
              <a:buNone/>
            </a:pP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</a:rPr>
              <a:t>适配器模式是指将某个类的接口转换成调用端期望的另一个接口</a:t>
            </a: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</a:rPr>
              <a:t>来表示，目的是消除由于接口不匹配所造成的类的兼容性问题。主要分为三类：类的适配器模式、对象的适配器模式、接口的适配器模式。</a:t>
            </a:r>
            <a:endParaRPr lang="zh-CN" altLang="en-US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0" algn="l">
              <a:lnSpc>
                <a:spcPct val="180000"/>
              </a:lnSpc>
              <a:buClrTx/>
              <a:buSzTx/>
              <a:buNone/>
            </a:pPr>
            <a:r>
              <a:rPr lang="en-US" sz="1800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7、装饰器模式</a:t>
            </a:r>
            <a:r>
              <a:rPr lang="zh-CN" altLang="en-US" sz="1800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 sz="1800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Decorator</a:t>
            </a:r>
            <a:r>
              <a:rPr lang="zh-CN" altLang="en-US" sz="1800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lang="en-US" sz="1800" b="1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80000"/>
              </a:lnSpc>
              <a:buNone/>
            </a:pPr>
            <a:r>
              <a:rPr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装饰</a:t>
            </a:r>
            <a:r>
              <a:rPr lang="zh-CN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器</a:t>
            </a:r>
            <a:r>
              <a:rPr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模式就是给一个对象增加一些</a:t>
            </a:r>
            <a:r>
              <a:rPr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新的功能</a:t>
            </a:r>
            <a:r>
              <a:rPr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，而且是</a:t>
            </a:r>
            <a:r>
              <a:rPr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动态的</a:t>
            </a:r>
            <a:r>
              <a:rPr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，要求装饰</a:t>
            </a:r>
            <a:r>
              <a:rPr lang="zh-CN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器</a:t>
            </a:r>
            <a:r>
              <a:rPr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和被装饰对象实现同一个接口，装饰对象持有被装饰对象的实例</a:t>
            </a:r>
            <a:r>
              <a:rPr lang="zh-CN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>
              <a:lnSpc>
                <a:spcPct val="180000"/>
              </a:lnSpc>
              <a:buNone/>
            </a:pPr>
            <a:r>
              <a:rPr lang="zh-CN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应用场景：增加日志、异常处理等</a:t>
            </a:r>
            <a:r>
              <a:rPr lang="zh-CN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等；</a:t>
            </a:r>
            <a:endParaRPr lang="en-US" altLang="zh-CN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2870" y="449100"/>
            <a:ext cx="9626400" cy="723600"/>
          </a:xfrm>
        </p:spPr>
        <p:txBody>
          <a:bodyPr>
            <a:normAutofit/>
          </a:bodyPr>
          <a:lstStyle/>
          <a:p>
            <a:r>
              <a:rPr dirty="0">
                <a:sym typeface="+mn-ea"/>
              </a:rPr>
              <a:t>3.2</a:t>
            </a:r>
            <a:r>
              <a:rPr lang="zh-CN" dirty="0">
                <a:sym typeface="+mn-ea"/>
              </a:rPr>
              <a:t>、</a:t>
            </a:r>
            <a:r>
              <a:rPr dirty="0">
                <a:sym typeface="+mn-ea"/>
              </a:rPr>
              <a:t>结构型设计模式</a:t>
            </a:r>
            <a:r>
              <a:rPr lang="zh-CN" altLang="en-US" dirty="0"/>
              <a:t>（</a:t>
            </a:r>
            <a:r>
              <a:rPr lang="zh-CN" altLang="en-US" dirty="0"/>
              <a:t>二）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1281430" y="1343660"/>
            <a:ext cx="9626600" cy="4568190"/>
          </a:xfrm>
        </p:spPr>
        <p:txBody>
          <a:bodyPr>
            <a:noAutofit/>
          </a:bodyPr>
          <a:lstStyle/>
          <a:p>
            <a:pPr marL="0" algn="l">
              <a:lnSpc>
                <a:spcPct val="180000"/>
              </a:lnSpc>
              <a:buClrTx/>
              <a:buSzTx/>
              <a:buNone/>
            </a:pPr>
            <a:r>
              <a:rPr lang="en-US" sz="1800" b="1" dirty="0">
                <a:latin typeface="微软雅黑" panose="020B0503020204020204" charset="-122"/>
                <a:cs typeface="微软雅黑" panose="020B0503020204020204" charset="-122"/>
              </a:rPr>
              <a:t>8、</a:t>
            </a:r>
            <a:r>
              <a:rPr lang="en-US" sz="1800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代理模式</a:t>
            </a:r>
            <a:r>
              <a:rPr lang="zh-CN" altLang="en-US" sz="1800" b="1" dirty="0">
                <a:latin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1800" b="1" dirty="0">
                <a:latin typeface="微软雅黑" panose="020B0503020204020204" charset="-122"/>
                <a:cs typeface="微软雅黑" panose="020B0503020204020204" charset="-122"/>
              </a:rPr>
              <a:t>Proxy</a:t>
            </a:r>
            <a:r>
              <a:rPr lang="zh-CN" altLang="en-US" sz="1800" b="1" dirty="0">
                <a:latin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1800" b="1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80000"/>
              </a:lnSpc>
              <a:buNone/>
            </a:pP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代理模式是最常使用的模式之一，它需要创建一个代理类，实现具体类的相同接口，并包装具体类。在具体类的基础上，增加一些辅助功能，或者增加一些扩展点，又或者实现另外一个目的等等。但是它并不会去完成原来实现类的业务逻辑，而是外部添加的一层皮。</a:t>
            </a:r>
            <a:endParaRPr lang="zh-CN" altLang="en-US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>
              <a:lnSpc>
                <a:spcPct val="180000"/>
              </a:lnSpc>
              <a:buNone/>
            </a:pP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只要理解了</a:t>
            </a:r>
            <a:r>
              <a:rPr lang="zh-CN" altLang="en-US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代理</a:t>
            </a: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这个词，这个模式其实就简单了。</a:t>
            </a:r>
            <a:endParaRPr lang="en-US" b="1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0" algn="l">
              <a:lnSpc>
                <a:spcPct val="180000"/>
              </a:lnSpc>
              <a:buClrTx/>
              <a:buSzTx/>
              <a:buNone/>
            </a:pPr>
            <a:r>
              <a:rPr lang="en-US" sz="1800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9、外观模式</a:t>
            </a:r>
            <a:r>
              <a:rPr lang="zh-CN" altLang="en-US" sz="1800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 sz="1800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Facade</a:t>
            </a:r>
            <a:r>
              <a:rPr lang="zh-CN" altLang="en-US" sz="1800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zh-CN" altLang="en-US" sz="1800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即：门面</a:t>
            </a:r>
            <a:r>
              <a:rPr lang="zh-CN" altLang="en-US" sz="1800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模式）</a:t>
            </a:r>
            <a:endParaRPr lang="en-US" sz="1800" b="1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80000"/>
              </a:lnSpc>
              <a:buNone/>
            </a:pPr>
            <a:r>
              <a:rPr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外观模式</a:t>
            </a:r>
            <a:r>
              <a:rPr lang="zh-CN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为子系统中的一组接口提供一个一致的界面，</a:t>
            </a: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即定义了一个高层接口，这个接口抽象了这一子系统的外观，隐藏了其具体实现，使得这一子系统更加容易使用，同时也更加容易替换掉实现。同时降低了调用端与子系统的</a:t>
            </a: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耦合度。</a:t>
            </a:r>
            <a:endParaRPr lang="zh-CN" altLang="en-US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2870" y="449100"/>
            <a:ext cx="9626400" cy="723600"/>
          </a:xfrm>
        </p:spPr>
        <p:txBody>
          <a:bodyPr>
            <a:normAutofit/>
          </a:bodyPr>
          <a:lstStyle/>
          <a:p>
            <a:r>
              <a:rPr dirty="0">
                <a:sym typeface="+mn-ea"/>
              </a:rPr>
              <a:t>3.2</a:t>
            </a:r>
            <a:r>
              <a:rPr lang="zh-CN" dirty="0">
                <a:sym typeface="+mn-ea"/>
              </a:rPr>
              <a:t>、</a:t>
            </a:r>
            <a:r>
              <a:rPr dirty="0">
                <a:sym typeface="+mn-ea"/>
              </a:rPr>
              <a:t>结构型设计模式</a:t>
            </a:r>
            <a:r>
              <a:rPr lang="zh-CN" altLang="en-US" dirty="0"/>
              <a:t>（</a:t>
            </a:r>
            <a:r>
              <a:rPr lang="zh-CN" altLang="en-US" dirty="0"/>
              <a:t>三）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1281430" y="1343660"/>
            <a:ext cx="9626600" cy="4568190"/>
          </a:xfrm>
        </p:spPr>
        <p:txBody>
          <a:bodyPr>
            <a:noAutofit/>
          </a:bodyPr>
          <a:lstStyle/>
          <a:p>
            <a:pPr marL="0" algn="l">
              <a:lnSpc>
                <a:spcPct val="180000"/>
              </a:lnSpc>
              <a:buClrTx/>
              <a:buSzTx/>
              <a:buNone/>
            </a:pPr>
            <a:r>
              <a:rPr lang="en-US" sz="1800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10、桥接</a:t>
            </a:r>
            <a:r>
              <a:rPr lang="zh-CN" altLang="en-US" sz="1800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（桥</a:t>
            </a:r>
            <a:r>
              <a:rPr lang="zh-CN" altLang="en-US" sz="1800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梁）</a:t>
            </a:r>
            <a:r>
              <a:rPr lang="en-US" sz="1800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模式</a:t>
            </a:r>
            <a:r>
              <a:rPr lang="zh-CN" altLang="en-US" sz="1800" b="1" dirty="0">
                <a:latin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1800" b="1" dirty="0">
                <a:latin typeface="微软雅黑" panose="020B0503020204020204" charset="-122"/>
                <a:cs typeface="微软雅黑" panose="020B0503020204020204" charset="-122"/>
              </a:rPr>
              <a:t>Bridge</a:t>
            </a:r>
            <a:r>
              <a:rPr lang="zh-CN" altLang="en-US" sz="1800" b="1" dirty="0">
                <a:latin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1800" b="1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80000"/>
              </a:lnSpc>
              <a:buNone/>
            </a:pPr>
            <a:r>
              <a:rPr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桥接模式就是把事物和其具体实现分开，使他们可以各自独立的变化。桥接的用意是：将抽象化与实现化解耦，使得二者可以独立变化</a:t>
            </a:r>
            <a:r>
              <a:rPr lang="zh-CN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r>
              <a:rPr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像我们常用的JDBC桥DriverManager一样，JDBC进行连接数据库的时候，在各个数据库之间进行切换，基本不需要动太多的代码，甚至丝毫不用动，原因就是JDBC提供统一接口，每个数据库提供各自的实现，用一个叫做数据库驱动的程序来桥接就行了。</a:t>
            </a:r>
            <a:endParaRPr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algn="l">
              <a:lnSpc>
                <a:spcPct val="180000"/>
              </a:lnSpc>
              <a:buClrTx/>
              <a:buSzTx/>
              <a:buNone/>
            </a:pPr>
            <a:r>
              <a:rPr lang="en-US" sz="1800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11、组合模式</a:t>
            </a:r>
            <a:r>
              <a:rPr lang="zh-CN" altLang="en-US" sz="1800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 sz="1800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Composite</a:t>
            </a:r>
            <a:r>
              <a:rPr lang="zh-CN" altLang="en-US" sz="1800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lang="zh-CN" altLang="en-US" sz="1800" b="1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80000"/>
              </a:lnSpc>
              <a:buNone/>
            </a:pPr>
            <a:r>
              <a:rPr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组合模式用于表示具有层次结构的数据</a:t>
            </a:r>
            <a:r>
              <a:rPr lang="zh-CN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，如：树型数据结构</a:t>
            </a:r>
            <a:r>
              <a:rPr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，使得我们对单个对象和组合对象的访问具有一致性。</a:t>
            </a:r>
            <a:endParaRPr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>
              <a:lnSpc>
                <a:spcPct val="180000"/>
              </a:lnSpc>
              <a:buNone/>
            </a:pPr>
            <a:r>
              <a:rPr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通常，这种类需要定义 add(node)、remove(node)、getChildren</a:t>
            </a:r>
            <a:r>
              <a:rPr lang="en-US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s</a:t>
            </a:r>
            <a:r>
              <a:rPr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() 这些方法。</a:t>
            </a:r>
            <a:endParaRPr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2870" y="449100"/>
            <a:ext cx="9626400" cy="723600"/>
          </a:xfrm>
        </p:spPr>
        <p:txBody>
          <a:bodyPr>
            <a:normAutofit/>
          </a:bodyPr>
          <a:lstStyle/>
          <a:p>
            <a:r>
              <a:rPr dirty="0">
                <a:sym typeface="+mn-ea"/>
              </a:rPr>
              <a:t>3.2</a:t>
            </a:r>
            <a:r>
              <a:rPr lang="zh-CN" dirty="0">
                <a:sym typeface="+mn-ea"/>
              </a:rPr>
              <a:t>、</a:t>
            </a:r>
            <a:r>
              <a:rPr dirty="0">
                <a:sym typeface="+mn-ea"/>
              </a:rPr>
              <a:t>结构型设计模式</a:t>
            </a:r>
            <a:r>
              <a:rPr lang="zh-CN" altLang="en-US" dirty="0"/>
              <a:t>（</a:t>
            </a:r>
            <a:r>
              <a:rPr lang="zh-CN" altLang="en-US" dirty="0"/>
              <a:t>四）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1281430" y="1343660"/>
            <a:ext cx="9626600" cy="4568190"/>
          </a:xfrm>
        </p:spPr>
        <p:txBody>
          <a:bodyPr>
            <a:noAutofit/>
          </a:bodyPr>
          <a:lstStyle/>
          <a:p>
            <a:pPr marL="0" algn="l">
              <a:lnSpc>
                <a:spcPct val="180000"/>
              </a:lnSpc>
              <a:buClrTx/>
              <a:buSzTx/>
              <a:buNone/>
            </a:pPr>
            <a:r>
              <a:rPr lang="en-US" sz="1800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12、享元模式</a:t>
            </a:r>
            <a:r>
              <a:rPr lang="zh-CN" altLang="en-US" sz="1800" b="1" dirty="0">
                <a:latin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1800" b="1" dirty="0">
                <a:latin typeface="微软雅黑" panose="020B0503020204020204" charset="-122"/>
                <a:cs typeface="微软雅黑" panose="020B0503020204020204" charset="-122"/>
              </a:rPr>
              <a:t>Flyweight</a:t>
            </a:r>
            <a:r>
              <a:rPr lang="zh-CN" altLang="en-US" sz="1800" b="1" dirty="0">
                <a:latin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1800" b="1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80000"/>
              </a:lnSpc>
              <a:buNone/>
            </a:pPr>
            <a:r>
              <a:rPr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享元模式的主要目的是实现对象的共享，</a:t>
            </a:r>
            <a:r>
              <a:rPr lang="zh-CN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即</a:t>
            </a:r>
            <a:r>
              <a:rPr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共享池，当系统中对象多的时候可以减少内存的开销，通常与工厂模式一起使用。</a:t>
            </a:r>
            <a:endParaRPr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>
              <a:lnSpc>
                <a:spcPct val="180000"/>
              </a:lnSpc>
              <a:buNone/>
            </a:pPr>
            <a:r>
              <a:rPr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复用对象最简单的方式是，用一个 HashMap 来存放每次新生成的对象。每次需要一个对象的时候，先到 HashMap 中看看有没有，如果没有，再生成新的对象，然后将这个对象放入 HashMap 中。</a:t>
            </a:r>
            <a:endParaRPr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>
              <a:lnSpc>
                <a:spcPct val="180000"/>
              </a:lnSpc>
              <a:buNone/>
            </a:pPr>
            <a:r>
              <a:rPr lang="zh-CN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常见的场景有：数据库连接池、对象共享池等</a:t>
            </a:r>
            <a:r>
              <a:rPr lang="zh-CN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等。</a:t>
            </a:r>
            <a:endParaRPr lang="zh-CN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2870" y="449100"/>
            <a:ext cx="9626400" cy="723600"/>
          </a:xfrm>
        </p:spPr>
        <p:txBody>
          <a:bodyPr>
            <a:normAutofit/>
          </a:bodyPr>
          <a:lstStyle/>
          <a:p>
            <a:r>
              <a:rPr dirty="0">
                <a:sym typeface="+mn-ea"/>
              </a:rPr>
              <a:t>3.2</a:t>
            </a:r>
            <a:r>
              <a:rPr lang="zh-CN" dirty="0">
                <a:sym typeface="+mn-ea"/>
              </a:rPr>
              <a:t>、</a:t>
            </a:r>
            <a:r>
              <a:rPr dirty="0">
                <a:sym typeface="+mn-ea"/>
              </a:rPr>
              <a:t>结构型设计模式</a:t>
            </a:r>
            <a:r>
              <a:rPr lang="zh-CN" altLang="en-US" dirty="0"/>
              <a:t>（</a:t>
            </a:r>
            <a:r>
              <a:rPr lang="zh-CN" altLang="en-US" dirty="0"/>
              <a:t>总结）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1281430" y="1343660"/>
            <a:ext cx="9626600" cy="4678045"/>
          </a:xfrm>
        </p:spPr>
        <p:txBody>
          <a:bodyPr>
            <a:noAutofit/>
          </a:bodyPr>
          <a:lstStyle/>
          <a:p>
            <a:pPr marL="0" algn="l">
              <a:lnSpc>
                <a:spcPct val="180000"/>
              </a:lnSpc>
              <a:buClrTx/>
              <a:buSzTx/>
              <a:buNone/>
            </a:pPr>
            <a:r>
              <a:rPr sz="16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结构型模式旨在通过改变代码结构来达到解耦的目的，使得我们的代码容易维护和扩展。</a:t>
            </a:r>
            <a:endParaRPr sz="16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0" algn="l">
              <a:lnSpc>
                <a:spcPct val="180000"/>
              </a:lnSpc>
              <a:buClrTx/>
              <a:buSzTx/>
              <a:buNone/>
            </a:pPr>
            <a:r>
              <a:rPr lang="en-US" sz="1600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6</a:t>
            </a:r>
            <a:r>
              <a:rPr lang="zh-CN" altLang="en-US" sz="1600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适配器模式</a:t>
            </a:r>
            <a:r>
              <a:rPr lang="zh-CN" sz="1600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zh-CN" sz="16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解决功能相同，但接口</a:t>
            </a:r>
            <a:r>
              <a:rPr lang="zh-CN" sz="16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不兼容问题；</a:t>
            </a:r>
            <a:endParaRPr sz="16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0" algn="l">
              <a:lnSpc>
                <a:spcPct val="180000"/>
              </a:lnSpc>
              <a:buClrTx/>
              <a:buSzTx/>
              <a:buNone/>
            </a:pPr>
            <a:r>
              <a:rPr lang="en-US" sz="1600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7</a:t>
            </a:r>
            <a:r>
              <a:rPr lang="zh-CN" altLang="en-US" sz="1600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装饰模式</a:t>
            </a:r>
            <a:r>
              <a:rPr lang="zh-CN" sz="1600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zh-CN" sz="16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用</a:t>
            </a:r>
            <a:r>
              <a:rPr sz="16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于增强类</a:t>
            </a:r>
            <a:r>
              <a:rPr lang="zh-CN" sz="16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；</a:t>
            </a:r>
            <a:endParaRPr lang="en-US" sz="16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0" algn="l">
              <a:lnSpc>
                <a:spcPct val="180000"/>
              </a:lnSpc>
              <a:buClrTx/>
              <a:buSzTx/>
              <a:buNone/>
            </a:pPr>
            <a:r>
              <a:rPr lang="en-US" sz="16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8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sz="16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代理模式</a:t>
            </a:r>
            <a:r>
              <a:rPr lang="zh-CN" sz="16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zh-CN" sz="16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主要用于增强方法；</a:t>
            </a:r>
            <a:endParaRPr sz="16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0" algn="l">
              <a:lnSpc>
                <a:spcPct val="180000"/>
              </a:lnSpc>
              <a:buClrTx/>
              <a:buSzTx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9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zh-CN" sz="16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外观模式（</a:t>
            </a:r>
            <a:r>
              <a:rPr sz="16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门面</a:t>
            </a:r>
            <a:r>
              <a:rPr lang="zh-CN" sz="16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）：</a:t>
            </a:r>
            <a:r>
              <a:rPr lang="zh-CN" sz="16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将一个子系统或一组功能统一接口，减小与调用端的耦合度</a:t>
            </a:r>
            <a:r>
              <a:rPr lang="zh-CN" sz="16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；</a:t>
            </a:r>
            <a:endParaRPr sz="16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0" algn="l">
              <a:lnSpc>
                <a:spcPct val="180000"/>
              </a:lnSpc>
              <a:buClrTx/>
              <a:buSzTx/>
              <a:buNone/>
            </a:pPr>
            <a:r>
              <a:rPr lang="en-US" sz="1600" b="1" dirty="0">
                <a:latin typeface="微软雅黑" panose="020B0503020204020204" charset="-122"/>
                <a:cs typeface="微软雅黑" panose="020B0503020204020204" charset="-122"/>
              </a:rPr>
              <a:t>10</a:t>
            </a:r>
            <a:r>
              <a:rPr lang="zh-CN" altLang="en-US" sz="1600" b="1" dirty="0">
                <a:latin typeface="微软雅黑" panose="020B0503020204020204" charset="-122"/>
                <a:cs typeface="微软雅黑" panose="020B0503020204020204" charset="-122"/>
              </a:rPr>
              <a:t>、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桥</a:t>
            </a:r>
            <a:r>
              <a:rPr lang="zh-CN" sz="1600" b="1" dirty="0">
                <a:latin typeface="微软雅黑" panose="020B0503020204020204" charset="-122"/>
                <a:cs typeface="微软雅黑" panose="020B0503020204020204" charset="-122"/>
              </a:rPr>
              <a:t>接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模式</a:t>
            </a:r>
            <a:r>
              <a:rPr lang="zh-CN" sz="1600" b="1" dirty="0">
                <a:latin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zh-CN" sz="1600" dirty="0">
                <a:latin typeface="微软雅黑" panose="020B0503020204020204" charset="-122"/>
                <a:cs typeface="微软雅黑" panose="020B0503020204020204" charset="-122"/>
              </a:rPr>
              <a:t>解耦抽象化和实现化，</a:t>
            </a:r>
            <a:r>
              <a:rPr lang="zh-CN" sz="1600" dirty="0">
                <a:latin typeface="微软雅黑" panose="020B0503020204020204" charset="-122"/>
                <a:cs typeface="微软雅黑" panose="020B0503020204020204" charset="-122"/>
              </a:rPr>
              <a:t>使它们可以独立扩展；</a:t>
            </a:r>
            <a:endParaRPr sz="16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0" algn="l">
              <a:lnSpc>
                <a:spcPct val="180000"/>
              </a:lnSpc>
              <a:buClrTx/>
              <a:buSzTx/>
              <a:buNone/>
            </a:pPr>
            <a:r>
              <a:rPr lang="en-US" sz="1600" b="1" dirty="0">
                <a:latin typeface="微软雅黑" panose="020B0503020204020204" charset="-122"/>
                <a:cs typeface="微软雅黑" panose="020B0503020204020204" charset="-122"/>
              </a:rPr>
              <a:t>11</a:t>
            </a:r>
            <a:r>
              <a:rPr lang="zh-CN" altLang="en-US" sz="1600" b="1" dirty="0">
                <a:latin typeface="微软雅黑" panose="020B0503020204020204" charset="-122"/>
                <a:cs typeface="微软雅黑" panose="020B0503020204020204" charset="-122"/>
              </a:rPr>
              <a:t>、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组合模式</a:t>
            </a:r>
            <a:r>
              <a:rPr lang="zh-CN" sz="1600" b="1" dirty="0">
                <a:latin typeface="微软雅黑" panose="020B0503020204020204" charset="-122"/>
                <a:cs typeface="微软雅黑" panose="020B0503020204020204" charset="-122"/>
              </a:rPr>
              <a:t>：</a:t>
            </a:r>
            <a:r>
              <a:rPr sz="1600" dirty="0">
                <a:latin typeface="微软雅黑" panose="020B0503020204020204" charset="-122"/>
                <a:cs typeface="微软雅黑" panose="020B0503020204020204" charset="-122"/>
              </a:rPr>
              <a:t>用于描述具有层次结构的数据</a:t>
            </a:r>
            <a:r>
              <a:rPr lang="zh-CN" sz="1600" dirty="0">
                <a:latin typeface="微软雅黑" panose="020B0503020204020204" charset="-122"/>
                <a:cs typeface="微软雅黑" panose="020B0503020204020204" charset="-122"/>
              </a:rPr>
              <a:t>；</a:t>
            </a:r>
            <a:endParaRPr sz="16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0" algn="l">
              <a:lnSpc>
                <a:spcPct val="180000"/>
              </a:lnSpc>
              <a:buClrTx/>
              <a:buSzTx/>
              <a:buNone/>
            </a:pPr>
            <a:r>
              <a:rPr lang="en-US" sz="1600" b="1" dirty="0">
                <a:latin typeface="微软雅黑" panose="020B0503020204020204" charset="-122"/>
                <a:cs typeface="微软雅黑" panose="020B0503020204020204" charset="-122"/>
              </a:rPr>
              <a:t>12</a:t>
            </a:r>
            <a:r>
              <a:rPr lang="zh-CN" altLang="en-US" sz="1600" b="1" dirty="0">
                <a:latin typeface="微软雅黑" panose="020B0503020204020204" charset="-122"/>
                <a:cs typeface="微软雅黑" panose="020B0503020204020204" charset="-122"/>
              </a:rPr>
              <a:t>、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享元模式</a:t>
            </a:r>
            <a:r>
              <a:rPr lang="zh-CN" sz="1600" b="1" dirty="0">
                <a:latin typeface="微软雅黑" panose="020B0503020204020204" charset="-122"/>
                <a:cs typeface="微软雅黑" panose="020B0503020204020204" charset="-122"/>
              </a:rPr>
              <a:t>：</a:t>
            </a:r>
            <a:r>
              <a:rPr sz="1600" dirty="0">
                <a:latin typeface="微软雅黑" panose="020B0503020204020204" charset="-122"/>
                <a:cs typeface="微软雅黑" panose="020B0503020204020204" charset="-122"/>
              </a:rPr>
              <a:t>为了</a:t>
            </a:r>
            <a:r>
              <a:rPr lang="zh-CN" sz="1600" dirty="0">
                <a:latin typeface="微软雅黑" panose="020B0503020204020204" charset="-122"/>
                <a:cs typeface="微软雅黑" panose="020B0503020204020204" charset="-122"/>
              </a:rPr>
              <a:t>复用</a:t>
            </a:r>
            <a:r>
              <a:rPr sz="1600" dirty="0">
                <a:latin typeface="微软雅黑" panose="020B0503020204020204" charset="-122"/>
                <a:cs typeface="微软雅黑" panose="020B0503020204020204" charset="-122"/>
              </a:rPr>
              <a:t>已经创建的对象，用于提高性能。</a:t>
            </a:r>
            <a:endParaRPr sz="16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 userDrawn="1">
            <p:custDataLst>
              <p:tags r:id="rId1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7" name="组合 16"/>
          <p:cNvGrpSpPr/>
          <p:nvPr userDrawn="1">
            <p:custDataLst>
              <p:tags r:id="rId2"/>
            </p:custDataLst>
          </p:nvPr>
        </p:nvGrpSpPr>
        <p:grpSpPr>
          <a:xfrm rot="0">
            <a:off x="292735" y="5608320"/>
            <a:ext cx="394970" cy="792480"/>
            <a:chOff x="461" y="8832"/>
            <a:chExt cx="622" cy="1248"/>
          </a:xfrm>
        </p:grpSpPr>
        <p:sp>
          <p:nvSpPr>
            <p:cNvPr id="2" name="稻壳儿春秋广告/盗版必究        原创来源：http://chn.docer.com/works?userid=199329941#!/work_time"/>
            <p:cNvSpPr/>
            <p:nvPr userDrawn="1">
              <p:custDataLst>
                <p:tags r:id="rId3"/>
              </p:custDataLst>
            </p:nvPr>
          </p:nvSpPr>
          <p:spPr>
            <a:xfrm>
              <a:off x="461" y="8832"/>
              <a:ext cx="623" cy="1248"/>
            </a:xfrm>
            <a:custGeom>
              <a:avLst/>
              <a:gdLst>
                <a:gd name="connsiteX0" fmla="*/ 0 w 2316480"/>
                <a:gd name="connsiteY0" fmla="*/ 0 h 4632960"/>
                <a:gd name="connsiteX1" fmla="*/ 2316480 w 2316480"/>
                <a:gd name="connsiteY1" fmla="*/ 2316480 h 4632960"/>
                <a:gd name="connsiteX2" fmla="*/ 0 w 2316480"/>
                <a:gd name="connsiteY2" fmla="*/ 4632960 h 4632960"/>
                <a:gd name="connsiteX3" fmla="*/ 0 w 2316480"/>
                <a:gd name="connsiteY3" fmla="*/ 0 h 463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80" h="4632960">
                  <a:moveTo>
                    <a:pt x="0" y="0"/>
                  </a:moveTo>
                  <a:lnTo>
                    <a:pt x="2316480" y="2316480"/>
                  </a:lnTo>
                  <a:lnTo>
                    <a:pt x="0" y="4632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稻壳儿春秋广告/盗版必究        原创来源：http://chn.docer.com/works?userid=199329941#!/work_time"/>
            <p:cNvSpPr/>
            <p:nvPr userDrawn="1">
              <p:custDataLst>
                <p:tags r:id="rId4"/>
              </p:custDataLst>
            </p:nvPr>
          </p:nvSpPr>
          <p:spPr>
            <a:xfrm>
              <a:off x="461" y="9152"/>
              <a:ext cx="303" cy="609"/>
            </a:xfrm>
            <a:custGeom>
              <a:avLst/>
              <a:gdLst>
                <a:gd name="connsiteX0" fmla="*/ 0 w 2316480"/>
                <a:gd name="connsiteY0" fmla="*/ 0 h 4632960"/>
                <a:gd name="connsiteX1" fmla="*/ 2316480 w 2316480"/>
                <a:gd name="connsiteY1" fmla="*/ 2316480 h 4632960"/>
                <a:gd name="connsiteX2" fmla="*/ 0 w 2316480"/>
                <a:gd name="connsiteY2" fmla="*/ 4632960 h 4632960"/>
                <a:gd name="connsiteX3" fmla="*/ 0 w 2316480"/>
                <a:gd name="connsiteY3" fmla="*/ 0 h 463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80" h="4632960">
                  <a:moveTo>
                    <a:pt x="0" y="0"/>
                  </a:moveTo>
                  <a:lnTo>
                    <a:pt x="2316480" y="2316480"/>
                  </a:lnTo>
                  <a:lnTo>
                    <a:pt x="0" y="4632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8" name="组合 17"/>
          <p:cNvGrpSpPr/>
          <p:nvPr userDrawn="1">
            <p:custDataLst>
              <p:tags r:id="rId5"/>
            </p:custDataLst>
          </p:nvPr>
        </p:nvGrpSpPr>
        <p:grpSpPr>
          <a:xfrm rot="0" flipH="1">
            <a:off x="11504295" y="418465"/>
            <a:ext cx="394970" cy="792480"/>
            <a:chOff x="461" y="8832"/>
            <a:chExt cx="622" cy="1248"/>
          </a:xfrm>
        </p:grpSpPr>
        <p:sp>
          <p:nvSpPr>
            <p:cNvPr id="19" name="稻壳儿春秋广告/盗版必究        原创来源：http://chn.docer.com/works?userid=199329941#!/work_time"/>
            <p:cNvSpPr/>
            <p:nvPr userDrawn="1">
              <p:custDataLst>
                <p:tags r:id="rId6"/>
              </p:custDataLst>
            </p:nvPr>
          </p:nvSpPr>
          <p:spPr>
            <a:xfrm>
              <a:off x="461" y="8832"/>
              <a:ext cx="623" cy="1248"/>
            </a:xfrm>
            <a:custGeom>
              <a:avLst/>
              <a:gdLst>
                <a:gd name="connsiteX0" fmla="*/ 0 w 2316480"/>
                <a:gd name="connsiteY0" fmla="*/ 0 h 4632960"/>
                <a:gd name="connsiteX1" fmla="*/ 2316480 w 2316480"/>
                <a:gd name="connsiteY1" fmla="*/ 2316480 h 4632960"/>
                <a:gd name="connsiteX2" fmla="*/ 0 w 2316480"/>
                <a:gd name="connsiteY2" fmla="*/ 4632960 h 4632960"/>
                <a:gd name="connsiteX3" fmla="*/ 0 w 2316480"/>
                <a:gd name="connsiteY3" fmla="*/ 0 h 463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80" h="4632960">
                  <a:moveTo>
                    <a:pt x="0" y="0"/>
                  </a:moveTo>
                  <a:lnTo>
                    <a:pt x="2316480" y="2316480"/>
                  </a:lnTo>
                  <a:lnTo>
                    <a:pt x="0" y="4632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" name="稻壳儿春秋广告/盗版必究        原创来源：http://chn.docer.com/works?userid=199329941#!/work_time"/>
            <p:cNvSpPr/>
            <p:nvPr userDrawn="1">
              <p:custDataLst>
                <p:tags r:id="rId7"/>
              </p:custDataLst>
            </p:nvPr>
          </p:nvSpPr>
          <p:spPr>
            <a:xfrm>
              <a:off x="461" y="9152"/>
              <a:ext cx="303" cy="609"/>
            </a:xfrm>
            <a:custGeom>
              <a:avLst/>
              <a:gdLst>
                <a:gd name="connsiteX0" fmla="*/ 0 w 2316480"/>
                <a:gd name="connsiteY0" fmla="*/ 0 h 4632960"/>
                <a:gd name="connsiteX1" fmla="*/ 2316480 w 2316480"/>
                <a:gd name="connsiteY1" fmla="*/ 2316480 h 4632960"/>
                <a:gd name="connsiteX2" fmla="*/ 0 w 2316480"/>
                <a:gd name="connsiteY2" fmla="*/ 4632960 h 4632960"/>
                <a:gd name="connsiteX3" fmla="*/ 0 w 2316480"/>
                <a:gd name="connsiteY3" fmla="*/ 0 h 463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80" h="4632960">
                  <a:moveTo>
                    <a:pt x="0" y="0"/>
                  </a:moveTo>
                  <a:lnTo>
                    <a:pt x="2316480" y="2316480"/>
                  </a:lnTo>
                  <a:lnTo>
                    <a:pt x="0" y="4632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8" name="图片 7"/>
          <p:cNvPicPr/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>
            <a:off x="608400" y="614362"/>
            <a:ext cx="3150914" cy="5629276"/>
          </a:xfrm>
          <a:prstGeom prst="rect">
            <a:avLst/>
          </a:prstGeom>
        </p:spPr>
      </p:pic>
      <p:pic>
        <p:nvPicPr>
          <p:cNvPr id="9" name="图片 8"/>
          <p:cNvPicPr/>
          <p:nvPr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>
            <a:off x="3873614" y="614362"/>
            <a:ext cx="3150914" cy="5629276"/>
          </a:xfrm>
          <a:prstGeom prst="rect">
            <a:avLst/>
          </a:prstGeom>
        </p:spPr>
      </p:pic>
      <p:sp>
        <p:nvSpPr>
          <p:cNvPr id="10" name="Title 6"/>
          <p:cNvSpPr txBox="1"/>
          <p:nvPr>
            <p:custDataLst>
              <p:tags r:id="rId12"/>
            </p:custDataLst>
          </p:nvPr>
        </p:nvSpPr>
        <p:spPr>
          <a:xfrm>
            <a:off x="7459200" y="3154539"/>
            <a:ext cx="4124399" cy="1478024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/>
              <a:t>介绍</a:t>
            </a:r>
            <a:r>
              <a:rPr altLang="zh-CN" sz="1800"/>
              <a:t>11</a:t>
            </a:r>
            <a:r>
              <a:rPr lang="zh-CN" altLang="en-US" sz="1800"/>
              <a:t>种行为型设计模式的概念。</a:t>
            </a:r>
            <a:endParaRPr lang="zh-CN" altLang="en-US" sz="1800"/>
          </a:p>
        </p:txBody>
      </p:sp>
      <p:sp>
        <p:nvSpPr>
          <p:cNvPr id="11" name="Title 6"/>
          <p:cNvSpPr txBox="1"/>
          <p:nvPr>
            <p:custDataLst>
              <p:tags r:id="rId13"/>
            </p:custDataLst>
          </p:nvPr>
        </p:nvSpPr>
        <p:spPr>
          <a:xfrm>
            <a:off x="7459201" y="2225438"/>
            <a:ext cx="4124398" cy="626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>
              <a:spcBef>
                <a:spcPct val="0"/>
              </a:spcBef>
            </a:pPr>
            <a:r>
              <a:rPr altLang="zh-CN" sz="3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3.3 </a:t>
            </a:r>
            <a:r>
              <a:rPr lang="zh-CN" altLang="en-US" sz="3600">
                <a:sym typeface="+mn-ea"/>
              </a:rPr>
              <a:t>行</a:t>
            </a:r>
            <a:r>
              <a:rPr lang="zh-CN" altLang="en-US" sz="3600">
                <a:sym typeface="+mn-ea"/>
              </a:rPr>
              <a:t>为型设计</a:t>
            </a:r>
            <a:r>
              <a:rPr lang="zh-CN" altLang="en-US" sz="3600">
                <a:sym typeface="+mn-ea"/>
              </a:rPr>
              <a:t>模式</a:t>
            </a:r>
            <a:endParaRPr lang="zh-CN" altLang="en-US" sz="3600">
              <a:sym typeface="+mn-ea"/>
            </a:endParaRPr>
          </a:p>
        </p:txBody>
      </p:sp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2870" y="449100"/>
            <a:ext cx="9626400" cy="723600"/>
          </a:xfrm>
        </p:spPr>
        <p:txBody>
          <a:bodyPr>
            <a:normAutofit/>
          </a:bodyPr>
          <a:lstStyle/>
          <a:p>
            <a:r>
              <a:rPr dirty="0"/>
              <a:t>3.</a:t>
            </a:r>
            <a:r>
              <a:rPr lang="en-US" dirty="0"/>
              <a:t>3</a:t>
            </a:r>
            <a:r>
              <a:rPr lang="zh-CN" dirty="0"/>
              <a:t>、行为</a:t>
            </a:r>
            <a:r>
              <a:rPr dirty="0"/>
              <a:t>型设计模式</a:t>
            </a:r>
            <a:r>
              <a:rPr lang="zh-CN" altLang="en-US" dirty="0"/>
              <a:t>（一）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1281430" y="1343660"/>
            <a:ext cx="9626600" cy="4568190"/>
          </a:xfrm>
        </p:spPr>
        <p:txBody>
          <a:bodyPr>
            <a:noAutofit/>
          </a:bodyPr>
          <a:lstStyle/>
          <a:p>
            <a:pPr marL="0" algn="l">
              <a:lnSpc>
                <a:spcPct val="180000"/>
              </a:lnSpc>
              <a:buClrTx/>
              <a:buSzTx/>
              <a:buNone/>
            </a:pPr>
            <a:r>
              <a:rPr lang="en-US" sz="1800" b="1" dirty="0">
                <a:latin typeface="微软雅黑" panose="020B0503020204020204" charset="-122"/>
                <a:cs typeface="微软雅黑" panose="020B0503020204020204" charset="-122"/>
              </a:rPr>
              <a:t>13、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策略模式（</a:t>
            </a:r>
            <a:r>
              <a:rPr lang="en-US" sz="1800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S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trategy）</a:t>
            </a:r>
            <a:endParaRPr sz="1800" b="1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>
              <a:lnSpc>
                <a:spcPct val="180000"/>
              </a:lnSpc>
              <a:buNone/>
            </a:pP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定义一系列算法，统一它们的接口，再一个个封装起来，并且使它们可相互替换。本模式使得算法可独立于使用它的客户而变化。客户只需根据自己的场景选择对应的算法即可。</a:t>
            </a:r>
            <a:endParaRPr lang="en-US" b="1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0" algn="l">
              <a:lnSpc>
                <a:spcPct val="180000"/>
              </a:lnSpc>
              <a:buClrTx/>
              <a:buSzTx/>
              <a:buNone/>
            </a:pPr>
            <a:r>
              <a:rPr lang="en-US" sz="1800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14、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模板方法模式（Template Method）</a:t>
            </a:r>
            <a:endParaRPr sz="1800" b="1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>
              <a:lnSpc>
                <a:spcPct val="180000"/>
              </a:lnSpc>
              <a:buNone/>
            </a:pP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定义一个抽象类，在这个抽象类中，封装着一个包含核心逻辑的主方法，再定义</a:t>
            </a:r>
            <a:r>
              <a:rPr lang="en-US" altLang="zh-CN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1...n</a:t>
            </a: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个方法，可以是抽象的，也可以是实际的方法。然后创建该抽象类的子类，实现抽象方法，必要时可重写部分实际方法，通过抽象类来完成对子类的调用。</a:t>
            </a: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而主方法是无需再重写了，因为该方法代表了不变的逻辑。</a:t>
            </a:r>
            <a:endParaRPr lang="zh-CN" altLang="en-US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2870" y="449100"/>
            <a:ext cx="9626400" cy="723600"/>
          </a:xfrm>
        </p:spPr>
        <p:txBody>
          <a:bodyPr>
            <a:normAutofit/>
          </a:bodyPr>
          <a:lstStyle/>
          <a:p>
            <a:r>
              <a:rPr dirty="0">
                <a:sym typeface="+mn-ea"/>
              </a:rPr>
              <a:t>3.</a:t>
            </a:r>
            <a:r>
              <a:rPr lang="en-US" dirty="0">
                <a:sym typeface="+mn-ea"/>
              </a:rPr>
              <a:t>3</a:t>
            </a:r>
            <a:r>
              <a:rPr lang="zh-CN" dirty="0">
                <a:sym typeface="+mn-ea"/>
              </a:rPr>
              <a:t>、行为</a:t>
            </a:r>
            <a:r>
              <a:rPr dirty="0">
                <a:sym typeface="+mn-ea"/>
              </a:rPr>
              <a:t>型设计模式</a:t>
            </a:r>
            <a:r>
              <a:rPr lang="zh-CN" altLang="en-US" dirty="0"/>
              <a:t>（</a:t>
            </a:r>
            <a:r>
              <a:rPr lang="zh-CN" altLang="en-US" dirty="0"/>
              <a:t>二）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1281430" y="1343660"/>
            <a:ext cx="9626600" cy="4568190"/>
          </a:xfrm>
        </p:spPr>
        <p:txBody>
          <a:bodyPr>
            <a:noAutofit/>
          </a:bodyPr>
          <a:lstStyle/>
          <a:p>
            <a:pPr marL="0" algn="l">
              <a:lnSpc>
                <a:spcPct val="180000"/>
              </a:lnSpc>
              <a:buClrTx/>
              <a:buSzTx/>
              <a:buNone/>
            </a:pPr>
            <a:r>
              <a:rPr lang="en-US" sz="1800" b="1" dirty="0">
                <a:latin typeface="微软雅黑" panose="020B0503020204020204" charset="-122"/>
                <a:cs typeface="微软雅黑" panose="020B0503020204020204" charset="-122"/>
              </a:rPr>
              <a:t>15、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观察者模式（Observer）</a:t>
            </a:r>
            <a:endParaRPr sz="1800" b="1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80000"/>
              </a:lnSpc>
              <a:buNone/>
            </a:pP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</a:rPr>
              <a:t>观察者模式，解耦神器。无外乎分两个操作：首先观察者订阅自己关心的主题，然后主题有变化后通知观察者们。比如：在博客关注了一个博主，当该博主发布文章、修改文章</a:t>
            </a: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</a:rPr>
              <a:t>等，系统就会将通知发送给所有关注了该博主并且订阅了邮件的阅读</a:t>
            </a: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</a:rPr>
              <a:t>者。</a:t>
            </a:r>
            <a:endParaRPr lang="zh-CN" altLang="en-US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80000"/>
              </a:lnSpc>
              <a:buNone/>
            </a:pP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</a:rPr>
              <a:t>常用：</a:t>
            </a:r>
            <a:r>
              <a:rPr lang="en-US" altLang="zh-CN" dirty="0">
                <a:latin typeface="微软雅黑" panose="020B0503020204020204" charset="-122"/>
                <a:cs typeface="微软雅黑" panose="020B0503020204020204" charset="-122"/>
              </a:rPr>
              <a:t>Spring Event</a:t>
            </a: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</a:rPr>
              <a:t>同步、</a:t>
            </a: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</a:rPr>
              <a:t>异步）、</a:t>
            </a:r>
            <a:r>
              <a:rPr lang="en-US" altLang="zh-CN" dirty="0">
                <a:latin typeface="微软雅黑" panose="020B0503020204020204" charset="-122"/>
                <a:cs typeface="微软雅黑" panose="020B0503020204020204" charset="-122"/>
              </a:rPr>
              <a:t>GuavaEventBus</a:t>
            </a: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</a:rPr>
              <a:t>（同步）、各种</a:t>
            </a:r>
            <a:r>
              <a:rPr lang="en-US" altLang="zh-CN" dirty="0">
                <a:latin typeface="微软雅黑" panose="020B0503020204020204" charset="-122"/>
                <a:cs typeface="微软雅黑" panose="020B0503020204020204" charset="-122"/>
              </a:rPr>
              <a:t>MQ</a:t>
            </a: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</a:rPr>
              <a:t>异步）</a:t>
            </a:r>
            <a:endParaRPr lang="en-US" b="1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0" algn="l">
              <a:lnSpc>
                <a:spcPct val="180000"/>
              </a:lnSpc>
              <a:buClrTx/>
              <a:buSzTx/>
              <a:buNone/>
            </a:pPr>
            <a:r>
              <a:rPr lang="en-US" sz="1800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16、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迭代</a:t>
            </a:r>
            <a:r>
              <a:rPr lang="zh-CN" sz="1800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器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模式（Iterator）</a:t>
            </a:r>
            <a:endParaRPr sz="1800" b="1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>
              <a:lnSpc>
                <a:spcPct val="180000"/>
              </a:lnSpc>
              <a:buNone/>
            </a:pPr>
            <a:r>
              <a:rPr dirty="0">
                <a:latin typeface="微软雅黑" panose="020B0503020204020204" charset="-122"/>
                <a:cs typeface="微软雅黑" panose="020B0503020204020204" charset="-122"/>
              </a:rPr>
              <a:t>迭代器模式就是顺序访问聚集中的对象，一般来说，集合中非常常见，如果对集合类比较熟悉的话，理解本模式会十分轻松。这句话包含两层意思：一是需要遍历的对象，即聚集对象，二是迭代器对象，用于对聚集对象进行遍历访问。</a:t>
            </a:r>
            <a:endParaRPr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2870" y="449100"/>
            <a:ext cx="9626400" cy="723600"/>
          </a:xfrm>
        </p:spPr>
        <p:txBody>
          <a:bodyPr>
            <a:normAutofit/>
          </a:bodyPr>
          <a:lstStyle/>
          <a:p>
            <a:r>
              <a:rPr dirty="0">
                <a:sym typeface="+mn-ea"/>
              </a:rPr>
              <a:t>3.</a:t>
            </a:r>
            <a:r>
              <a:rPr lang="en-US" dirty="0">
                <a:sym typeface="+mn-ea"/>
              </a:rPr>
              <a:t>3</a:t>
            </a:r>
            <a:r>
              <a:rPr lang="zh-CN" dirty="0">
                <a:sym typeface="+mn-ea"/>
              </a:rPr>
              <a:t>、行为</a:t>
            </a:r>
            <a:r>
              <a:rPr dirty="0">
                <a:sym typeface="+mn-ea"/>
              </a:rPr>
              <a:t>型设计模式</a:t>
            </a:r>
            <a:r>
              <a:rPr lang="zh-CN" altLang="en-US" dirty="0"/>
              <a:t>（</a:t>
            </a:r>
            <a:r>
              <a:rPr lang="zh-CN" altLang="en-US" dirty="0"/>
              <a:t>三）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1281430" y="1343660"/>
            <a:ext cx="9626600" cy="4568190"/>
          </a:xfrm>
        </p:spPr>
        <p:txBody>
          <a:bodyPr>
            <a:noAutofit/>
          </a:bodyPr>
          <a:lstStyle/>
          <a:p>
            <a:pPr marL="0" algn="l">
              <a:lnSpc>
                <a:spcPct val="180000"/>
              </a:lnSpc>
              <a:buClrTx/>
              <a:buSzTx/>
              <a:buNone/>
            </a:pPr>
            <a:r>
              <a:rPr lang="en-US" sz="1800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17、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责任链模式（Chain </a:t>
            </a:r>
            <a:r>
              <a:rPr lang="en-US" sz="1800" b="1" dirty="0">
                <a:latin typeface="微软雅黑" panose="020B0503020204020204" charset="-122"/>
                <a:cs typeface="微软雅黑" panose="020B0503020204020204" charset="-122"/>
              </a:rPr>
              <a:t>O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f Responsibility）</a:t>
            </a:r>
            <a:endParaRPr sz="1800" b="1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80000"/>
              </a:lnSpc>
              <a:buNone/>
            </a:pPr>
            <a:r>
              <a:rPr lang="en-US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有多个对象，每个对象持有对下一个对象的引用，这样就会形成一条链，请求在这条链上传递，直到某一对象决定处理该请求。但是发出者并不清楚到底最终那个对象会处理该请求，所以，责任链模式可以实现，在隐瞒客户的情况下，对系统进行动态的调整。</a:t>
            </a: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另外，链接上的请求，可以是一条链、一棵树或一个环。</a:t>
            </a:r>
            <a:endParaRPr lang="en-US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>
              <a:lnSpc>
                <a:spcPct val="180000"/>
              </a:lnSpc>
              <a:buNone/>
            </a:pP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场景：过滤器；减少业务中</a:t>
            </a: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的大量</a:t>
            </a:r>
            <a:r>
              <a:rPr lang="en-US" altLang="zh-CN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 if-else</a:t>
            </a: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en-US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algn="l">
              <a:lnSpc>
                <a:spcPct val="180000"/>
              </a:lnSpc>
              <a:buClrTx/>
              <a:buSzTx/>
              <a:buNone/>
            </a:pPr>
            <a:r>
              <a:rPr lang="en-US" sz="1800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18、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命令模式（Command）</a:t>
            </a:r>
            <a:endParaRPr sz="1800" b="1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>
              <a:lnSpc>
                <a:spcPct val="180000"/>
              </a:lnSpc>
              <a:buNone/>
            </a:pP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</a:rPr>
              <a:t>将一个请求封装为一个对象，从而使你可将不同的请求进行参数化，对请求排队或记录请求日志，以及支持可撤销的操作。将</a:t>
            </a:r>
            <a:r>
              <a:rPr lang="zh-CN" altLang="en-US" b="1" dirty="0">
                <a:latin typeface="微软雅黑" panose="020B0503020204020204" charset="-122"/>
                <a:cs typeface="微软雅黑" panose="020B0503020204020204" charset="-122"/>
              </a:rPr>
              <a:t>调用者</a:t>
            </a: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zh-CN" altLang="en-US" b="1" dirty="0">
                <a:latin typeface="微软雅黑" panose="020B0503020204020204" charset="-122"/>
                <a:cs typeface="微软雅黑" panose="020B0503020204020204" charset="-122"/>
              </a:rPr>
              <a:t>被调用者</a:t>
            </a: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zh-CN" altLang="en-US" b="1" dirty="0">
                <a:latin typeface="微软雅黑" panose="020B0503020204020204" charset="-122"/>
                <a:cs typeface="微软雅黑" panose="020B0503020204020204" charset="-122"/>
              </a:rPr>
              <a:t>命令</a:t>
            </a: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</a:rPr>
              <a:t>三者解耦。</a:t>
            </a:r>
            <a:endParaRPr lang="zh-CN" altLang="en-US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稻壳儿春秋广告/盗版必究        原创来源：http://chn.docer.com/works?userid=199329941#!/work_time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79575" y="270510"/>
            <a:ext cx="1741170" cy="935990"/>
          </a:xfrm>
          <a:prstGeom prst="rect">
            <a:avLst/>
          </a:prstGeom>
          <a:noFill/>
        </p:spPr>
        <p:txBody>
          <a:bodyPr wrap="square" anchor="b" anchorCtr="0">
            <a:normAutofit/>
          </a:bodyPr>
          <a:lstStyle/>
          <a:p>
            <a:pPr algn="ctr" fontAlgn="auto">
              <a:lnSpc>
                <a:spcPct val="100000"/>
              </a:lnSpc>
              <a:spcBef>
                <a:spcPct val="0"/>
              </a:spcBef>
            </a:pPr>
            <a:r>
              <a:rPr lang="zh-CN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sym typeface="Calibri" panose="020F0502020204030204" pitchFamily="34" charset="0"/>
              </a:rPr>
              <a:t>目  录</a:t>
            </a:r>
            <a:endParaRPr lang="zh-CN" altLang="en-US" sz="48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汉仪旗黑-85S" panose="00020600040101010101" pitchFamily="18" charset="-122"/>
              <a:sym typeface="Calibri" panose="020F0502020204030204" pitchFamily="34" charset="0"/>
            </a:endParaRPr>
          </a:p>
        </p:txBody>
      </p:sp>
      <p:sp>
        <p:nvSpPr>
          <p:cNvPr id="18" name="稻壳儿春秋广告/盗版必究        原创来源：http://chn.docer.com/works?userid=199329941#!/work_time"/>
          <p:cNvSpPr txBox="1"/>
          <p:nvPr>
            <p:custDataLst>
              <p:tags r:id="rId2"/>
            </p:custDataLst>
          </p:nvPr>
        </p:nvSpPr>
        <p:spPr>
          <a:xfrm>
            <a:off x="1680210" y="1108710"/>
            <a:ext cx="1741170" cy="45529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lvl="0" algn="ctr"/>
            <a:r>
              <a:rPr lang="en-US" altLang="zh-CN" sz="2000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CONTENTS</a:t>
            </a:r>
            <a:endParaRPr lang="en-US" altLang="zh-CN" sz="2000" dirty="0">
              <a:solidFill>
                <a:schemeClr val="accent1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589280" y="2101215"/>
            <a:ext cx="9204325" cy="3641090"/>
            <a:chOff x="2112" y="2840"/>
            <a:chExt cx="14495" cy="5734"/>
          </a:xfrm>
        </p:grpSpPr>
        <p:sp>
          <p:nvSpPr>
            <p:cNvPr id="19" name="稻壳儿春秋广告/盗版必究        原创来源：http://chn.docer.com/works?userid=199329941#!/work_time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112" y="2840"/>
              <a:ext cx="1154" cy="1192"/>
            </a:xfrm>
            <a:prstGeom prst="diamond">
              <a:avLst/>
            </a:prstGeom>
            <a:solidFill>
              <a:srgbClr val="AD201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01</a:t>
              </a:r>
              <a:endParaRPr lang="en-US" altLang="zh-CN" sz="1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0" name="稻壳儿春秋广告/盗版必究        原创来源：http://chn.docer.com/works?userid=199329941#!/work_time"/>
            <p:cNvSpPr/>
            <p:nvPr>
              <p:custDataLst>
                <p:tags r:id="rId4"/>
              </p:custDataLst>
            </p:nvPr>
          </p:nvSpPr>
          <p:spPr>
            <a:xfrm>
              <a:off x="3476" y="3464"/>
              <a:ext cx="10352" cy="481"/>
            </a:xfrm>
            <a:prstGeom prst="rect">
              <a:avLst/>
            </a:prstGeom>
            <a:effectLst/>
          </p:spPr>
          <p:txBody>
            <a:bodyPr wrap="square">
              <a:normAutofit fontScale="90000"/>
            </a:bodyPr>
            <a:lstStyle/>
            <a:p>
              <a:pPr algn="l">
                <a:spcBef>
                  <a:spcPct val="0"/>
                </a:spcBef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什么是面向对象？面向对象的特性？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1" name="稻壳儿春秋广告/盗版必究        原创来源：http://chn.docer.com/works?userid=199329941#!/work_time"/>
            <p:cNvSpPr txBox="1"/>
            <p:nvPr>
              <p:custDataLst>
                <p:tags r:id="rId5"/>
              </p:custDataLst>
            </p:nvPr>
          </p:nvSpPr>
          <p:spPr>
            <a:xfrm>
              <a:off x="3379" y="2907"/>
              <a:ext cx="9910" cy="530"/>
            </a:xfrm>
            <a:prstGeom prst="rect">
              <a:avLst/>
            </a:prstGeom>
            <a:noFill/>
            <a:effectLst/>
          </p:spPr>
          <p:txBody>
            <a:bodyPr wrap="square" rtlCol="0"/>
            <a:lstStyle/>
            <a:p>
              <a:r>
                <a:rPr lang="zh-CN" altLang="en-US">
                  <a:solidFill>
                    <a:schemeClr val="accent6"/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回顾：面向对象</a:t>
              </a:r>
              <a:endParaRPr lang="en-US" altLang="zh-CN">
                <a:solidFill>
                  <a:schemeClr val="accent6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22" name="稻壳儿春秋广告/盗版必究        原创来源：http://chn.docer.com/works?userid=199329941#!/work_time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607" y="4345"/>
              <a:ext cx="1154" cy="1192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02</a:t>
              </a:r>
              <a:endPara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3" name="稻壳儿春秋广告/盗版必究        原创来源：http://chn.docer.com/works?userid=199329941#!/work_time"/>
            <p:cNvSpPr/>
            <p:nvPr>
              <p:custDataLst>
                <p:tags r:id="rId7"/>
              </p:custDataLst>
            </p:nvPr>
          </p:nvSpPr>
          <p:spPr>
            <a:xfrm>
              <a:off x="4971" y="4969"/>
              <a:ext cx="10435" cy="841"/>
            </a:xfrm>
            <a:prstGeom prst="rect">
              <a:avLst/>
            </a:prstGeom>
            <a:effectLst/>
          </p:spPr>
          <p:txBody>
            <a:bodyPr wrap="square"/>
            <a:lstStyle/>
            <a:p>
              <a:pPr algn="l">
                <a:spcBef>
                  <a:spcPct val="0"/>
                </a:spcBef>
              </a:pPr>
              <a:r>
                <a:rPr lang="zh-CN" altLang="en-US" sz="1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有哪七个设计原则，它们的概念是</a:t>
              </a:r>
              <a:r>
                <a:rPr lang="zh-CN" altLang="en-US" sz="1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什么？</a:t>
              </a:r>
              <a:endParaRPr lang="zh-CN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24" name="稻壳儿春秋广告/盗版必究        原创来源：http://chn.docer.com/works?userid=199329941#!/work_time"/>
            <p:cNvSpPr txBox="1"/>
            <p:nvPr>
              <p:custDataLst>
                <p:tags r:id="rId8"/>
              </p:custDataLst>
            </p:nvPr>
          </p:nvSpPr>
          <p:spPr>
            <a:xfrm>
              <a:off x="4874" y="4411"/>
              <a:ext cx="9927" cy="580"/>
            </a:xfrm>
            <a:prstGeom prst="rect">
              <a:avLst/>
            </a:prstGeom>
            <a:noFill/>
            <a:effectLst/>
          </p:spPr>
          <p:txBody>
            <a:bodyPr wrap="square" rtlCol="0"/>
            <a:lstStyle/>
            <a:p>
              <a:pPr algn="l">
                <a:buClrTx/>
                <a:buSzTx/>
                <a:buFontTx/>
              </a:pPr>
              <a:r>
                <a:rPr lang="zh-CN" altLang="en-US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面向对象-</a:t>
              </a:r>
              <a:r>
                <a:rPr lang="zh-CN" altLang="en-US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七大设计原则</a:t>
              </a:r>
              <a:endParaRPr lang="zh-CN" altLang="en-US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25" name="稻壳儿春秋广告/盗版必究        原创来源：http://chn.docer.com/works?userid=199329941#!/work_time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5151" y="5892"/>
              <a:ext cx="1154" cy="1192"/>
            </a:xfrm>
            <a:prstGeom prst="diamond">
              <a:avLst/>
            </a:prstGeom>
            <a:solidFill>
              <a:srgbClr val="AD201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03</a:t>
              </a:r>
              <a:endPara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6" name="稻壳儿春秋广告/盗版必究        原创来源：http://chn.docer.com/works?userid=199329941#!/work_time"/>
            <p:cNvSpPr/>
            <p:nvPr>
              <p:custDataLst>
                <p:tags r:id="rId10"/>
              </p:custDataLst>
            </p:nvPr>
          </p:nvSpPr>
          <p:spPr>
            <a:xfrm>
              <a:off x="6515" y="6516"/>
              <a:ext cx="10092" cy="481"/>
            </a:xfrm>
            <a:prstGeom prst="rect">
              <a:avLst/>
            </a:prstGeom>
            <a:effectLst/>
          </p:spPr>
          <p:txBody>
            <a:bodyPr wrap="square">
              <a:normAutofit fontScale="90000"/>
            </a:bodyPr>
            <a:lstStyle/>
            <a:p>
              <a:pPr algn="l">
                <a:spcBef>
                  <a:spcPct val="0"/>
                </a:spcBef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创建型模式（5种）、结构型模式（7种）、行为型模式（11种）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27" name="稻壳儿春秋广告/盗版必究        原创来源：http://chn.docer.com/works?userid=199329941#!/work_time"/>
            <p:cNvSpPr txBox="1"/>
            <p:nvPr>
              <p:custDataLst>
                <p:tags r:id="rId11"/>
              </p:custDataLst>
            </p:nvPr>
          </p:nvSpPr>
          <p:spPr>
            <a:xfrm>
              <a:off x="6418" y="5959"/>
              <a:ext cx="9980" cy="550"/>
            </a:xfrm>
            <a:prstGeom prst="rect">
              <a:avLst/>
            </a:prstGeom>
            <a:noFill/>
            <a:effectLst/>
          </p:spPr>
          <p:txBody>
            <a:bodyPr wrap="square" rtlCol="0"/>
            <a:lstStyle/>
            <a:p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面向对象-三大类23种设计模式</a:t>
              </a:r>
              <a:endParaRPr>
                <a:solidFill>
                  <a:schemeClr val="accent6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3" name="稻壳儿春秋广告/盗版必究        原创来源：http://chn.docer.com/works?userid=199329941#!/work_time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6651" y="7382"/>
              <a:ext cx="1154" cy="1192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04</a:t>
              </a:r>
              <a:endParaRPr lang="en-US" altLang="zh-CN" sz="1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稻壳儿春秋广告/盗版必究        原创来源：http://chn.docer.com/works?userid=199329941#!/work_time"/>
            <p:cNvSpPr/>
            <p:nvPr>
              <p:custDataLst>
                <p:tags r:id="rId13"/>
              </p:custDataLst>
            </p:nvPr>
          </p:nvSpPr>
          <p:spPr>
            <a:xfrm>
              <a:off x="8015" y="8006"/>
              <a:ext cx="8189" cy="481"/>
            </a:xfrm>
            <a:prstGeom prst="rect">
              <a:avLst/>
            </a:prstGeom>
            <a:effectLst/>
          </p:spPr>
          <p:txBody>
            <a:bodyPr wrap="square">
              <a:normAutofit fontScale="80000"/>
            </a:bodyPr>
            <a:p>
              <a:pPr algn="l">
                <a:spcBef>
                  <a:spcPct val="0"/>
                </a:spcBef>
              </a:pPr>
              <a:r>
                <a:rPr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创建型（</a:t>
              </a:r>
              <a:r>
                <a:rPr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工厂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,</a:t>
              </a:r>
              <a:r>
                <a:rPr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单例）、结构型（代理,</a:t>
              </a:r>
              <a:r>
                <a:rPr 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外观</a:t>
              </a:r>
              <a:r>
                <a:rPr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）、行为型（模板方法,</a:t>
              </a:r>
              <a:r>
                <a:rPr 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观察者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,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责任链</a:t>
              </a:r>
              <a:r>
                <a:rPr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）</a:t>
              </a:r>
              <a:endParaRPr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5" name="稻壳儿春秋广告/盗版必究        原创来源：http://chn.docer.com/works?userid=199329941#!/work_time"/>
            <p:cNvSpPr txBox="1"/>
            <p:nvPr>
              <p:custDataLst>
                <p:tags r:id="rId14"/>
              </p:custDataLst>
            </p:nvPr>
          </p:nvSpPr>
          <p:spPr>
            <a:xfrm>
              <a:off x="7918" y="7449"/>
              <a:ext cx="8242" cy="548"/>
            </a:xfrm>
            <a:prstGeom prst="rect">
              <a:avLst/>
            </a:prstGeom>
            <a:noFill/>
            <a:effectLst/>
          </p:spPr>
          <p:txBody>
            <a:bodyPr wrap="square" rtlCol="0"/>
            <a:p>
              <a:r>
                <a:rPr lang="zh-CN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详细介绍几种常用的</a:t>
              </a:r>
              <a:r>
                <a:rPr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设计模式</a:t>
              </a:r>
              <a:r>
                <a:rPr lang="zh-CN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，并</a:t>
              </a:r>
              <a:r>
                <a:rPr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举例说明</a:t>
              </a:r>
              <a:endParaRPr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endParaRPr>
            </a:p>
          </p:txBody>
        </p:sp>
      </p:grpSp>
    </p:spTree>
    <p:custDataLst>
      <p:tags r:id="rId15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2870" y="449100"/>
            <a:ext cx="9626400" cy="723600"/>
          </a:xfrm>
        </p:spPr>
        <p:txBody>
          <a:bodyPr>
            <a:normAutofit/>
          </a:bodyPr>
          <a:lstStyle/>
          <a:p>
            <a:r>
              <a:rPr dirty="0">
                <a:sym typeface="+mn-ea"/>
              </a:rPr>
              <a:t>3.</a:t>
            </a:r>
            <a:r>
              <a:rPr lang="en-US" dirty="0">
                <a:sym typeface="+mn-ea"/>
              </a:rPr>
              <a:t>3</a:t>
            </a:r>
            <a:r>
              <a:rPr lang="zh-CN" dirty="0">
                <a:sym typeface="+mn-ea"/>
              </a:rPr>
              <a:t>、行为</a:t>
            </a:r>
            <a:r>
              <a:rPr dirty="0">
                <a:sym typeface="+mn-ea"/>
              </a:rPr>
              <a:t>型设计模式</a:t>
            </a:r>
            <a:r>
              <a:rPr lang="zh-CN" altLang="en-US" dirty="0"/>
              <a:t>（</a:t>
            </a:r>
            <a:r>
              <a:rPr lang="zh-CN" altLang="en-US" dirty="0"/>
              <a:t>四）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1281430" y="1343660"/>
            <a:ext cx="9626600" cy="4568190"/>
          </a:xfrm>
        </p:spPr>
        <p:txBody>
          <a:bodyPr>
            <a:noAutofit/>
          </a:bodyPr>
          <a:lstStyle/>
          <a:p>
            <a:pPr marL="0" algn="l">
              <a:lnSpc>
                <a:spcPct val="180000"/>
              </a:lnSpc>
              <a:buClrTx/>
              <a:buSzTx/>
              <a:buNone/>
            </a:pPr>
            <a:r>
              <a:rPr lang="en-US" sz="1800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19、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备忘录模式（Memento）</a:t>
            </a:r>
            <a:endParaRPr sz="1800" b="1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80000"/>
              </a:lnSpc>
              <a:buNone/>
            </a:pP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在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不破坏封装性</a:t>
            </a: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的前提下，捕获一个对象的内部状态，并在该对象之外保存这个状态。这样以后就可将该对象恢复到原先保存的状态。</a:t>
            </a: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常应用于编辑内容过程中</a:t>
            </a: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的撤销功能。</a:t>
            </a:r>
            <a:endParaRPr lang="en-US" b="1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0" algn="l">
              <a:lnSpc>
                <a:spcPct val="180000"/>
              </a:lnSpc>
              <a:buClrTx/>
              <a:buSzTx/>
              <a:buNone/>
            </a:pPr>
            <a:r>
              <a:rPr lang="en-US" sz="1800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20、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状态模式（State）</a:t>
            </a:r>
            <a:endParaRPr sz="1800" b="1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>
              <a:lnSpc>
                <a:spcPct val="180000"/>
              </a:lnSpc>
              <a:buNone/>
            </a:pP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允许一个对象在其内部状态改变时改变它的行为。对象看起来似乎修改了它的类。</a:t>
            </a:r>
            <a:endParaRPr lang="zh-CN" altLang="en-US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>
              <a:lnSpc>
                <a:spcPct val="180000"/>
              </a:lnSpc>
              <a:buNone/>
            </a:pP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如：</a:t>
            </a:r>
            <a:r>
              <a:rPr lang="en-US" altLang="zh-CN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QQ</a:t>
            </a: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状态（在线、隐身、忙碌、离线）、游戏角色切换</a:t>
            </a: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状态。</a:t>
            </a:r>
            <a:endParaRPr lang="zh-CN" altLang="en-US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>
              <a:lnSpc>
                <a:spcPct val="180000"/>
              </a:lnSpc>
              <a:buNone/>
            </a:pPr>
            <a:endParaRPr lang="zh-CN" altLang="en-US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2870" y="449100"/>
            <a:ext cx="9626400" cy="723600"/>
          </a:xfrm>
        </p:spPr>
        <p:txBody>
          <a:bodyPr>
            <a:normAutofit/>
          </a:bodyPr>
          <a:lstStyle/>
          <a:p>
            <a:r>
              <a:rPr dirty="0">
                <a:sym typeface="+mn-ea"/>
              </a:rPr>
              <a:t>3.</a:t>
            </a:r>
            <a:r>
              <a:rPr lang="en-US" dirty="0">
                <a:sym typeface="+mn-ea"/>
              </a:rPr>
              <a:t>3</a:t>
            </a:r>
            <a:r>
              <a:rPr lang="zh-CN" dirty="0">
                <a:sym typeface="+mn-ea"/>
              </a:rPr>
              <a:t>、行为</a:t>
            </a:r>
            <a:r>
              <a:rPr dirty="0">
                <a:sym typeface="+mn-ea"/>
              </a:rPr>
              <a:t>型设计模式</a:t>
            </a:r>
            <a:r>
              <a:rPr lang="zh-CN" altLang="en-US" dirty="0"/>
              <a:t>（</a:t>
            </a:r>
            <a:r>
              <a:rPr lang="zh-CN" altLang="en-US" dirty="0"/>
              <a:t>五）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1281430" y="1343660"/>
            <a:ext cx="9626600" cy="4568190"/>
          </a:xfrm>
        </p:spPr>
        <p:txBody>
          <a:bodyPr>
            <a:noAutofit/>
          </a:bodyPr>
          <a:lstStyle/>
          <a:p>
            <a:pPr marL="0" algn="l">
              <a:lnSpc>
                <a:spcPct val="180000"/>
              </a:lnSpc>
              <a:buClrTx/>
              <a:buSzTx/>
              <a:buNone/>
            </a:pPr>
            <a:r>
              <a:rPr lang="en-US" sz="1800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21、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访问者模式（Visitor）</a:t>
            </a:r>
            <a:endParaRPr sz="1800" b="1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80000"/>
              </a:lnSpc>
              <a:buNone/>
            </a:pPr>
            <a:r>
              <a:rPr lang="en-US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访问者模式把数据结构和作用于结构上的操作解耦合，使得操作</a:t>
            </a: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数据结构可以</a:t>
            </a:r>
            <a:r>
              <a:rPr lang="en-US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相对自由地演化。</a:t>
            </a:r>
            <a:endParaRPr lang="en-US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>
              <a:lnSpc>
                <a:spcPct val="180000"/>
              </a:lnSpc>
              <a:buNone/>
            </a:pPr>
            <a:r>
              <a:rPr lang="en-US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访问者模式适用于数据结构相对稳定算法又易变化的系统。</a:t>
            </a:r>
            <a:endParaRPr lang="en-US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algn="l">
              <a:lnSpc>
                <a:spcPct val="180000"/>
              </a:lnSpc>
              <a:buClrTx/>
              <a:buSzTx/>
              <a:buNone/>
            </a:pPr>
            <a:r>
              <a:rPr lang="en-US" sz="1800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22、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中介者模式（Mediator）</a:t>
            </a:r>
            <a:endParaRPr sz="1800" b="1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>
              <a:lnSpc>
                <a:spcPct val="180000"/>
              </a:lnSpc>
              <a:buNone/>
            </a:pP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用一个中介对象来封装一系列的对象交互。中介者使各对象不需要显式地相互引用，从而使其耦合松散，而且可以独立地改变它们之间的交互。</a:t>
            </a: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另外，各类的代码更加简洁，降低复杂度，可复用性更高。</a:t>
            </a:r>
            <a:endParaRPr lang="en-US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>
              <a:lnSpc>
                <a:spcPct val="180000"/>
              </a:lnSpc>
              <a:buNone/>
            </a:pPr>
            <a:r>
              <a:rPr lang="en-US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中介者模式也是用来降低类</a:t>
            </a: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与</a:t>
            </a:r>
            <a:r>
              <a:rPr lang="en-US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类之间的耦合的，因为如果类</a:t>
            </a: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与</a:t>
            </a:r>
            <a:r>
              <a:rPr lang="en-US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类之间有依赖关系的话，不利于功能的</a:t>
            </a: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拓展</a:t>
            </a:r>
            <a:r>
              <a:rPr lang="en-US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和维护，因为只要修改一个对象，其它关联的对象都得进行修改。如果使用中介者模式，只需关心和Mediator类的关系，具体类</a:t>
            </a: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与</a:t>
            </a:r>
            <a:r>
              <a:rPr lang="en-US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类之间的关系及调度交给Mediator就行，这有点像Spring容器的作用。</a:t>
            </a:r>
            <a:endParaRPr lang="en-US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>
              <a:lnSpc>
                <a:spcPct val="180000"/>
              </a:lnSpc>
              <a:buNone/>
            </a:pPr>
            <a:endParaRPr lang="en-US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2870" y="449100"/>
            <a:ext cx="9626400" cy="723600"/>
          </a:xfrm>
        </p:spPr>
        <p:txBody>
          <a:bodyPr>
            <a:normAutofit/>
          </a:bodyPr>
          <a:lstStyle/>
          <a:p>
            <a:r>
              <a:rPr dirty="0">
                <a:sym typeface="+mn-ea"/>
              </a:rPr>
              <a:t>3.</a:t>
            </a:r>
            <a:r>
              <a:rPr lang="en-US" dirty="0">
                <a:sym typeface="+mn-ea"/>
              </a:rPr>
              <a:t>3</a:t>
            </a:r>
            <a:r>
              <a:rPr lang="zh-CN" dirty="0">
                <a:sym typeface="+mn-ea"/>
              </a:rPr>
              <a:t>、行为</a:t>
            </a:r>
            <a:r>
              <a:rPr dirty="0">
                <a:sym typeface="+mn-ea"/>
              </a:rPr>
              <a:t>型设计模式</a:t>
            </a:r>
            <a:r>
              <a:rPr lang="zh-CN" altLang="en-US" dirty="0"/>
              <a:t>（</a:t>
            </a:r>
            <a:r>
              <a:rPr lang="zh-CN" altLang="en-US" dirty="0"/>
              <a:t>六）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1281430" y="1343660"/>
            <a:ext cx="9626600" cy="4568190"/>
          </a:xfrm>
        </p:spPr>
        <p:txBody>
          <a:bodyPr>
            <a:noAutofit/>
          </a:bodyPr>
          <a:lstStyle/>
          <a:p>
            <a:pPr marL="0" algn="l">
              <a:lnSpc>
                <a:spcPct val="180000"/>
              </a:lnSpc>
              <a:buClrTx/>
              <a:buSzTx/>
              <a:buNone/>
            </a:pPr>
            <a:r>
              <a:rPr lang="en-US" sz="1800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23、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解释器模式（Interpreter）</a:t>
            </a:r>
            <a:endParaRPr sz="1800" b="1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80000"/>
              </a:lnSpc>
              <a:buNone/>
            </a:pP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给定一个语言，定义它的方法的一种表示，并定义一个解释器，这个解释器使用该表示来解释语言中的句</a:t>
            </a: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子。</a:t>
            </a:r>
            <a:endParaRPr lang="zh-CN" altLang="en-US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>
              <a:lnSpc>
                <a:spcPct val="180000"/>
              </a:lnSpc>
              <a:buNone/>
            </a:pP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一般主要应用在OOP开发中的编译器的开发中，所以适用面比较窄。</a:t>
            </a:r>
            <a:endParaRPr lang="zh-CN" altLang="en-US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>
              <a:lnSpc>
                <a:spcPct val="180000"/>
              </a:lnSpc>
              <a:buNone/>
            </a:pP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这里就不详细介绍</a:t>
            </a: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了。</a:t>
            </a:r>
            <a:endParaRPr lang="zh-CN" altLang="en-US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2870" y="449100"/>
            <a:ext cx="9626400" cy="723600"/>
          </a:xfrm>
        </p:spPr>
        <p:txBody>
          <a:bodyPr>
            <a:normAutofit/>
          </a:bodyPr>
          <a:lstStyle/>
          <a:p>
            <a:r>
              <a:rPr dirty="0">
                <a:sym typeface="+mn-ea"/>
              </a:rPr>
              <a:t>3.</a:t>
            </a:r>
            <a:r>
              <a:rPr lang="en-US" dirty="0">
                <a:sym typeface="+mn-ea"/>
              </a:rPr>
              <a:t>3</a:t>
            </a:r>
            <a:r>
              <a:rPr lang="zh-CN" dirty="0">
                <a:sym typeface="+mn-ea"/>
              </a:rPr>
              <a:t>、行为</a:t>
            </a:r>
            <a:r>
              <a:rPr dirty="0">
                <a:sym typeface="+mn-ea"/>
              </a:rPr>
              <a:t>型设计模式</a:t>
            </a:r>
            <a:r>
              <a:rPr lang="zh-CN" altLang="en-US" dirty="0"/>
              <a:t>（</a:t>
            </a:r>
            <a:r>
              <a:rPr lang="zh-CN" altLang="en-US" dirty="0"/>
              <a:t>总结）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1281430" y="1174750"/>
            <a:ext cx="9626600" cy="5063490"/>
          </a:xfrm>
        </p:spPr>
        <p:txBody>
          <a:bodyPr>
            <a:noAutofit/>
          </a:bodyPr>
          <a:lstStyle/>
          <a:p>
            <a:pPr marL="0" algn="l">
              <a:lnSpc>
                <a:spcPct val="160000"/>
              </a:lnSpc>
              <a:buClrTx/>
              <a:buSzTx/>
              <a:buNone/>
            </a:pPr>
            <a:r>
              <a:rPr lang="en-US" sz="1300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13、</a:t>
            </a:r>
            <a:r>
              <a:rPr sz="1300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策略模式</a:t>
            </a:r>
            <a:r>
              <a:rPr lang="zh-CN" sz="1300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zh-CN" sz="13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应用于一系列算法，统一接口，调用端可自由选择想要调用的算法。算法的实现独立演化；</a:t>
            </a:r>
            <a:endParaRPr sz="1300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algn="l">
              <a:lnSpc>
                <a:spcPct val="160000"/>
              </a:lnSpc>
              <a:buClrTx/>
              <a:buSzTx/>
              <a:buNone/>
            </a:pPr>
            <a:r>
              <a:rPr lang="en-US" sz="13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14、</a:t>
            </a:r>
            <a:r>
              <a:rPr sz="13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模板方法模式</a:t>
            </a:r>
            <a:r>
              <a:rPr lang="zh-CN" sz="13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zh-CN" sz="13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应用于核心逻辑清晰，模型相对固定的场景；</a:t>
            </a:r>
            <a:endParaRPr sz="1300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algn="l">
              <a:lnSpc>
                <a:spcPct val="160000"/>
              </a:lnSpc>
              <a:buClrTx/>
              <a:buSzTx/>
              <a:buNone/>
            </a:pPr>
            <a:r>
              <a:rPr lang="en-US" sz="13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15、</a:t>
            </a:r>
            <a:r>
              <a:rPr sz="13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观察者模式</a:t>
            </a:r>
            <a:r>
              <a:rPr lang="zh-CN" sz="13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zh-CN" sz="13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解耦核心业务和扩展业务，使核心业务代码更加清晰，扩展业务可扩展性更强；</a:t>
            </a:r>
            <a:endParaRPr sz="13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0" algn="l">
              <a:lnSpc>
                <a:spcPct val="160000"/>
              </a:lnSpc>
              <a:buClrTx/>
              <a:buSzTx/>
              <a:buNone/>
            </a:pPr>
            <a:r>
              <a:rPr lang="en-US" sz="1300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16、</a:t>
            </a:r>
            <a:r>
              <a:rPr sz="1300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迭代</a:t>
            </a:r>
            <a:r>
              <a:rPr lang="zh-CN" sz="1300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器</a:t>
            </a:r>
            <a:r>
              <a:rPr sz="1300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模式</a:t>
            </a:r>
            <a:r>
              <a:rPr lang="zh-CN" sz="1300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zh-CN" sz="13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应用于顺序访问聚集的对象，集合中经常</a:t>
            </a:r>
            <a:r>
              <a:rPr lang="zh-CN" sz="13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使用；</a:t>
            </a:r>
            <a:endParaRPr sz="1300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algn="l">
              <a:lnSpc>
                <a:spcPct val="160000"/>
              </a:lnSpc>
              <a:buClrTx/>
              <a:buSzTx/>
              <a:buNone/>
            </a:pPr>
            <a:r>
              <a:rPr lang="en-US" sz="13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17、</a:t>
            </a:r>
            <a:r>
              <a:rPr sz="13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责任链模式</a:t>
            </a:r>
            <a:r>
              <a:rPr lang="zh-CN" sz="13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zh-CN" sz="13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通过</a:t>
            </a:r>
            <a:r>
              <a:rPr lang="zh-CN" sz="13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对客户隐藏处理过程，来对系统</a:t>
            </a:r>
            <a:r>
              <a:rPr lang="zh-CN" sz="13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进行动态的调整；应用于过滤器、减少</a:t>
            </a:r>
            <a:r>
              <a:rPr lang="en-US" altLang="zh-CN" sz="13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if-else</a:t>
            </a:r>
            <a:r>
              <a:rPr lang="zh-CN" altLang="en-US" sz="13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等；</a:t>
            </a:r>
            <a:endParaRPr sz="13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0" algn="l">
              <a:lnSpc>
                <a:spcPct val="160000"/>
              </a:lnSpc>
              <a:buClrTx/>
              <a:buSzTx/>
              <a:buNone/>
            </a:pPr>
            <a:r>
              <a:rPr lang="en-US" sz="1300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18、</a:t>
            </a:r>
            <a:r>
              <a:rPr sz="1300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命令模式</a:t>
            </a:r>
            <a:r>
              <a:rPr lang="zh-CN" sz="1300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zh-CN" sz="13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解耦调用者、被调用者、命令，延迟命令的处理，还可撤销命令请求。</a:t>
            </a:r>
            <a:endParaRPr sz="1300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algn="l">
              <a:lnSpc>
                <a:spcPct val="160000"/>
              </a:lnSpc>
              <a:buClrTx/>
              <a:buSzTx/>
              <a:buNone/>
            </a:pPr>
            <a:r>
              <a:rPr lang="en-US" sz="1300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19、</a:t>
            </a:r>
            <a:r>
              <a:rPr sz="1300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备忘录模式</a:t>
            </a:r>
            <a:r>
              <a:rPr lang="zh-CN" sz="1300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zh-CN" sz="13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在不破坏封装性的前提下，捕获对象的内部状态，并保存起来，用于恢复对象的状态。</a:t>
            </a:r>
            <a:endParaRPr sz="13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0" algn="l">
              <a:lnSpc>
                <a:spcPct val="160000"/>
              </a:lnSpc>
              <a:buClrTx/>
              <a:buSzTx/>
              <a:buNone/>
            </a:pPr>
            <a:r>
              <a:rPr lang="en-US" sz="1300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20、</a:t>
            </a:r>
            <a:r>
              <a:rPr sz="1300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状态模式</a:t>
            </a:r>
            <a:r>
              <a:rPr lang="zh-CN" sz="1300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zh-CN" sz="13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应用于通过改变状态来改变行为。</a:t>
            </a:r>
            <a:endParaRPr sz="1300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algn="l">
              <a:lnSpc>
                <a:spcPct val="160000"/>
              </a:lnSpc>
              <a:buClrTx/>
              <a:buSzTx/>
              <a:buNone/>
            </a:pPr>
            <a:r>
              <a:rPr lang="en-US" sz="1300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21、</a:t>
            </a:r>
            <a:r>
              <a:rPr sz="1300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访问者模式</a:t>
            </a:r>
            <a:r>
              <a:rPr lang="zh-CN" sz="1300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zh-CN" sz="13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数据结构和操作解耦。</a:t>
            </a:r>
            <a:endParaRPr sz="13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0" algn="l">
              <a:lnSpc>
                <a:spcPct val="160000"/>
              </a:lnSpc>
              <a:buClrTx/>
              <a:buSzTx/>
              <a:buNone/>
            </a:pPr>
            <a:r>
              <a:rPr lang="en-US" sz="1300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22、</a:t>
            </a:r>
            <a:r>
              <a:rPr sz="1300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中介者模式</a:t>
            </a:r>
            <a:r>
              <a:rPr lang="zh-CN" sz="1300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zh-CN" sz="13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降低类与类之间的耦合，管理</a:t>
            </a:r>
            <a:r>
              <a:rPr lang="zh-CN" sz="13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对象负责调度多个类对象。</a:t>
            </a:r>
            <a:endParaRPr sz="1300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algn="l">
              <a:lnSpc>
                <a:spcPct val="160000"/>
              </a:lnSpc>
              <a:buClrTx/>
              <a:buSzTx/>
              <a:buNone/>
            </a:pPr>
            <a:r>
              <a:rPr lang="en-US" sz="1300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23、</a:t>
            </a:r>
            <a:r>
              <a:rPr sz="1300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解释器模式</a:t>
            </a:r>
            <a:r>
              <a:rPr lang="zh-CN" sz="1300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zh-CN" sz="13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应用于编译</a:t>
            </a:r>
            <a:r>
              <a:rPr lang="zh-CN" sz="13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器。</a:t>
            </a:r>
            <a:endParaRPr lang="zh-CN" sz="1300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248025" y="7620"/>
            <a:ext cx="5702300" cy="68497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稻壳儿春秋广告/盗版必究        原创来源：http://chn.docer.com/works?userid=199329941#!/work_time"/>
          <p:cNvSpPr txBox="1"/>
          <p:nvPr>
            <p:custDataLst>
              <p:tags r:id="rId1"/>
            </p:custDataLst>
          </p:nvPr>
        </p:nvSpPr>
        <p:spPr>
          <a:xfrm>
            <a:off x="6266815" y="2235757"/>
            <a:ext cx="2654300" cy="895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800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Part 04</a:t>
            </a:r>
            <a:endParaRPr lang="en-US" altLang="zh-CN" sz="4800" dirty="0">
              <a:solidFill>
                <a:schemeClr val="accent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266815" y="3131185"/>
            <a:ext cx="4902835" cy="926465"/>
          </a:xfrm>
        </p:spPr>
        <p:txBody>
          <a:bodyPr>
            <a:noAutofit/>
          </a:bodyPr>
          <a:lstStyle/>
          <a:p>
            <a:r>
              <a:rPr lang="zh-CN" sz="2400">
                <a:solidFill>
                  <a:schemeClr val="accent1"/>
                </a:solidFill>
                <a:ea typeface="微软雅黑" panose="020B0503020204020204" charset="-122"/>
                <a:sym typeface="+mn-ea"/>
              </a:rPr>
              <a:t>详细介绍几种常用</a:t>
            </a:r>
            <a:r>
              <a:rPr sz="2400">
                <a:solidFill>
                  <a:schemeClr val="accent1"/>
                </a:solidFill>
                <a:ea typeface="微软雅黑" panose="020B0503020204020204" charset="-122"/>
                <a:sym typeface="+mn-ea"/>
              </a:rPr>
              <a:t>设计模式</a:t>
            </a:r>
            <a:r>
              <a:rPr lang="zh-CN" sz="2400">
                <a:solidFill>
                  <a:schemeClr val="accent1"/>
                </a:solidFill>
                <a:ea typeface="微软雅黑" panose="020B0503020204020204" charset="-122"/>
                <a:sym typeface="+mn-ea"/>
              </a:rPr>
              <a:t>，</a:t>
            </a:r>
            <a:br>
              <a:rPr sz="2400">
                <a:solidFill>
                  <a:schemeClr val="accent1"/>
                </a:solidFill>
                <a:ea typeface="微软雅黑" panose="020B0503020204020204" charset="-122"/>
                <a:sym typeface="+mn-ea"/>
              </a:rPr>
            </a:br>
            <a:r>
              <a:rPr lang="zh-CN" sz="2400">
                <a:solidFill>
                  <a:schemeClr val="accent1"/>
                </a:solidFill>
                <a:ea typeface="微软雅黑" panose="020B0503020204020204" charset="-122"/>
                <a:sym typeface="+mn-ea"/>
              </a:rPr>
              <a:t>并</a:t>
            </a:r>
            <a:r>
              <a:rPr sz="2400">
                <a:solidFill>
                  <a:schemeClr val="accent1"/>
                </a:solidFill>
                <a:ea typeface="微软雅黑" panose="020B0503020204020204" charset="-122"/>
                <a:sym typeface="+mn-ea"/>
              </a:rPr>
              <a:t>举例说明</a:t>
            </a:r>
            <a:endParaRPr sz="2400">
              <a:solidFill>
                <a:schemeClr val="accent1"/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266815" y="4311015"/>
            <a:ext cx="5255260" cy="2294890"/>
          </a:xfrm>
        </p:spPr>
        <p:txBody>
          <a:bodyPr/>
          <a:lstStyle/>
          <a:p>
            <a:pPr algn="l">
              <a:spcBef>
                <a:spcPct val="0"/>
              </a:spcBef>
            </a:pPr>
            <a:r>
              <a:rPr dirty="0">
                <a:sym typeface="+mn-ea"/>
              </a:rPr>
              <a:t>常用的设计模式有以下几</a:t>
            </a:r>
            <a:r>
              <a:rPr dirty="0">
                <a:sym typeface="+mn-ea"/>
              </a:rPr>
              <a:t>种：</a:t>
            </a:r>
            <a:endParaRPr dirty="0">
              <a:sym typeface="+mn-ea"/>
            </a:endParaRPr>
          </a:p>
          <a:p>
            <a:pPr algn="l">
              <a:spcBef>
                <a:spcPct val="0"/>
              </a:spcBef>
            </a:pPr>
            <a:r>
              <a:rPr dirty="0">
                <a:sym typeface="+mn-ea"/>
              </a:rPr>
              <a:t>创建型：工厂方法、单</a:t>
            </a:r>
            <a:r>
              <a:rPr dirty="0">
                <a:sym typeface="+mn-ea"/>
              </a:rPr>
              <a:t>例；</a:t>
            </a:r>
            <a:endParaRPr dirty="0">
              <a:sym typeface="+mn-ea"/>
            </a:endParaRPr>
          </a:p>
          <a:p>
            <a:pPr algn="l">
              <a:spcBef>
                <a:spcPct val="0"/>
              </a:spcBef>
            </a:pPr>
            <a:r>
              <a:rPr dirty="0">
                <a:sym typeface="+mn-ea"/>
              </a:rPr>
              <a:t>结构型：代理、</a:t>
            </a:r>
            <a:r>
              <a:rPr dirty="0">
                <a:solidFill>
                  <a:srgbClr val="FF0000"/>
                </a:solidFill>
                <a:sym typeface="+mn-ea"/>
              </a:rPr>
              <a:t>外观（门面）</a:t>
            </a:r>
            <a:r>
              <a:rPr dirty="0">
                <a:sym typeface="+mn-ea"/>
              </a:rPr>
              <a:t>；</a:t>
            </a:r>
            <a:endParaRPr dirty="0">
              <a:sym typeface="+mn-ea"/>
            </a:endParaRPr>
          </a:p>
          <a:p>
            <a:pPr algn="l">
              <a:spcBef>
                <a:spcPct val="0"/>
              </a:spcBef>
            </a:pPr>
            <a:r>
              <a:rPr dirty="0">
                <a:sym typeface="+mn-ea"/>
              </a:rPr>
              <a:t>行为型：</a:t>
            </a:r>
            <a:r>
              <a:rPr dirty="0">
                <a:solidFill>
                  <a:srgbClr val="FF0000"/>
                </a:solidFill>
                <a:sym typeface="+mn-ea"/>
              </a:rPr>
              <a:t>模板方法</a:t>
            </a:r>
            <a:r>
              <a:rPr dirty="0">
                <a:sym typeface="+mn-ea"/>
              </a:rPr>
              <a:t>、</a:t>
            </a:r>
            <a:r>
              <a:rPr dirty="0">
                <a:solidFill>
                  <a:srgbClr val="FF0000"/>
                </a:solidFill>
                <a:sym typeface="+mn-ea"/>
              </a:rPr>
              <a:t>观察者</a:t>
            </a:r>
            <a:r>
              <a:rPr dirty="0">
                <a:sym typeface="+mn-ea"/>
              </a:rPr>
              <a:t>、</a:t>
            </a:r>
            <a:r>
              <a:rPr dirty="0">
                <a:solidFill>
                  <a:srgbClr val="FF0000"/>
                </a:solidFill>
                <a:sym typeface="+mn-ea"/>
              </a:rPr>
              <a:t>责任链</a:t>
            </a:r>
            <a:r>
              <a:rPr dirty="0">
                <a:sym typeface="+mn-ea"/>
              </a:rPr>
              <a:t>；</a:t>
            </a:r>
            <a:endParaRPr dirty="0"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 userDrawn="1">
            <p:custDataLst>
              <p:tags r:id="rId1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7" name="组合 16"/>
          <p:cNvGrpSpPr/>
          <p:nvPr userDrawn="1">
            <p:custDataLst>
              <p:tags r:id="rId2"/>
            </p:custDataLst>
          </p:nvPr>
        </p:nvGrpSpPr>
        <p:grpSpPr>
          <a:xfrm rot="0">
            <a:off x="292735" y="5608320"/>
            <a:ext cx="394970" cy="792480"/>
            <a:chOff x="461" y="8832"/>
            <a:chExt cx="622" cy="1248"/>
          </a:xfrm>
        </p:grpSpPr>
        <p:sp>
          <p:nvSpPr>
            <p:cNvPr id="2" name="稻壳儿春秋广告/盗版必究        原创来源：http://chn.docer.com/works?userid=199329941#!/work_time"/>
            <p:cNvSpPr/>
            <p:nvPr userDrawn="1">
              <p:custDataLst>
                <p:tags r:id="rId3"/>
              </p:custDataLst>
            </p:nvPr>
          </p:nvSpPr>
          <p:spPr>
            <a:xfrm>
              <a:off x="461" y="8832"/>
              <a:ext cx="623" cy="1248"/>
            </a:xfrm>
            <a:custGeom>
              <a:avLst/>
              <a:gdLst>
                <a:gd name="connsiteX0" fmla="*/ 0 w 2316480"/>
                <a:gd name="connsiteY0" fmla="*/ 0 h 4632960"/>
                <a:gd name="connsiteX1" fmla="*/ 2316480 w 2316480"/>
                <a:gd name="connsiteY1" fmla="*/ 2316480 h 4632960"/>
                <a:gd name="connsiteX2" fmla="*/ 0 w 2316480"/>
                <a:gd name="connsiteY2" fmla="*/ 4632960 h 4632960"/>
                <a:gd name="connsiteX3" fmla="*/ 0 w 2316480"/>
                <a:gd name="connsiteY3" fmla="*/ 0 h 463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80" h="4632960">
                  <a:moveTo>
                    <a:pt x="0" y="0"/>
                  </a:moveTo>
                  <a:lnTo>
                    <a:pt x="2316480" y="2316480"/>
                  </a:lnTo>
                  <a:lnTo>
                    <a:pt x="0" y="4632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稻壳儿春秋广告/盗版必究        原创来源：http://chn.docer.com/works?userid=199329941#!/work_time"/>
            <p:cNvSpPr/>
            <p:nvPr userDrawn="1">
              <p:custDataLst>
                <p:tags r:id="rId4"/>
              </p:custDataLst>
            </p:nvPr>
          </p:nvSpPr>
          <p:spPr>
            <a:xfrm>
              <a:off x="461" y="9152"/>
              <a:ext cx="303" cy="609"/>
            </a:xfrm>
            <a:custGeom>
              <a:avLst/>
              <a:gdLst>
                <a:gd name="connsiteX0" fmla="*/ 0 w 2316480"/>
                <a:gd name="connsiteY0" fmla="*/ 0 h 4632960"/>
                <a:gd name="connsiteX1" fmla="*/ 2316480 w 2316480"/>
                <a:gd name="connsiteY1" fmla="*/ 2316480 h 4632960"/>
                <a:gd name="connsiteX2" fmla="*/ 0 w 2316480"/>
                <a:gd name="connsiteY2" fmla="*/ 4632960 h 4632960"/>
                <a:gd name="connsiteX3" fmla="*/ 0 w 2316480"/>
                <a:gd name="connsiteY3" fmla="*/ 0 h 463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80" h="4632960">
                  <a:moveTo>
                    <a:pt x="0" y="0"/>
                  </a:moveTo>
                  <a:lnTo>
                    <a:pt x="2316480" y="2316480"/>
                  </a:lnTo>
                  <a:lnTo>
                    <a:pt x="0" y="4632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8" name="组合 17"/>
          <p:cNvGrpSpPr/>
          <p:nvPr userDrawn="1">
            <p:custDataLst>
              <p:tags r:id="rId5"/>
            </p:custDataLst>
          </p:nvPr>
        </p:nvGrpSpPr>
        <p:grpSpPr>
          <a:xfrm rot="0" flipH="1">
            <a:off x="11504295" y="418465"/>
            <a:ext cx="394970" cy="792480"/>
            <a:chOff x="461" y="8832"/>
            <a:chExt cx="622" cy="1248"/>
          </a:xfrm>
        </p:grpSpPr>
        <p:sp>
          <p:nvSpPr>
            <p:cNvPr id="19" name="稻壳儿春秋广告/盗版必究        原创来源：http://chn.docer.com/works?userid=199329941#!/work_time"/>
            <p:cNvSpPr/>
            <p:nvPr userDrawn="1">
              <p:custDataLst>
                <p:tags r:id="rId6"/>
              </p:custDataLst>
            </p:nvPr>
          </p:nvSpPr>
          <p:spPr>
            <a:xfrm>
              <a:off x="461" y="8832"/>
              <a:ext cx="623" cy="1248"/>
            </a:xfrm>
            <a:custGeom>
              <a:avLst/>
              <a:gdLst>
                <a:gd name="connsiteX0" fmla="*/ 0 w 2316480"/>
                <a:gd name="connsiteY0" fmla="*/ 0 h 4632960"/>
                <a:gd name="connsiteX1" fmla="*/ 2316480 w 2316480"/>
                <a:gd name="connsiteY1" fmla="*/ 2316480 h 4632960"/>
                <a:gd name="connsiteX2" fmla="*/ 0 w 2316480"/>
                <a:gd name="connsiteY2" fmla="*/ 4632960 h 4632960"/>
                <a:gd name="connsiteX3" fmla="*/ 0 w 2316480"/>
                <a:gd name="connsiteY3" fmla="*/ 0 h 463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80" h="4632960">
                  <a:moveTo>
                    <a:pt x="0" y="0"/>
                  </a:moveTo>
                  <a:lnTo>
                    <a:pt x="2316480" y="2316480"/>
                  </a:lnTo>
                  <a:lnTo>
                    <a:pt x="0" y="4632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" name="稻壳儿春秋广告/盗版必究        原创来源：http://chn.docer.com/works?userid=199329941#!/work_time"/>
            <p:cNvSpPr/>
            <p:nvPr userDrawn="1">
              <p:custDataLst>
                <p:tags r:id="rId7"/>
              </p:custDataLst>
            </p:nvPr>
          </p:nvSpPr>
          <p:spPr>
            <a:xfrm>
              <a:off x="461" y="9152"/>
              <a:ext cx="303" cy="609"/>
            </a:xfrm>
            <a:custGeom>
              <a:avLst/>
              <a:gdLst>
                <a:gd name="connsiteX0" fmla="*/ 0 w 2316480"/>
                <a:gd name="connsiteY0" fmla="*/ 0 h 4632960"/>
                <a:gd name="connsiteX1" fmla="*/ 2316480 w 2316480"/>
                <a:gd name="connsiteY1" fmla="*/ 2316480 h 4632960"/>
                <a:gd name="connsiteX2" fmla="*/ 0 w 2316480"/>
                <a:gd name="connsiteY2" fmla="*/ 4632960 h 4632960"/>
                <a:gd name="connsiteX3" fmla="*/ 0 w 2316480"/>
                <a:gd name="connsiteY3" fmla="*/ 0 h 463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80" h="4632960">
                  <a:moveTo>
                    <a:pt x="0" y="0"/>
                  </a:moveTo>
                  <a:lnTo>
                    <a:pt x="2316480" y="2316480"/>
                  </a:lnTo>
                  <a:lnTo>
                    <a:pt x="0" y="4632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8" name="图片 7"/>
          <p:cNvPicPr/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>
            <a:off x="608400" y="614362"/>
            <a:ext cx="3150914" cy="5629276"/>
          </a:xfrm>
          <a:prstGeom prst="rect">
            <a:avLst/>
          </a:prstGeom>
        </p:spPr>
      </p:pic>
      <p:pic>
        <p:nvPicPr>
          <p:cNvPr id="9" name="图片 8"/>
          <p:cNvPicPr/>
          <p:nvPr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>
            <a:off x="3873614" y="614362"/>
            <a:ext cx="3150914" cy="5629276"/>
          </a:xfrm>
          <a:prstGeom prst="rect">
            <a:avLst/>
          </a:prstGeom>
        </p:spPr>
      </p:pic>
      <p:sp>
        <p:nvSpPr>
          <p:cNvPr id="10" name="Title 6"/>
          <p:cNvSpPr txBox="1"/>
          <p:nvPr>
            <p:custDataLst>
              <p:tags r:id="rId12"/>
            </p:custDataLst>
          </p:nvPr>
        </p:nvSpPr>
        <p:spPr>
          <a:xfrm>
            <a:off x="7459345" y="3154680"/>
            <a:ext cx="4247515" cy="265684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>
                <a:sym typeface="+mn-ea"/>
              </a:rPr>
              <a:t>常用创建型设计模式：</a:t>
            </a:r>
            <a:endParaRPr sz="1800">
              <a:sym typeface="+mn-ea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sz="1800">
                <a:sym typeface="+mn-ea"/>
              </a:rPr>
              <a:t>1</a:t>
            </a:r>
            <a:r>
              <a:rPr lang="zh-CN" altLang="en-US" sz="1800">
                <a:sym typeface="+mn-ea"/>
              </a:rPr>
              <a:t>、</a:t>
            </a:r>
            <a:r>
              <a:rPr sz="1800">
                <a:sym typeface="+mn-ea"/>
              </a:rPr>
              <a:t>工厂</a:t>
            </a:r>
            <a:r>
              <a:rPr lang="zh-CN" altLang="en-US" sz="1800">
                <a:sym typeface="+mn-ea"/>
              </a:rPr>
              <a:t>方法</a:t>
            </a:r>
            <a:endParaRPr sz="1800">
              <a:sym typeface="+mn-ea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sz="1800">
                <a:sym typeface="+mn-ea"/>
              </a:rPr>
              <a:t>3</a:t>
            </a:r>
            <a:r>
              <a:rPr lang="zh-CN" altLang="en-US" sz="1800">
                <a:sym typeface="+mn-ea"/>
              </a:rPr>
              <a:t>、</a:t>
            </a:r>
            <a:r>
              <a:rPr sz="1800">
                <a:sym typeface="+mn-ea"/>
              </a:rPr>
              <a:t>单例</a:t>
            </a:r>
            <a:endParaRPr sz="1800">
              <a:sym typeface="+mn-ea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endParaRPr lang="zh-CN" altLang="en-US" sz="1800">
              <a:sym typeface="+mn-ea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b="1">
                <a:solidFill>
                  <a:srgbClr val="FF0000"/>
                </a:solidFill>
                <a:sym typeface="+mn-ea"/>
              </a:rPr>
              <a:t>创建</a:t>
            </a:r>
            <a:r>
              <a:rPr lang="zh-CN" altLang="en-US" sz="1800" b="1">
                <a:solidFill>
                  <a:srgbClr val="FF0000"/>
                </a:solidFill>
                <a:sym typeface="+mn-ea"/>
              </a:rPr>
              <a:t>型比较简单，这里就不多做介绍了。</a:t>
            </a:r>
            <a:endParaRPr lang="zh-CN" altLang="en-US" sz="1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11" name="Title 6"/>
          <p:cNvSpPr txBox="1"/>
          <p:nvPr>
            <p:custDataLst>
              <p:tags r:id="rId13"/>
            </p:custDataLst>
          </p:nvPr>
        </p:nvSpPr>
        <p:spPr>
          <a:xfrm>
            <a:off x="7459201" y="2225438"/>
            <a:ext cx="4124398" cy="626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>
              <a:spcBef>
                <a:spcPct val="0"/>
              </a:spcBef>
            </a:pPr>
            <a:r>
              <a:rPr altLang="zh-CN" sz="3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4.1 </a:t>
            </a:r>
            <a:r>
              <a:rPr lang="zh-CN" altLang="en-US" sz="3600">
                <a:sym typeface="+mn-ea"/>
              </a:rPr>
              <a:t>创建型设计</a:t>
            </a:r>
            <a:r>
              <a:rPr lang="zh-CN" altLang="en-US" sz="3600">
                <a:sym typeface="+mn-ea"/>
              </a:rPr>
              <a:t>模式</a:t>
            </a:r>
            <a:endParaRPr lang="zh-CN" altLang="en-US" sz="3600">
              <a:sym typeface="+mn-ea"/>
            </a:endParaRPr>
          </a:p>
        </p:txBody>
      </p:sp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 userDrawn="1">
            <p:custDataLst>
              <p:tags r:id="rId1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7" name="组合 16"/>
          <p:cNvGrpSpPr/>
          <p:nvPr userDrawn="1">
            <p:custDataLst>
              <p:tags r:id="rId2"/>
            </p:custDataLst>
          </p:nvPr>
        </p:nvGrpSpPr>
        <p:grpSpPr>
          <a:xfrm rot="0">
            <a:off x="292735" y="5608320"/>
            <a:ext cx="394970" cy="792480"/>
            <a:chOff x="461" y="8832"/>
            <a:chExt cx="622" cy="1248"/>
          </a:xfrm>
        </p:grpSpPr>
        <p:sp>
          <p:nvSpPr>
            <p:cNvPr id="2" name="稻壳儿春秋广告/盗版必究        原创来源：http://chn.docer.com/works?userid=199329941#!/work_time"/>
            <p:cNvSpPr/>
            <p:nvPr userDrawn="1">
              <p:custDataLst>
                <p:tags r:id="rId3"/>
              </p:custDataLst>
            </p:nvPr>
          </p:nvSpPr>
          <p:spPr>
            <a:xfrm>
              <a:off x="461" y="8832"/>
              <a:ext cx="623" cy="1248"/>
            </a:xfrm>
            <a:custGeom>
              <a:avLst/>
              <a:gdLst>
                <a:gd name="connsiteX0" fmla="*/ 0 w 2316480"/>
                <a:gd name="connsiteY0" fmla="*/ 0 h 4632960"/>
                <a:gd name="connsiteX1" fmla="*/ 2316480 w 2316480"/>
                <a:gd name="connsiteY1" fmla="*/ 2316480 h 4632960"/>
                <a:gd name="connsiteX2" fmla="*/ 0 w 2316480"/>
                <a:gd name="connsiteY2" fmla="*/ 4632960 h 4632960"/>
                <a:gd name="connsiteX3" fmla="*/ 0 w 2316480"/>
                <a:gd name="connsiteY3" fmla="*/ 0 h 463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80" h="4632960">
                  <a:moveTo>
                    <a:pt x="0" y="0"/>
                  </a:moveTo>
                  <a:lnTo>
                    <a:pt x="2316480" y="2316480"/>
                  </a:lnTo>
                  <a:lnTo>
                    <a:pt x="0" y="4632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稻壳儿春秋广告/盗版必究        原创来源：http://chn.docer.com/works?userid=199329941#!/work_time"/>
            <p:cNvSpPr/>
            <p:nvPr userDrawn="1">
              <p:custDataLst>
                <p:tags r:id="rId4"/>
              </p:custDataLst>
            </p:nvPr>
          </p:nvSpPr>
          <p:spPr>
            <a:xfrm>
              <a:off x="461" y="9152"/>
              <a:ext cx="303" cy="609"/>
            </a:xfrm>
            <a:custGeom>
              <a:avLst/>
              <a:gdLst>
                <a:gd name="connsiteX0" fmla="*/ 0 w 2316480"/>
                <a:gd name="connsiteY0" fmla="*/ 0 h 4632960"/>
                <a:gd name="connsiteX1" fmla="*/ 2316480 w 2316480"/>
                <a:gd name="connsiteY1" fmla="*/ 2316480 h 4632960"/>
                <a:gd name="connsiteX2" fmla="*/ 0 w 2316480"/>
                <a:gd name="connsiteY2" fmla="*/ 4632960 h 4632960"/>
                <a:gd name="connsiteX3" fmla="*/ 0 w 2316480"/>
                <a:gd name="connsiteY3" fmla="*/ 0 h 463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80" h="4632960">
                  <a:moveTo>
                    <a:pt x="0" y="0"/>
                  </a:moveTo>
                  <a:lnTo>
                    <a:pt x="2316480" y="2316480"/>
                  </a:lnTo>
                  <a:lnTo>
                    <a:pt x="0" y="4632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8" name="组合 17"/>
          <p:cNvGrpSpPr/>
          <p:nvPr userDrawn="1">
            <p:custDataLst>
              <p:tags r:id="rId5"/>
            </p:custDataLst>
          </p:nvPr>
        </p:nvGrpSpPr>
        <p:grpSpPr>
          <a:xfrm rot="0" flipH="1">
            <a:off x="11504295" y="418465"/>
            <a:ext cx="394970" cy="792480"/>
            <a:chOff x="461" y="8832"/>
            <a:chExt cx="622" cy="1248"/>
          </a:xfrm>
        </p:grpSpPr>
        <p:sp>
          <p:nvSpPr>
            <p:cNvPr id="19" name="稻壳儿春秋广告/盗版必究        原创来源：http://chn.docer.com/works?userid=199329941#!/work_time"/>
            <p:cNvSpPr/>
            <p:nvPr userDrawn="1">
              <p:custDataLst>
                <p:tags r:id="rId6"/>
              </p:custDataLst>
            </p:nvPr>
          </p:nvSpPr>
          <p:spPr>
            <a:xfrm>
              <a:off x="461" y="8832"/>
              <a:ext cx="623" cy="1248"/>
            </a:xfrm>
            <a:custGeom>
              <a:avLst/>
              <a:gdLst>
                <a:gd name="connsiteX0" fmla="*/ 0 w 2316480"/>
                <a:gd name="connsiteY0" fmla="*/ 0 h 4632960"/>
                <a:gd name="connsiteX1" fmla="*/ 2316480 w 2316480"/>
                <a:gd name="connsiteY1" fmla="*/ 2316480 h 4632960"/>
                <a:gd name="connsiteX2" fmla="*/ 0 w 2316480"/>
                <a:gd name="connsiteY2" fmla="*/ 4632960 h 4632960"/>
                <a:gd name="connsiteX3" fmla="*/ 0 w 2316480"/>
                <a:gd name="connsiteY3" fmla="*/ 0 h 463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80" h="4632960">
                  <a:moveTo>
                    <a:pt x="0" y="0"/>
                  </a:moveTo>
                  <a:lnTo>
                    <a:pt x="2316480" y="2316480"/>
                  </a:lnTo>
                  <a:lnTo>
                    <a:pt x="0" y="4632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" name="稻壳儿春秋广告/盗版必究        原创来源：http://chn.docer.com/works?userid=199329941#!/work_time"/>
            <p:cNvSpPr/>
            <p:nvPr userDrawn="1">
              <p:custDataLst>
                <p:tags r:id="rId7"/>
              </p:custDataLst>
            </p:nvPr>
          </p:nvSpPr>
          <p:spPr>
            <a:xfrm>
              <a:off x="461" y="9152"/>
              <a:ext cx="303" cy="609"/>
            </a:xfrm>
            <a:custGeom>
              <a:avLst/>
              <a:gdLst>
                <a:gd name="connsiteX0" fmla="*/ 0 w 2316480"/>
                <a:gd name="connsiteY0" fmla="*/ 0 h 4632960"/>
                <a:gd name="connsiteX1" fmla="*/ 2316480 w 2316480"/>
                <a:gd name="connsiteY1" fmla="*/ 2316480 h 4632960"/>
                <a:gd name="connsiteX2" fmla="*/ 0 w 2316480"/>
                <a:gd name="connsiteY2" fmla="*/ 4632960 h 4632960"/>
                <a:gd name="connsiteX3" fmla="*/ 0 w 2316480"/>
                <a:gd name="connsiteY3" fmla="*/ 0 h 463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80" h="4632960">
                  <a:moveTo>
                    <a:pt x="0" y="0"/>
                  </a:moveTo>
                  <a:lnTo>
                    <a:pt x="2316480" y="2316480"/>
                  </a:lnTo>
                  <a:lnTo>
                    <a:pt x="0" y="4632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8" name="图片 7"/>
          <p:cNvPicPr/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>
            <a:off x="608400" y="614362"/>
            <a:ext cx="3150914" cy="5629276"/>
          </a:xfrm>
          <a:prstGeom prst="rect">
            <a:avLst/>
          </a:prstGeom>
        </p:spPr>
      </p:pic>
      <p:pic>
        <p:nvPicPr>
          <p:cNvPr id="9" name="图片 8"/>
          <p:cNvPicPr/>
          <p:nvPr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>
            <a:off x="3873614" y="614362"/>
            <a:ext cx="3150914" cy="5629276"/>
          </a:xfrm>
          <a:prstGeom prst="rect">
            <a:avLst/>
          </a:prstGeom>
        </p:spPr>
      </p:pic>
      <p:sp>
        <p:nvSpPr>
          <p:cNvPr id="10" name="Title 6"/>
          <p:cNvSpPr txBox="1"/>
          <p:nvPr>
            <p:custDataLst>
              <p:tags r:id="rId12"/>
            </p:custDataLst>
          </p:nvPr>
        </p:nvSpPr>
        <p:spPr>
          <a:xfrm>
            <a:off x="7459345" y="3154680"/>
            <a:ext cx="4124325" cy="245364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/>
              <a:t>常用结构型设计模式及其使用场景。</a:t>
            </a:r>
            <a:endParaRPr lang="zh-CN" altLang="en-US" sz="1800"/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altLang="zh-CN" sz="1800"/>
              <a:t>8</a:t>
            </a:r>
            <a:r>
              <a:rPr lang="zh-CN" altLang="en-US" sz="1800"/>
              <a:t>、</a:t>
            </a:r>
            <a:r>
              <a:rPr sz="1800"/>
              <a:t>代理</a:t>
            </a:r>
            <a:endParaRPr sz="1800"/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sz="1800">
                <a:solidFill>
                  <a:srgbClr val="FF0000"/>
                </a:solidFill>
              </a:rPr>
              <a:t>9</a:t>
            </a:r>
            <a:r>
              <a:rPr lang="zh-CN" altLang="en-US" sz="1800">
                <a:solidFill>
                  <a:srgbClr val="FF0000"/>
                </a:solidFill>
              </a:rPr>
              <a:t>、外观（门面）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11" name="Title 6"/>
          <p:cNvSpPr txBox="1"/>
          <p:nvPr>
            <p:custDataLst>
              <p:tags r:id="rId13"/>
            </p:custDataLst>
          </p:nvPr>
        </p:nvSpPr>
        <p:spPr>
          <a:xfrm>
            <a:off x="7459201" y="2225438"/>
            <a:ext cx="4124398" cy="626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>
              <a:spcBef>
                <a:spcPct val="0"/>
              </a:spcBef>
            </a:pPr>
            <a:r>
              <a:rPr altLang="zh-CN" sz="3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4.2 </a:t>
            </a:r>
            <a:r>
              <a:rPr lang="zh-CN" alt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结构</a:t>
            </a:r>
            <a:r>
              <a:rPr lang="zh-CN" altLang="en-US" sz="3600">
                <a:sym typeface="+mn-ea"/>
              </a:rPr>
              <a:t>型设计</a:t>
            </a:r>
            <a:r>
              <a:rPr lang="zh-CN" altLang="en-US" sz="3600">
                <a:sym typeface="+mn-ea"/>
              </a:rPr>
              <a:t>模式</a:t>
            </a:r>
            <a:endParaRPr lang="zh-CN" altLang="en-US" sz="3600">
              <a:sym typeface="+mn-ea"/>
            </a:endParaRPr>
          </a:p>
        </p:txBody>
      </p:sp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2870" y="449100"/>
            <a:ext cx="9626400" cy="723600"/>
          </a:xfrm>
        </p:spPr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4.2</a:t>
            </a:r>
            <a:r>
              <a:rPr lang="en-US" altLang="zh-CN" dirty="0">
                <a:sym typeface="+mn-ea"/>
              </a:rPr>
              <a:t>-</a:t>
            </a:r>
            <a:r>
              <a:rPr lang="en-US" dirty="0">
                <a:sym typeface="+mn-ea"/>
              </a:rPr>
              <a:t>9</a:t>
            </a:r>
            <a:r>
              <a:rPr lang="zh-CN" dirty="0">
                <a:sym typeface="+mn-ea"/>
              </a:rPr>
              <a:t>、外观（门面）模式</a:t>
            </a:r>
            <a:r>
              <a:rPr lang="en-US" altLang="zh-CN" dirty="0">
                <a:sym typeface="+mn-ea"/>
              </a:rPr>
              <a:t> - </a:t>
            </a:r>
            <a:r>
              <a:rPr lang="zh-CN" dirty="0">
                <a:sym typeface="+mn-ea"/>
              </a:rPr>
              <a:t>结构型设计</a:t>
            </a:r>
            <a:r>
              <a:rPr lang="zh-CN" dirty="0">
                <a:sym typeface="+mn-ea"/>
              </a:rPr>
              <a:t>模式</a:t>
            </a:r>
            <a:endParaRPr lang="zh-CN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1281430" y="1012825"/>
            <a:ext cx="9626600" cy="5492115"/>
          </a:xfrm>
        </p:spPr>
        <p:txBody>
          <a:bodyPr>
            <a:noAutofit/>
          </a:bodyPr>
          <a:lstStyle/>
          <a:p>
            <a:pPr marL="0" algn="l">
              <a:lnSpc>
                <a:spcPct val="160000"/>
              </a:lnSpc>
              <a:buClrTx/>
              <a:buSzTx/>
              <a:buNone/>
            </a:pPr>
            <a:r>
              <a:rPr lang="en-US" altLang="zh-CN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1.</a:t>
            </a:r>
            <a:r>
              <a:rPr lang="zh-CN" altLang="en-US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意图：</a:t>
            </a:r>
            <a:endParaRPr lang="zh-CN" altLang="en-US" sz="1200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algn="l">
              <a:lnSpc>
                <a:spcPct val="160000"/>
              </a:lnSpc>
              <a:buClrTx/>
              <a:buSzTx/>
              <a:buNone/>
            </a:pPr>
            <a:r>
              <a:rPr lang="zh-CN" altLang="en-US" sz="12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为子系统中的一组功能，提供一个一致的接口，使这一子系统更加容易使用，且实现更容易演进</a:t>
            </a:r>
            <a:r>
              <a:rPr lang="zh-CN" altLang="en-US" sz="12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或替换。</a:t>
            </a:r>
            <a:endParaRPr lang="zh-CN" altLang="en-US" sz="1200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algn="l">
              <a:lnSpc>
                <a:spcPct val="160000"/>
              </a:lnSpc>
              <a:buClrTx/>
              <a:buSzTx/>
              <a:buNone/>
            </a:pPr>
            <a:r>
              <a:rPr lang="en-US" altLang="zh-CN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2.</a:t>
            </a:r>
            <a:r>
              <a:rPr lang="zh-CN" altLang="en-US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动机：</a:t>
            </a:r>
            <a:endParaRPr lang="zh-CN" altLang="en-US" sz="1000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algn="l">
              <a:lnSpc>
                <a:spcPct val="160000"/>
              </a:lnSpc>
              <a:buClrTx/>
              <a:buSzTx/>
              <a:buNone/>
            </a:pPr>
            <a:r>
              <a:rPr lang="zh-CN" altLang="en-US" sz="12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将一个系统划分成若干个子系统有利于降低系统的复杂性。一个常见的设计目标是使子系统间的通信和相互依赖关系达到最小。达到该目标的途径之一就是引入另一个子系统的外观对象，它为子系统中的诸多功能精炼出了一个简单的入口，对于其他子系统来说，这个接口就代表了该子系统。</a:t>
            </a:r>
            <a:endParaRPr lang="zh-CN" altLang="en-US" sz="1200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algn="l">
              <a:lnSpc>
                <a:spcPct val="160000"/>
              </a:lnSpc>
              <a:buClrTx/>
              <a:buSzTx/>
              <a:buNone/>
            </a:pPr>
            <a:r>
              <a:rPr lang="en-US" altLang="zh-CN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3.</a:t>
            </a:r>
            <a:r>
              <a:rPr lang="zh-CN" altLang="en-US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适用性：</a:t>
            </a:r>
            <a:endParaRPr lang="zh-CN" altLang="en-US" sz="1000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57150" indent="-285750" algn="l">
              <a:lnSpc>
                <a:spcPct val="110000"/>
              </a:lnSpc>
              <a:buClrTx/>
              <a:buSzTx/>
            </a:pPr>
            <a:r>
              <a:rPr lang="zh-CN" altLang="en-US" sz="12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当你要为一个复杂的子系统提供一个简单接口时。</a:t>
            </a:r>
            <a:endParaRPr lang="zh-CN" altLang="en-US" sz="1200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57150" indent="-285750" algn="l">
              <a:lnSpc>
                <a:spcPct val="110000"/>
              </a:lnSpc>
              <a:buClrTx/>
              <a:buSzTx/>
            </a:pPr>
            <a:r>
              <a:rPr lang="zh-CN" altLang="en-US" sz="12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当调用端与一组功能的实现部分之间存在着很大的依赖关系时。</a:t>
            </a:r>
            <a:endParaRPr lang="zh-CN" altLang="en-US" sz="1200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57150" indent="-285750" algn="l">
              <a:lnSpc>
                <a:spcPct val="110000"/>
              </a:lnSpc>
              <a:buClrTx/>
              <a:buSzTx/>
            </a:pPr>
            <a:r>
              <a:rPr lang="zh-CN" altLang="en-US" sz="12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当你需要构建一个层次结构的子系统时。</a:t>
            </a:r>
            <a:endParaRPr lang="zh-CN" altLang="en-US" sz="1200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algn="l">
              <a:lnSpc>
                <a:spcPct val="160000"/>
              </a:lnSpc>
              <a:buClrTx/>
              <a:buSzTx/>
              <a:buNone/>
            </a:pPr>
            <a:r>
              <a:rPr lang="en-US" altLang="zh-CN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4.</a:t>
            </a:r>
            <a:r>
              <a:rPr lang="zh-CN" altLang="en-US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举例：</a:t>
            </a:r>
            <a:endParaRPr lang="zh-CN" altLang="en-US" sz="1000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120000"/>
              </a:lnSpc>
              <a:buClrTx/>
              <a:buSzTx/>
            </a:pPr>
            <a:r>
              <a:rPr lang="en-US" altLang="zh-CN" sz="12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slf4j</a:t>
            </a:r>
            <a:r>
              <a:rPr lang="zh-CN" altLang="en-US" sz="12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的</a:t>
            </a:r>
            <a:r>
              <a:rPr lang="en-US" altLang="zh-CN" sz="12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Logger</a:t>
            </a:r>
            <a:r>
              <a:rPr lang="zh-CN" altLang="en-US" sz="12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en-US" altLang="zh-CN" sz="12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LogBack</a:t>
            </a:r>
            <a:r>
              <a:rPr lang="zh-CN" altLang="en-US" sz="12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12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log4j(2)</a:t>
            </a:r>
            <a:r>
              <a:rPr lang="zh-CN" altLang="en-US" sz="12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12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apache</a:t>
            </a:r>
            <a:r>
              <a:rPr lang="zh-CN" altLang="en-US" sz="12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的</a:t>
            </a:r>
            <a:r>
              <a:rPr lang="en-US" altLang="zh-CN" sz="12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commons-logging</a:t>
            </a:r>
            <a:endParaRPr lang="zh-CN" altLang="en-US" sz="1200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120000"/>
              </a:lnSpc>
              <a:buClrTx/>
              <a:buSzTx/>
            </a:pPr>
            <a:r>
              <a:rPr lang="en-US" sz="12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AMQP</a:t>
            </a:r>
            <a:r>
              <a:rPr lang="zh-CN" altLang="en-US" sz="12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（高级消息队列协议）</a:t>
            </a:r>
            <a:r>
              <a:rPr lang="en-US" altLang="zh-CN" sz="12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springboot</a:t>
            </a:r>
            <a:r>
              <a:rPr lang="zh-CN" altLang="en-US" sz="12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的</a:t>
            </a:r>
            <a:r>
              <a:rPr lang="en-US" altLang="zh-CN" sz="12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AmqpTemplate</a:t>
            </a:r>
            <a:r>
              <a:rPr lang="zh-CN" altLang="en-US" sz="12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en-US" altLang="zh-CN" sz="12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RabbitMQ</a:t>
            </a:r>
            <a:endParaRPr lang="en-US" altLang="zh-CN" sz="1200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120000"/>
              </a:lnSpc>
              <a:buClrTx/>
              <a:buSzTx/>
            </a:pPr>
            <a:r>
              <a:rPr lang="zh-CN" altLang="en-US" sz="12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框架</a:t>
            </a:r>
            <a:r>
              <a:rPr lang="en-US" altLang="zh-CN" sz="12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2.0</a:t>
            </a:r>
            <a:r>
              <a:rPr lang="zh-CN" altLang="en-US" sz="12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中的短信发送接口</a:t>
            </a:r>
            <a:r>
              <a:rPr lang="en-US" altLang="zh-CN" sz="12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 ISmsSender</a:t>
            </a:r>
            <a:r>
              <a:rPr lang="zh-CN" altLang="en-US" sz="12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en-US" altLang="zh-CN" sz="12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MQSmsSender</a:t>
            </a:r>
            <a:r>
              <a:rPr lang="zh-CN" altLang="en-US" sz="12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12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AliSmsSender</a:t>
            </a:r>
            <a:r>
              <a:rPr lang="zh-CN" altLang="en-US" sz="12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12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YunMasSmsSender</a:t>
            </a:r>
            <a:endParaRPr lang="en-US" altLang="zh-CN" sz="1200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 userDrawn="1">
            <p:custDataLst>
              <p:tags r:id="rId1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7" name="组合 16"/>
          <p:cNvGrpSpPr/>
          <p:nvPr userDrawn="1">
            <p:custDataLst>
              <p:tags r:id="rId2"/>
            </p:custDataLst>
          </p:nvPr>
        </p:nvGrpSpPr>
        <p:grpSpPr>
          <a:xfrm rot="0">
            <a:off x="292735" y="5608320"/>
            <a:ext cx="394970" cy="792480"/>
            <a:chOff x="461" y="8832"/>
            <a:chExt cx="622" cy="1248"/>
          </a:xfrm>
        </p:grpSpPr>
        <p:sp>
          <p:nvSpPr>
            <p:cNvPr id="2" name="稻壳儿春秋广告/盗版必究        原创来源：http://chn.docer.com/works?userid=199329941#!/work_time"/>
            <p:cNvSpPr/>
            <p:nvPr userDrawn="1">
              <p:custDataLst>
                <p:tags r:id="rId3"/>
              </p:custDataLst>
            </p:nvPr>
          </p:nvSpPr>
          <p:spPr>
            <a:xfrm>
              <a:off x="461" y="8832"/>
              <a:ext cx="623" cy="1248"/>
            </a:xfrm>
            <a:custGeom>
              <a:avLst/>
              <a:gdLst>
                <a:gd name="connsiteX0" fmla="*/ 0 w 2316480"/>
                <a:gd name="connsiteY0" fmla="*/ 0 h 4632960"/>
                <a:gd name="connsiteX1" fmla="*/ 2316480 w 2316480"/>
                <a:gd name="connsiteY1" fmla="*/ 2316480 h 4632960"/>
                <a:gd name="connsiteX2" fmla="*/ 0 w 2316480"/>
                <a:gd name="connsiteY2" fmla="*/ 4632960 h 4632960"/>
                <a:gd name="connsiteX3" fmla="*/ 0 w 2316480"/>
                <a:gd name="connsiteY3" fmla="*/ 0 h 463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80" h="4632960">
                  <a:moveTo>
                    <a:pt x="0" y="0"/>
                  </a:moveTo>
                  <a:lnTo>
                    <a:pt x="2316480" y="2316480"/>
                  </a:lnTo>
                  <a:lnTo>
                    <a:pt x="0" y="4632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稻壳儿春秋广告/盗版必究        原创来源：http://chn.docer.com/works?userid=199329941#!/work_time"/>
            <p:cNvSpPr/>
            <p:nvPr userDrawn="1">
              <p:custDataLst>
                <p:tags r:id="rId4"/>
              </p:custDataLst>
            </p:nvPr>
          </p:nvSpPr>
          <p:spPr>
            <a:xfrm>
              <a:off x="461" y="9152"/>
              <a:ext cx="303" cy="609"/>
            </a:xfrm>
            <a:custGeom>
              <a:avLst/>
              <a:gdLst>
                <a:gd name="connsiteX0" fmla="*/ 0 w 2316480"/>
                <a:gd name="connsiteY0" fmla="*/ 0 h 4632960"/>
                <a:gd name="connsiteX1" fmla="*/ 2316480 w 2316480"/>
                <a:gd name="connsiteY1" fmla="*/ 2316480 h 4632960"/>
                <a:gd name="connsiteX2" fmla="*/ 0 w 2316480"/>
                <a:gd name="connsiteY2" fmla="*/ 4632960 h 4632960"/>
                <a:gd name="connsiteX3" fmla="*/ 0 w 2316480"/>
                <a:gd name="connsiteY3" fmla="*/ 0 h 463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80" h="4632960">
                  <a:moveTo>
                    <a:pt x="0" y="0"/>
                  </a:moveTo>
                  <a:lnTo>
                    <a:pt x="2316480" y="2316480"/>
                  </a:lnTo>
                  <a:lnTo>
                    <a:pt x="0" y="4632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8" name="组合 17"/>
          <p:cNvGrpSpPr/>
          <p:nvPr userDrawn="1">
            <p:custDataLst>
              <p:tags r:id="rId5"/>
            </p:custDataLst>
          </p:nvPr>
        </p:nvGrpSpPr>
        <p:grpSpPr>
          <a:xfrm rot="0" flipH="1">
            <a:off x="11504295" y="418465"/>
            <a:ext cx="394970" cy="792480"/>
            <a:chOff x="461" y="8832"/>
            <a:chExt cx="622" cy="1248"/>
          </a:xfrm>
        </p:grpSpPr>
        <p:sp>
          <p:nvSpPr>
            <p:cNvPr id="19" name="稻壳儿春秋广告/盗版必究        原创来源：http://chn.docer.com/works?userid=199329941#!/work_time"/>
            <p:cNvSpPr/>
            <p:nvPr userDrawn="1">
              <p:custDataLst>
                <p:tags r:id="rId6"/>
              </p:custDataLst>
            </p:nvPr>
          </p:nvSpPr>
          <p:spPr>
            <a:xfrm>
              <a:off x="461" y="8832"/>
              <a:ext cx="623" cy="1248"/>
            </a:xfrm>
            <a:custGeom>
              <a:avLst/>
              <a:gdLst>
                <a:gd name="connsiteX0" fmla="*/ 0 w 2316480"/>
                <a:gd name="connsiteY0" fmla="*/ 0 h 4632960"/>
                <a:gd name="connsiteX1" fmla="*/ 2316480 w 2316480"/>
                <a:gd name="connsiteY1" fmla="*/ 2316480 h 4632960"/>
                <a:gd name="connsiteX2" fmla="*/ 0 w 2316480"/>
                <a:gd name="connsiteY2" fmla="*/ 4632960 h 4632960"/>
                <a:gd name="connsiteX3" fmla="*/ 0 w 2316480"/>
                <a:gd name="connsiteY3" fmla="*/ 0 h 463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80" h="4632960">
                  <a:moveTo>
                    <a:pt x="0" y="0"/>
                  </a:moveTo>
                  <a:lnTo>
                    <a:pt x="2316480" y="2316480"/>
                  </a:lnTo>
                  <a:lnTo>
                    <a:pt x="0" y="4632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" name="稻壳儿春秋广告/盗版必究        原创来源：http://chn.docer.com/works?userid=199329941#!/work_time"/>
            <p:cNvSpPr/>
            <p:nvPr userDrawn="1">
              <p:custDataLst>
                <p:tags r:id="rId7"/>
              </p:custDataLst>
            </p:nvPr>
          </p:nvSpPr>
          <p:spPr>
            <a:xfrm>
              <a:off x="461" y="9152"/>
              <a:ext cx="303" cy="609"/>
            </a:xfrm>
            <a:custGeom>
              <a:avLst/>
              <a:gdLst>
                <a:gd name="connsiteX0" fmla="*/ 0 w 2316480"/>
                <a:gd name="connsiteY0" fmla="*/ 0 h 4632960"/>
                <a:gd name="connsiteX1" fmla="*/ 2316480 w 2316480"/>
                <a:gd name="connsiteY1" fmla="*/ 2316480 h 4632960"/>
                <a:gd name="connsiteX2" fmla="*/ 0 w 2316480"/>
                <a:gd name="connsiteY2" fmla="*/ 4632960 h 4632960"/>
                <a:gd name="connsiteX3" fmla="*/ 0 w 2316480"/>
                <a:gd name="connsiteY3" fmla="*/ 0 h 463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80" h="4632960">
                  <a:moveTo>
                    <a:pt x="0" y="0"/>
                  </a:moveTo>
                  <a:lnTo>
                    <a:pt x="2316480" y="2316480"/>
                  </a:lnTo>
                  <a:lnTo>
                    <a:pt x="0" y="4632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8" name="图片 7"/>
          <p:cNvPicPr/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>
            <a:off x="608400" y="614362"/>
            <a:ext cx="3150914" cy="5629276"/>
          </a:xfrm>
          <a:prstGeom prst="rect">
            <a:avLst/>
          </a:prstGeom>
        </p:spPr>
      </p:pic>
      <p:pic>
        <p:nvPicPr>
          <p:cNvPr id="9" name="图片 8"/>
          <p:cNvPicPr/>
          <p:nvPr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>
            <a:off x="3873614" y="614362"/>
            <a:ext cx="3150914" cy="5629276"/>
          </a:xfrm>
          <a:prstGeom prst="rect">
            <a:avLst/>
          </a:prstGeom>
        </p:spPr>
      </p:pic>
      <p:sp>
        <p:nvSpPr>
          <p:cNvPr id="10" name="Title 6"/>
          <p:cNvSpPr txBox="1"/>
          <p:nvPr>
            <p:custDataLst>
              <p:tags r:id="rId12"/>
            </p:custDataLst>
          </p:nvPr>
        </p:nvSpPr>
        <p:spPr>
          <a:xfrm>
            <a:off x="7459345" y="3154680"/>
            <a:ext cx="4124325" cy="272097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2000"/>
              <a:t>常用的行为型设计模式：</a:t>
            </a:r>
            <a:endParaRPr lang="zh-CN" altLang="en-US" sz="2000"/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altLang="zh-CN" sz="2000">
                <a:solidFill>
                  <a:srgbClr val="FF0000"/>
                </a:solidFill>
              </a:rPr>
              <a:t>14</a:t>
            </a:r>
            <a:r>
              <a:rPr lang="zh-CN" altLang="en-US" sz="2000">
                <a:solidFill>
                  <a:srgbClr val="FF0000"/>
                </a:solidFill>
              </a:rPr>
              <a:t>、</a:t>
            </a:r>
            <a:r>
              <a:rPr sz="2000">
                <a:solidFill>
                  <a:srgbClr val="FF0000"/>
                </a:solidFill>
              </a:rPr>
              <a:t>模板方法</a:t>
            </a:r>
            <a:endParaRPr sz="2000">
              <a:solidFill>
                <a:srgbClr val="FF0000"/>
              </a:solidFill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altLang="zh-CN" sz="2000">
                <a:solidFill>
                  <a:srgbClr val="FF0000"/>
                </a:solidFill>
              </a:rPr>
              <a:t>15</a:t>
            </a:r>
            <a:r>
              <a:rPr lang="zh-CN" altLang="en-US" sz="2000">
                <a:solidFill>
                  <a:srgbClr val="FF0000"/>
                </a:solidFill>
              </a:rPr>
              <a:t>、观察者</a:t>
            </a:r>
            <a:endParaRPr sz="2000">
              <a:solidFill>
                <a:srgbClr val="FF0000"/>
              </a:solidFill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altLang="zh-CN" sz="2000">
                <a:solidFill>
                  <a:srgbClr val="FF0000"/>
                </a:solidFill>
              </a:rPr>
              <a:t>17</a:t>
            </a:r>
            <a:r>
              <a:rPr lang="zh-CN" altLang="en-US" sz="2000">
                <a:solidFill>
                  <a:srgbClr val="FF0000"/>
                </a:solidFill>
              </a:rPr>
              <a:t>、责任链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11" name="Title 6"/>
          <p:cNvSpPr txBox="1"/>
          <p:nvPr>
            <p:custDataLst>
              <p:tags r:id="rId13"/>
            </p:custDataLst>
          </p:nvPr>
        </p:nvSpPr>
        <p:spPr>
          <a:xfrm>
            <a:off x="7459201" y="2225438"/>
            <a:ext cx="4124398" cy="626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>
              <a:spcBef>
                <a:spcPct val="0"/>
              </a:spcBef>
            </a:pPr>
            <a:r>
              <a:rPr altLang="zh-CN" sz="3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4.3 </a:t>
            </a:r>
            <a:r>
              <a:rPr lang="zh-CN" altLang="en-US" sz="3600">
                <a:sym typeface="+mn-ea"/>
              </a:rPr>
              <a:t>行</a:t>
            </a:r>
            <a:r>
              <a:rPr lang="zh-CN" altLang="en-US" sz="3600">
                <a:sym typeface="+mn-ea"/>
              </a:rPr>
              <a:t>为型设计</a:t>
            </a:r>
            <a:r>
              <a:rPr lang="zh-CN" altLang="en-US" sz="3600">
                <a:sym typeface="+mn-ea"/>
              </a:rPr>
              <a:t>模式</a:t>
            </a:r>
            <a:endParaRPr lang="zh-CN" altLang="en-US" sz="3600">
              <a:sym typeface="+mn-ea"/>
            </a:endParaRPr>
          </a:p>
        </p:txBody>
      </p:sp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稻壳儿春秋广告/盗版必究        原创来源：http://chn.docer.com/works?userid=199329941#!/work_time"/>
          <p:cNvSpPr txBox="1"/>
          <p:nvPr>
            <p:custDataLst>
              <p:tags r:id="rId1"/>
            </p:custDataLst>
          </p:nvPr>
        </p:nvSpPr>
        <p:spPr>
          <a:xfrm>
            <a:off x="6266815" y="2235757"/>
            <a:ext cx="2654300" cy="895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800" dirty="0">
                <a:solidFill>
                  <a:srgbClr val="AD2019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Part 01</a:t>
            </a:r>
            <a:endParaRPr lang="en-US" altLang="zh-CN" sz="4800" dirty="0">
              <a:solidFill>
                <a:srgbClr val="AD2019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266815" y="3240405"/>
            <a:ext cx="4902835" cy="595630"/>
          </a:xfrm>
        </p:spPr>
        <p:txBody>
          <a:bodyPr>
            <a:noAutofit/>
          </a:bodyPr>
          <a:lstStyle/>
          <a:p>
            <a:r>
              <a:rPr lang="zh-CN" altLang="en-US" sz="2800">
                <a:solidFill>
                  <a:schemeClr val="accent6"/>
                </a:solidFill>
                <a:ea typeface="微软雅黑" panose="020B0503020204020204" charset="-122"/>
                <a:sym typeface="+mn-ea"/>
              </a:rPr>
              <a:t>回顾面向对象</a:t>
            </a:r>
            <a:endParaRPr lang="zh-CN" altLang="en-US" sz="2800">
              <a:solidFill>
                <a:schemeClr val="accent6"/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266815" y="4311015"/>
            <a:ext cx="5255260" cy="1350010"/>
          </a:xfrm>
        </p:spPr>
        <p:txBody>
          <a:bodyPr>
            <a:normAutofit/>
          </a:bodyPr>
          <a:lstStyle/>
          <a:p>
            <a:pPr algn="l">
              <a:spcBef>
                <a:spcPct val="0"/>
              </a:spcBef>
            </a:pPr>
            <a:r>
              <a:rPr>
                <a:latin typeface="+mn-ea"/>
                <a:ea typeface="+mn-ea"/>
              </a:rPr>
              <a:t>什么是面向对象？</a:t>
            </a:r>
            <a:endParaRPr>
              <a:latin typeface="+mn-ea"/>
              <a:ea typeface="+mn-ea"/>
            </a:endParaRPr>
          </a:p>
          <a:p>
            <a:pPr algn="l">
              <a:spcBef>
                <a:spcPct val="0"/>
              </a:spcBef>
            </a:pPr>
            <a:r>
              <a:rPr>
                <a:latin typeface="+mn-ea"/>
                <a:ea typeface="+mn-ea"/>
              </a:rPr>
              <a:t>面向对象的特性是？</a:t>
            </a:r>
            <a:endParaRPr>
              <a:latin typeface="+mn-ea"/>
              <a:ea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2870" y="449100"/>
            <a:ext cx="9626400" cy="723600"/>
          </a:xfrm>
        </p:spPr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4</a:t>
            </a:r>
            <a:r>
              <a:rPr dirty="0">
                <a:sym typeface="+mn-ea"/>
              </a:rPr>
              <a:t>.</a:t>
            </a:r>
            <a:r>
              <a:rPr lang="en-US" dirty="0">
                <a:sym typeface="+mn-ea"/>
              </a:rPr>
              <a:t>3</a:t>
            </a:r>
            <a:r>
              <a:rPr lang="en-US" altLang="zh-CN" dirty="0">
                <a:sym typeface="+mn-ea"/>
              </a:rPr>
              <a:t>-</a:t>
            </a:r>
            <a:r>
              <a:rPr lang="en-US" dirty="0">
                <a:sym typeface="+mn-ea"/>
              </a:rPr>
              <a:t>14</a:t>
            </a:r>
            <a:r>
              <a:rPr lang="zh-CN" dirty="0">
                <a:sym typeface="+mn-ea"/>
              </a:rPr>
              <a:t>、模板</a:t>
            </a:r>
            <a:r>
              <a:rPr lang="zh-CN" dirty="0">
                <a:sym typeface="+mn-ea"/>
              </a:rPr>
              <a:t>方法模式</a:t>
            </a:r>
            <a:r>
              <a:rPr lang="en-US" altLang="zh-CN" dirty="0">
                <a:sym typeface="+mn-ea"/>
              </a:rPr>
              <a:t> - </a:t>
            </a:r>
            <a:r>
              <a:rPr lang="zh-CN" dirty="0">
                <a:sym typeface="+mn-ea"/>
              </a:rPr>
              <a:t>行</a:t>
            </a:r>
            <a:r>
              <a:rPr lang="zh-CN" dirty="0">
                <a:sym typeface="+mn-ea"/>
              </a:rPr>
              <a:t>为型设计</a:t>
            </a:r>
            <a:r>
              <a:rPr lang="zh-CN" dirty="0">
                <a:sym typeface="+mn-ea"/>
              </a:rPr>
              <a:t>模式</a:t>
            </a:r>
            <a:endParaRPr lang="zh-CN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1281430" y="1174750"/>
            <a:ext cx="9626600" cy="5063490"/>
          </a:xfrm>
        </p:spPr>
        <p:txBody>
          <a:bodyPr>
            <a:noAutofit/>
          </a:bodyPr>
          <a:lstStyle/>
          <a:p>
            <a:pPr marL="0" algn="l">
              <a:lnSpc>
                <a:spcPct val="160000"/>
              </a:lnSpc>
              <a:buClrTx/>
              <a:buSzTx/>
              <a:buNone/>
            </a:pPr>
            <a:r>
              <a:rPr lang="en-US" altLang="zh-CN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1.</a:t>
            </a:r>
            <a:r>
              <a:rPr lang="zh-CN" altLang="en-US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意图：</a:t>
            </a:r>
            <a:endParaRPr lang="zh-CN" altLang="en-US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algn="l">
              <a:lnSpc>
                <a:spcPct val="160000"/>
              </a:lnSpc>
              <a:buClrTx/>
              <a:buSzTx/>
              <a:buNone/>
            </a:pPr>
            <a:r>
              <a:rPr lang="zh-CN" altLang="en-US" sz="12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将一个相对固定的逻辑封装在一个主方法里，将可变的逻辑定义成抽象方法或实际方法，通过子类继承重写的方式，进行快速扩展，使同一功能的不同实现更加容易实现。</a:t>
            </a:r>
            <a:endParaRPr lang="zh-CN" altLang="en-US" sz="1200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algn="l">
              <a:lnSpc>
                <a:spcPct val="160000"/>
              </a:lnSpc>
              <a:buClrTx/>
              <a:buSzTx/>
              <a:buNone/>
            </a:pPr>
            <a:r>
              <a:rPr lang="en-US" altLang="zh-CN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2.</a:t>
            </a:r>
            <a:r>
              <a:rPr lang="zh-CN" altLang="en-US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动机：</a:t>
            </a:r>
            <a:endParaRPr lang="zh-CN" altLang="en-US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algn="l">
              <a:lnSpc>
                <a:spcPct val="160000"/>
              </a:lnSpc>
              <a:buClrTx/>
              <a:buSzTx/>
              <a:buNone/>
            </a:pPr>
            <a:r>
              <a:rPr lang="zh-CN" altLang="en-US" sz="12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为了使一个算法或一个业务的核心逻辑代码复用率更高、代码结构更清晰，采用模板方法将其封装起来。</a:t>
            </a:r>
            <a:endParaRPr lang="en-US" altLang="zh-CN" sz="1200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algn="l">
              <a:lnSpc>
                <a:spcPct val="160000"/>
              </a:lnSpc>
              <a:buClrTx/>
              <a:buSzTx/>
              <a:buNone/>
            </a:pPr>
            <a:r>
              <a:rPr lang="en-US" altLang="zh-CN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3.</a:t>
            </a:r>
            <a:r>
              <a:rPr lang="zh-CN" altLang="en-US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适用性：</a:t>
            </a:r>
            <a:endParaRPr lang="zh-CN" altLang="en-US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57150" indent="-285750" algn="l">
              <a:lnSpc>
                <a:spcPct val="110000"/>
              </a:lnSpc>
              <a:buClrTx/>
              <a:buSzTx/>
            </a:pPr>
            <a:r>
              <a:rPr lang="zh-CN" altLang="en-US" sz="12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一次性实现算法或业务的不变部分，并将可变的行为留给子类来实现。</a:t>
            </a:r>
            <a:endParaRPr lang="en-US" altLang="zh-CN" sz="1200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57150" indent="-285750" algn="l">
              <a:lnSpc>
                <a:spcPct val="110000"/>
              </a:lnSpc>
              <a:buClrTx/>
              <a:buSzTx/>
            </a:pPr>
            <a:r>
              <a:rPr lang="zh-CN" altLang="en-US" sz="12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发现各子类中存在大量相同逻辑的代码时，这部分代码就需要被提取出来，形成一个模板方法。</a:t>
            </a:r>
            <a:endParaRPr lang="en-US" altLang="zh-CN" sz="1200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57150" indent="-285750" algn="l">
              <a:lnSpc>
                <a:spcPct val="110000"/>
              </a:lnSpc>
              <a:buClrTx/>
              <a:buSzTx/>
            </a:pPr>
            <a:r>
              <a:rPr lang="zh-CN" altLang="en-US" sz="12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控制和明确子类的扩展点。模板方法在特定点调用扩展方法，这样就只允许在这些点进行扩展。</a:t>
            </a:r>
            <a:endParaRPr lang="zh-CN" altLang="en-US" sz="1200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algn="l">
              <a:lnSpc>
                <a:spcPct val="160000"/>
              </a:lnSpc>
              <a:buClrTx/>
              <a:buSzTx/>
              <a:buNone/>
            </a:pPr>
            <a:r>
              <a:rPr lang="en-US" altLang="zh-CN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4.</a:t>
            </a:r>
            <a:r>
              <a:rPr lang="zh-CN" altLang="en-US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举例：</a:t>
            </a:r>
            <a:endParaRPr lang="zh-CN" altLang="en-US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algn="l">
              <a:lnSpc>
                <a:spcPct val="160000"/>
              </a:lnSpc>
              <a:buClrTx/>
              <a:buSzTx/>
              <a:buNone/>
            </a:pPr>
            <a:r>
              <a:rPr lang="zh-CN" altLang="en-US" sz="12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验证码有很多种，其核心流程是：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）生成验证码；</a:t>
            </a:r>
            <a:r>
              <a:rPr lang="en-US" altLang="zh-CN" sz="12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12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）保存验证码令牌和答案；</a:t>
            </a:r>
            <a:r>
              <a:rPr lang="en-US" altLang="zh-CN" sz="12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sz="12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）获取客户端传过来的验证码令牌和答案；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4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）校验令牌和答案；</a:t>
            </a:r>
            <a:r>
              <a:rPr lang="en-US" altLang="zh-CN" sz="12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5</a:t>
            </a:r>
            <a:r>
              <a:rPr lang="zh-CN" altLang="en-US" sz="12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）设置验证码失效。对于公司自己使用的一套验证码系统来说步骤</a:t>
            </a:r>
            <a:r>
              <a:rPr lang="en-US" altLang="zh-CN" sz="12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12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12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sz="12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12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5</a:t>
            </a:r>
            <a:r>
              <a:rPr lang="zh-CN" altLang="en-US" sz="12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相对来说比较固定，可以将其设置为一个实际方法允许重写，而步骤</a:t>
            </a:r>
            <a:r>
              <a:rPr lang="en-US" altLang="zh-CN" sz="12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12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12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4</a:t>
            </a:r>
            <a:r>
              <a:rPr lang="zh-CN" altLang="en-US" sz="12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则是每种验证码都不相同，将其定义为抽象</a:t>
            </a:r>
            <a:r>
              <a:rPr lang="zh-CN" altLang="en-US" sz="12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方法，由各验证码实现类来实现。</a:t>
            </a:r>
            <a:endParaRPr lang="zh-CN" altLang="en-US" sz="1200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2870" y="449100"/>
            <a:ext cx="9626400" cy="723600"/>
          </a:xfrm>
        </p:spPr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4</a:t>
            </a:r>
            <a:r>
              <a:rPr dirty="0">
                <a:sym typeface="+mn-ea"/>
              </a:rPr>
              <a:t>.</a:t>
            </a:r>
            <a:r>
              <a:rPr lang="en-US" dirty="0">
                <a:sym typeface="+mn-ea"/>
              </a:rPr>
              <a:t>3</a:t>
            </a:r>
            <a:r>
              <a:rPr lang="en-US" altLang="zh-CN" dirty="0">
                <a:sym typeface="+mn-ea"/>
              </a:rPr>
              <a:t>-</a:t>
            </a:r>
            <a:r>
              <a:rPr lang="en-US" dirty="0">
                <a:sym typeface="+mn-ea"/>
              </a:rPr>
              <a:t>15</a:t>
            </a:r>
            <a:r>
              <a:rPr lang="zh-CN" dirty="0">
                <a:sym typeface="+mn-ea"/>
              </a:rPr>
              <a:t>、观察</a:t>
            </a:r>
            <a:r>
              <a:rPr lang="zh-CN" dirty="0">
                <a:sym typeface="+mn-ea"/>
              </a:rPr>
              <a:t>者模式</a:t>
            </a:r>
            <a:r>
              <a:rPr lang="en-US" altLang="zh-CN" dirty="0">
                <a:sym typeface="+mn-ea"/>
              </a:rPr>
              <a:t> - </a:t>
            </a:r>
            <a:r>
              <a:rPr lang="zh-CN" dirty="0">
                <a:sym typeface="+mn-ea"/>
              </a:rPr>
              <a:t>行</a:t>
            </a:r>
            <a:r>
              <a:rPr lang="zh-CN" dirty="0">
                <a:sym typeface="+mn-ea"/>
              </a:rPr>
              <a:t>为型设计</a:t>
            </a:r>
            <a:r>
              <a:rPr lang="zh-CN" dirty="0">
                <a:sym typeface="+mn-ea"/>
              </a:rPr>
              <a:t>模式</a:t>
            </a:r>
            <a:endParaRPr lang="zh-CN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1281430" y="1174750"/>
            <a:ext cx="9626600" cy="5063490"/>
          </a:xfrm>
        </p:spPr>
        <p:txBody>
          <a:bodyPr>
            <a:noAutofit/>
          </a:bodyPr>
          <a:lstStyle/>
          <a:p>
            <a:pPr marL="0" algn="l">
              <a:lnSpc>
                <a:spcPct val="160000"/>
              </a:lnSpc>
              <a:buClrTx/>
              <a:buSzTx/>
              <a:buNone/>
            </a:pPr>
            <a:r>
              <a:rPr lang="en-US" altLang="zh-CN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1.</a:t>
            </a:r>
            <a:r>
              <a:rPr lang="zh-CN" altLang="en-US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意图：</a:t>
            </a:r>
            <a:endParaRPr lang="zh-CN" altLang="en-US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algn="l">
              <a:lnSpc>
                <a:spcPct val="160000"/>
              </a:lnSpc>
              <a:buClrTx/>
              <a:buSzTx/>
              <a:buNone/>
            </a:pPr>
            <a:r>
              <a:rPr lang="zh-CN" altLang="en-US" sz="12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定义对象间的一种一对多的依赖关系，当一个对象的状态发生改变时，所有依赖于它的对象都得到通知并被自动</a:t>
            </a:r>
            <a:r>
              <a:rPr lang="zh-CN" altLang="en-US" sz="12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更新。</a:t>
            </a:r>
            <a:endParaRPr lang="zh-CN" altLang="en-US" sz="1200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algn="l">
              <a:lnSpc>
                <a:spcPct val="160000"/>
              </a:lnSpc>
              <a:buClrTx/>
              <a:buSzTx/>
              <a:buNone/>
            </a:pPr>
            <a:r>
              <a:rPr lang="en-US" altLang="zh-CN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2.</a:t>
            </a:r>
            <a:r>
              <a:rPr lang="zh-CN" altLang="en-US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动机：</a:t>
            </a:r>
            <a:endParaRPr lang="zh-CN" altLang="en-US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algn="l">
              <a:lnSpc>
                <a:spcPct val="160000"/>
              </a:lnSpc>
              <a:buClrTx/>
              <a:buSzTx/>
              <a:buNone/>
            </a:pPr>
            <a:r>
              <a:rPr lang="zh-CN" altLang="en-US" sz="12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当一个类的状态发生变化时，如果与它相关的所有对象的行为都耦合在该行为所在代码段时，那么其耦合度将变得非常高。我们需要将它们解耦。这一模型我们可以理解为事件的</a:t>
            </a:r>
            <a:r>
              <a:rPr lang="en-US" altLang="zh-CN" sz="12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 lang="zh-CN" altLang="en-US" sz="12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发布</a:t>
            </a:r>
            <a:r>
              <a:rPr lang="en-US" altLang="zh-CN" sz="12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zh-CN" altLang="en-US" sz="12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订阅</a:t>
            </a:r>
            <a:r>
              <a:rPr lang="en-US" altLang="zh-CN" sz="12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”</a:t>
            </a:r>
            <a:r>
              <a:rPr lang="zh-CN" altLang="en-US" sz="12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模型。</a:t>
            </a:r>
            <a:endParaRPr lang="en-US" altLang="zh-CN" sz="1200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algn="l">
              <a:lnSpc>
                <a:spcPct val="160000"/>
              </a:lnSpc>
              <a:buClrTx/>
              <a:buSzTx/>
              <a:buNone/>
            </a:pPr>
            <a:r>
              <a:rPr lang="en-US" altLang="zh-CN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3.</a:t>
            </a:r>
            <a:r>
              <a:rPr lang="zh-CN" altLang="en-US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适用性：</a:t>
            </a:r>
            <a:endParaRPr lang="zh-CN" altLang="en-US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57150" indent="-285750" algn="l">
              <a:lnSpc>
                <a:spcPct val="110000"/>
              </a:lnSpc>
              <a:buClrTx/>
              <a:buSzTx/>
            </a:pPr>
            <a:r>
              <a:rPr lang="zh-CN" altLang="en-US" sz="12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对一个对象的改变需要同时改变其他对象，而不知道具体有多少对象有待改变时。</a:t>
            </a:r>
            <a:endParaRPr lang="en-US" altLang="zh-CN" sz="1200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57150" indent="-285750" algn="l">
              <a:lnSpc>
                <a:spcPct val="110000"/>
              </a:lnSpc>
              <a:buClrTx/>
              <a:buSzTx/>
            </a:pPr>
            <a:r>
              <a:rPr lang="zh-CN" altLang="en-US" sz="12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一个对象必须通知其他对象，而它不能假定其他对象是谁。换言之，你不希望这些对象是紧密耦合的。</a:t>
            </a:r>
            <a:endParaRPr lang="zh-CN" altLang="en-US" sz="1200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algn="l">
              <a:lnSpc>
                <a:spcPct val="160000"/>
              </a:lnSpc>
              <a:buClrTx/>
              <a:buSzTx/>
              <a:buNone/>
            </a:pPr>
            <a:r>
              <a:rPr lang="en-US" altLang="zh-CN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4.</a:t>
            </a:r>
            <a:r>
              <a:rPr lang="zh-CN" altLang="en-US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举例：</a:t>
            </a:r>
            <a:endParaRPr lang="zh-CN" altLang="en-US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algn="l">
              <a:lnSpc>
                <a:spcPct val="160000"/>
              </a:lnSpc>
              <a:buClrTx/>
              <a:buSzTx/>
              <a:buNone/>
            </a:pPr>
            <a:r>
              <a:rPr lang="zh-CN" altLang="en-US" sz="12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当一个订单状态变为支付成功时，我们可能需要发送一个短信通知、发送一个微信卡片消息、向业务系统发送通知使业务数据状态一起改变、</a:t>
            </a:r>
            <a:r>
              <a:rPr lang="en-US" altLang="zh-CN" sz="12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...</a:t>
            </a:r>
            <a:r>
              <a:rPr lang="zh-CN" altLang="en-US" sz="12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等等，我们并不清楚还有哪些功能需要加，我们只知道必须将支付成功的这一事件通知给其他对象，这时候就需要采用观察者模式。</a:t>
            </a:r>
            <a:endParaRPr lang="en-US" altLang="zh-CN" sz="1200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57150" indent="-285750" algn="l">
              <a:lnSpc>
                <a:spcPct val="160000"/>
              </a:lnSpc>
              <a:buClrTx/>
              <a:buSzTx/>
            </a:pPr>
            <a:endParaRPr lang="en-US" altLang="zh-CN" sz="1200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2870" y="449100"/>
            <a:ext cx="9626400" cy="723600"/>
          </a:xfrm>
        </p:spPr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4</a:t>
            </a:r>
            <a:r>
              <a:rPr dirty="0">
                <a:sym typeface="+mn-ea"/>
              </a:rPr>
              <a:t>.</a:t>
            </a:r>
            <a:r>
              <a:rPr lang="en-US" dirty="0">
                <a:sym typeface="+mn-ea"/>
              </a:rPr>
              <a:t>3</a:t>
            </a:r>
            <a:r>
              <a:rPr lang="en-US" altLang="zh-CN" dirty="0">
                <a:sym typeface="+mn-ea"/>
              </a:rPr>
              <a:t>-</a:t>
            </a:r>
            <a:r>
              <a:rPr lang="en-US" dirty="0">
                <a:sym typeface="+mn-ea"/>
              </a:rPr>
              <a:t>17</a:t>
            </a:r>
            <a:r>
              <a:rPr lang="zh-CN" dirty="0">
                <a:sym typeface="+mn-ea"/>
              </a:rPr>
              <a:t>、责任</a:t>
            </a:r>
            <a:r>
              <a:rPr lang="zh-CN" dirty="0">
                <a:sym typeface="+mn-ea"/>
              </a:rPr>
              <a:t>链模式</a:t>
            </a:r>
            <a:r>
              <a:rPr lang="en-US" altLang="zh-CN" dirty="0">
                <a:sym typeface="+mn-ea"/>
              </a:rPr>
              <a:t> - </a:t>
            </a:r>
            <a:r>
              <a:rPr lang="zh-CN" dirty="0">
                <a:sym typeface="+mn-ea"/>
              </a:rPr>
              <a:t>行</a:t>
            </a:r>
            <a:r>
              <a:rPr lang="zh-CN" dirty="0">
                <a:sym typeface="+mn-ea"/>
              </a:rPr>
              <a:t>为型设计</a:t>
            </a:r>
            <a:r>
              <a:rPr lang="zh-CN" dirty="0">
                <a:sym typeface="+mn-ea"/>
              </a:rPr>
              <a:t>模式</a:t>
            </a:r>
            <a:endParaRPr lang="zh-CN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1281430" y="1174750"/>
            <a:ext cx="9626600" cy="5063490"/>
          </a:xfrm>
        </p:spPr>
        <p:txBody>
          <a:bodyPr>
            <a:noAutofit/>
          </a:bodyPr>
          <a:lstStyle/>
          <a:p>
            <a:pPr marL="0" algn="l">
              <a:lnSpc>
                <a:spcPct val="160000"/>
              </a:lnSpc>
              <a:buClrTx/>
              <a:buSzTx/>
              <a:buNone/>
            </a:pPr>
            <a:r>
              <a:rPr lang="en-US" altLang="zh-CN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1.</a:t>
            </a:r>
            <a:r>
              <a:rPr lang="zh-CN" altLang="en-US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意图：</a:t>
            </a:r>
            <a:endParaRPr lang="zh-CN" altLang="en-US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algn="l">
              <a:lnSpc>
                <a:spcPct val="160000"/>
              </a:lnSpc>
              <a:buClrTx/>
              <a:buSzTx/>
              <a:buNone/>
            </a:pPr>
            <a:r>
              <a:rPr lang="zh-CN" altLang="en-US" sz="12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使多个对象都有机会处理请求，从而避免请求的发送者和接收者之间的耦合关系。将这些对象连成一条链或一个环或一棵</a:t>
            </a:r>
            <a:r>
              <a:rPr lang="zh-CN" altLang="en-US" sz="12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树，并沿着这条链传递该请求，直到有一个对象处理它为止。</a:t>
            </a:r>
            <a:endParaRPr lang="zh-CN" altLang="en-US" sz="1200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algn="l">
              <a:lnSpc>
                <a:spcPct val="160000"/>
              </a:lnSpc>
              <a:buClrTx/>
              <a:buSzTx/>
              <a:buNone/>
            </a:pPr>
            <a:r>
              <a:rPr lang="en-US" altLang="zh-CN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2.</a:t>
            </a:r>
            <a:r>
              <a:rPr lang="zh-CN" altLang="en-US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动机：</a:t>
            </a:r>
            <a:endParaRPr lang="zh-CN" altLang="en-US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algn="l">
              <a:lnSpc>
                <a:spcPct val="160000"/>
              </a:lnSpc>
              <a:buClrTx/>
              <a:buSzTx/>
              <a:buNone/>
            </a:pPr>
            <a:r>
              <a:rPr lang="zh-CN" altLang="en-US" sz="12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当一个请求，存在着非常多的逻辑，可能需要处理它，并且随时会增加更多的逻辑，或者改变原来的一些逻辑，而每个处理逻辑之间又不存在着关联性，这时候，我们希望将请求发送者和接收者进行解耦，每个接收</a:t>
            </a:r>
            <a:r>
              <a:rPr lang="zh-CN" altLang="en-US" sz="12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者之间也解耦。</a:t>
            </a:r>
            <a:endParaRPr lang="en-US" altLang="zh-CN" sz="1200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algn="l">
              <a:lnSpc>
                <a:spcPct val="160000"/>
              </a:lnSpc>
              <a:buClrTx/>
              <a:buSzTx/>
              <a:buNone/>
            </a:pPr>
            <a:r>
              <a:rPr lang="en-US" altLang="zh-CN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3.</a:t>
            </a:r>
            <a:r>
              <a:rPr lang="zh-CN" altLang="en-US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适用性：</a:t>
            </a:r>
            <a:endParaRPr lang="zh-CN" altLang="en-US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57150" indent="-285750" algn="l">
              <a:lnSpc>
                <a:spcPct val="110000"/>
              </a:lnSpc>
              <a:buClrTx/>
              <a:buSzTx/>
            </a:pPr>
            <a:r>
              <a:rPr lang="zh-CN" altLang="en-US" sz="12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有多个对象可以处理一个请求，哪个对象处理该请求，在运行时由每个对象根据上下文进行</a:t>
            </a:r>
            <a:r>
              <a:rPr lang="zh-CN" altLang="en-US" sz="12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确定。</a:t>
            </a:r>
            <a:endParaRPr lang="en-US" altLang="zh-CN" sz="1200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57150" indent="-285750" algn="l">
              <a:lnSpc>
                <a:spcPct val="110000"/>
              </a:lnSpc>
              <a:buClrTx/>
              <a:buSzTx/>
            </a:pPr>
            <a:r>
              <a:rPr lang="zh-CN" altLang="en-US" sz="12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当请求发送者不明确指定接收者的情况下，向多个对象中的一个提交一个请求</a:t>
            </a:r>
            <a:r>
              <a:rPr lang="zh-CN" altLang="en-US" sz="12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时。</a:t>
            </a:r>
            <a:endParaRPr lang="en-US" altLang="zh-CN" sz="1200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57150" indent="-285750" algn="l">
              <a:lnSpc>
                <a:spcPct val="110000"/>
              </a:lnSpc>
              <a:buClrTx/>
              <a:buSzTx/>
            </a:pPr>
            <a:r>
              <a:rPr lang="zh-CN" altLang="en-US" sz="12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可处理一个请求的对象集合应被动态指定</a:t>
            </a:r>
            <a:r>
              <a:rPr lang="zh-CN" altLang="en-US" sz="12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时。</a:t>
            </a:r>
            <a:endParaRPr lang="zh-CN" altLang="en-US" sz="1200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algn="l">
              <a:lnSpc>
                <a:spcPct val="160000"/>
              </a:lnSpc>
              <a:buClrTx/>
              <a:buSzTx/>
              <a:buNone/>
            </a:pPr>
            <a:r>
              <a:rPr lang="en-US" altLang="zh-CN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4.</a:t>
            </a:r>
            <a:r>
              <a:rPr lang="zh-CN" altLang="en-US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举例：</a:t>
            </a:r>
            <a:endParaRPr lang="zh-CN" altLang="en-US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120000"/>
              </a:lnSpc>
              <a:buClrTx/>
              <a:buSzTx/>
            </a:pPr>
            <a:r>
              <a:rPr lang="zh-CN" altLang="en-US" sz="12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过滤器</a:t>
            </a:r>
            <a:r>
              <a:rPr lang="en-US" altLang="zh-CN" sz="12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Filter</a:t>
            </a:r>
            <a:r>
              <a:rPr lang="zh-CN" altLang="en-US" sz="12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；</a:t>
            </a:r>
            <a:endParaRPr lang="zh-CN" altLang="en-US" sz="1200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120000"/>
              </a:lnSpc>
              <a:buClrTx/>
              <a:buSzTx/>
            </a:pPr>
            <a:r>
              <a:rPr lang="zh-CN" altLang="en-US" sz="12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前置判断条件非常多时，导致</a:t>
            </a:r>
            <a:r>
              <a:rPr lang="en-US" altLang="zh-CN" sz="12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if-else</a:t>
            </a:r>
            <a:r>
              <a:rPr lang="zh-CN" altLang="en-US" sz="12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非常多，而这些前置判断条件之间都相对独立时，采用责任链</a:t>
            </a:r>
            <a:r>
              <a:rPr lang="zh-CN" altLang="en-US" sz="12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模式。</a:t>
            </a:r>
            <a:endParaRPr lang="zh-CN" altLang="en-US" sz="1200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46564" y="1728208"/>
            <a:ext cx="6511968" cy="1696748"/>
          </a:xfrm>
        </p:spPr>
        <p:txBody>
          <a:bodyPr/>
          <a:lstStyle/>
          <a:p>
            <a:r>
              <a:rPr dirty="0"/>
              <a:t>感谢聆听</a:t>
            </a:r>
            <a:endParaRPr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1075690" y="3502025"/>
            <a:ext cx="1777365" cy="683895"/>
          </a:xfrm>
        </p:spPr>
        <p:txBody>
          <a:bodyPr/>
          <a:lstStyle/>
          <a:p>
            <a:r>
              <a:rPr lang="zh-CN" altLang="en-US"/>
              <a:t>王</a:t>
            </a:r>
            <a:r>
              <a:rPr lang="zh-CN" altLang="en-US"/>
              <a:t>良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  <p:custDataLst>
              <p:tags r:id="rId3"/>
            </p:custDataLst>
          </p:nvPr>
        </p:nvSpPr>
        <p:spPr>
          <a:xfrm>
            <a:off x="2948305" y="3502025"/>
            <a:ext cx="2851150" cy="683895"/>
          </a:xfrm>
        </p:spPr>
        <p:txBody>
          <a:bodyPr>
            <a:normAutofit/>
          </a:bodyPr>
          <a:lstStyle/>
          <a:p>
            <a:r>
              <a:rPr lang="en-US" altLang="zh-CN"/>
              <a:t>2022</a:t>
            </a:r>
            <a:r>
              <a:rPr lang="zh-CN" altLang="en-US"/>
              <a:t>年</a:t>
            </a:r>
            <a:r>
              <a:rPr lang="en-US" altLang="zh-CN"/>
              <a:t>10</a:t>
            </a:r>
            <a:r>
              <a:rPr lang="zh-CN" altLang="en-US"/>
              <a:t>月</a:t>
            </a:r>
            <a:r>
              <a:rPr lang="en-US" altLang="zh-CN"/>
              <a:t>08</a:t>
            </a:r>
            <a:r>
              <a:rPr lang="zh-CN" altLang="en-US"/>
              <a:t>日</a:t>
            </a:r>
            <a:endParaRPr lang="en-US" altLang="zh-CN"/>
          </a:p>
        </p:txBody>
      </p: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2870" y="449100"/>
            <a:ext cx="9626400" cy="723600"/>
          </a:xfrm>
        </p:spPr>
        <p:txBody>
          <a:bodyPr>
            <a:normAutofit/>
          </a:bodyPr>
          <a:lstStyle/>
          <a:p>
            <a:r>
              <a:rPr lang="en-US" dirty="0"/>
              <a:t>1.1</a:t>
            </a:r>
            <a:r>
              <a:rPr lang="zh-CN" altLang="en-US" dirty="0"/>
              <a:t>、什么是面向</a:t>
            </a:r>
            <a:r>
              <a:rPr lang="zh-CN" altLang="en-US" dirty="0"/>
              <a:t>对象？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1281430" y="1343660"/>
            <a:ext cx="9626600" cy="5219065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1600" dirty="0">
                <a:latin typeface="微软雅黑" panose="020B0503020204020204" charset="-122"/>
                <a:cs typeface="微软雅黑" panose="020B0503020204020204" charset="-122"/>
              </a:rPr>
              <a:t>      </a:t>
            </a:r>
            <a:r>
              <a:rPr sz="1600" dirty="0">
                <a:latin typeface="微软雅黑" panose="020B0503020204020204" charset="-122"/>
                <a:cs typeface="微软雅黑" panose="020B0503020204020204" charset="-122"/>
              </a:rPr>
              <a:t>面向对象</a:t>
            </a:r>
            <a:r>
              <a:rPr lang="zh-CN" sz="1600" dirty="0">
                <a:latin typeface="微软雅黑" panose="020B0503020204020204" charset="-122"/>
                <a:cs typeface="微软雅黑" panose="020B0503020204020204" charset="-122"/>
              </a:rPr>
              <a:t>（</a:t>
            </a:r>
            <a:r>
              <a:rPr sz="1600" dirty="0">
                <a:latin typeface="微软雅黑" panose="020B0503020204020204" charset="-122"/>
                <a:cs typeface="微软雅黑" panose="020B0503020204020204" charset="-122"/>
              </a:rPr>
              <a:t>Object Oriented</a:t>
            </a:r>
            <a:r>
              <a:rPr lang="zh-CN" sz="1600" dirty="0">
                <a:latin typeface="微软雅黑" panose="020B0503020204020204" charset="-122"/>
                <a:cs typeface="微软雅黑" panose="020B0503020204020204" charset="-122"/>
              </a:rPr>
              <a:t>）</a:t>
            </a:r>
            <a:r>
              <a:rPr sz="1600" dirty="0">
                <a:latin typeface="微软雅黑" panose="020B0503020204020204" charset="-122"/>
                <a:cs typeface="微软雅黑" panose="020B0503020204020204" charset="-122"/>
              </a:rPr>
              <a:t>是软件开发方法，一种编程范式。</a:t>
            </a:r>
            <a:r>
              <a:rPr lang="zh-CN" sz="16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它</a:t>
            </a:r>
            <a:r>
              <a:rPr sz="16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是一种对现实世界</a:t>
            </a:r>
            <a:r>
              <a:rPr lang="zh-CN" sz="16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的</a:t>
            </a:r>
            <a:r>
              <a:rPr sz="16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理解和抽象的方法</a:t>
            </a:r>
            <a:r>
              <a:rPr sz="16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，是计算机编程技术发展到一定阶段后的产物。</a:t>
            </a:r>
            <a:r>
              <a:rPr lang="zh-CN" sz="1600" dirty="0">
                <a:latin typeface="微软雅黑" panose="020B0503020204020204" charset="-122"/>
                <a:cs typeface="微软雅黑" panose="020B0503020204020204" charset="-122"/>
              </a:rPr>
              <a:t>它</a:t>
            </a:r>
            <a:r>
              <a:rPr sz="1600" dirty="0">
                <a:latin typeface="微软雅黑" panose="020B0503020204020204" charset="-122"/>
                <a:cs typeface="微软雅黑" panose="020B0503020204020204" charset="-122"/>
              </a:rPr>
              <a:t>的概念和应用已超越了程序设计和软件开发，扩展到如</a:t>
            </a:r>
            <a:r>
              <a:rPr sz="16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数据库系统</a:t>
            </a:r>
            <a:r>
              <a:rPr sz="1600" dirty="0">
                <a:latin typeface="微软雅黑" panose="020B0503020204020204" charset="-122"/>
                <a:cs typeface="微软雅黑" panose="020B0503020204020204" charset="-122"/>
              </a:rPr>
              <a:t>、交互式界面、应用结构、应用平台、</a:t>
            </a:r>
            <a:r>
              <a:rPr sz="16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分布式系统</a:t>
            </a:r>
            <a:r>
              <a:rPr sz="1600" dirty="0">
                <a:latin typeface="微软雅黑" panose="020B0503020204020204" charset="-122"/>
                <a:cs typeface="微软雅黑" panose="020B0503020204020204" charset="-122"/>
              </a:rPr>
              <a:t>、网络管理结构、CAD技术、人工智能等领域</a:t>
            </a:r>
            <a:r>
              <a:rPr lang="zh-CN" sz="1600" dirty="0">
                <a:latin typeface="微软雅黑" panose="020B0503020204020204" charset="-122"/>
                <a:cs typeface="微软雅黑" panose="020B0503020204020204" charset="-122"/>
              </a:rPr>
              <a:t>，另外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DDD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（领域驱动设计）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的对象模型也采用面向对象设计思想</a:t>
            </a:r>
            <a:r>
              <a:rPr sz="1600" dirty="0"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16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1600" dirty="0">
                <a:latin typeface="微软雅黑" panose="020B0503020204020204" charset="-122"/>
                <a:cs typeface="微软雅黑" panose="020B0503020204020204" charset="-122"/>
              </a:rPr>
              <a:t>      </a:t>
            </a:r>
            <a:r>
              <a:rPr sz="1600" dirty="0">
                <a:latin typeface="微软雅黑" panose="020B0503020204020204" charset="-122"/>
                <a:cs typeface="微软雅黑" panose="020B0503020204020204" charset="-122"/>
              </a:rPr>
              <a:t>面向对象是相对于面向过程来讲的</a:t>
            </a:r>
            <a:r>
              <a:rPr lang="zh-CN" sz="1600" dirty="0">
                <a:latin typeface="微软雅黑" panose="020B0503020204020204" charset="-122"/>
                <a:cs typeface="微软雅黑" panose="020B0503020204020204" charset="-122"/>
              </a:rPr>
              <a:t>。</a:t>
            </a:r>
            <a:r>
              <a:rPr sz="1600" dirty="0">
                <a:latin typeface="微软雅黑" panose="020B0503020204020204" charset="-122"/>
                <a:cs typeface="微软雅黑" panose="020B0503020204020204" charset="-122"/>
              </a:rPr>
              <a:t>面向对象方法，</a:t>
            </a:r>
            <a:r>
              <a:rPr lang="zh-CN" sz="1600" dirty="0">
                <a:latin typeface="微软雅黑" panose="020B0503020204020204" charset="-122"/>
                <a:cs typeface="微软雅黑" panose="020B0503020204020204" charset="-122"/>
              </a:rPr>
              <a:t>是</a:t>
            </a:r>
            <a:r>
              <a:rPr sz="1600" dirty="0">
                <a:latin typeface="微软雅黑" panose="020B0503020204020204" charset="-122"/>
                <a:cs typeface="微软雅黑" panose="020B0503020204020204" charset="-122"/>
              </a:rPr>
              <a:t>把相关的数据和方法组织为一个整体来看待，从更高的层次来</a:t>
            </a:r>
            <a:r>
              <a:rPr sz="16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进行</a:t>
            </a:r>
            <a:r>
              <a:rPr sz="16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系统建模</a:t>
            </a:r>
            <a:r>
              <a:rPr sz="1600" dirty="0"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6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更贴近事物的</a:t>
            </a:r>
            <a:r>
              <a:rPr lang="zh-CN" sz="16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本质与</a:t>
            </a:r>
            <a:r>
              <a:rPr sz="16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自然运行模式</a:t>
            </a:r>
            <a:r>
              <a:rPr sz="1600" dirty="0"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16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2870" y="449100"/>
            <a:ext cx="9626400" cy="723600"/>
          </a:xfrm>
        </p:spPr>
        <p:txBody>
          <a:bodyPr>
            <a:normAutofit/>
          </a:bodyPr>
          <a:lstStyle/>
          <a:p>
            <a:r>
              <a:rPr lang="en-US" dirty="0"/>
              <a:t>1.2</a:t>
            </a:r>
            <a:r>
              <a:rPr lang="zh-CN" altLang="en-US" dirty="0"/>
              <a:t>、面向对象的四</a:t>
            </a:r>
            <a:r>
              <a:rPr lang="zh-CN" altLang="en-US" dirty="0"/>
              <a:t>大基本</a:t>
            </a:r>
            <a:r>
              <a:rPr lang="zh-CN" altLang="en-US" dirty="0"/>
              <a:t>特性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1281430" y="1343660"/>
            <a:ext cx="9626600" cy="5219065"/>
          </a:xfrm>
        </p:spPr>
        <p:txBody>
          <a:bodyPr>
            <a:noAutofit/>
          </a:bodyPr>
          <a:lstStyle/>
          <a:p>
            <a:pPr>
              <a:lnSpc>
                <a:spcPct val="180000"/>
              </a:lnSpc>
            </a:pP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抽象</a:t>
            </a:r>
            <a:r>
              <a:rPr lang="zh-CN" sz="1800" b="1" dirty="0">
                <a:latin typeface="微软雅黑" panose="020B0503020204020204" charset="-122"/>
                <a:cs typeface="微软雅黑" panose="020B0503020204020204" charset="-122"/>
              </a:rPr>
              <a:t>：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把现实世界中的某一类</a:t>
            </a:r>
            <a:r>
              <a:rPr lang="zh-CN" sz="1800" dirty="0">
                <a:latin typeface="微软雅黑" panose="020B0503020204020204" charset="-122"/>
                <a:cs typeface="微软雅黑" panose="020B0503020204020204" charset="-122"/>
              </a:rPr>
              <a:t>事物（事件或物品）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，提取出来，用程序代码表示；</a:t>
            </a:r>
            <a:endParaRPr sz="1800" b="1" dirty="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80000"/>
              </a:lnSpc>
            </a:pP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封装</a:t>
            </a:r>
            <a:r>
              <a:rPr lang="zh-CN" sz="1800" b="1" dirty="0">
                <a:latin typeface="微软雅黑" panose="020B0503020204020204" charset="-122"/>
                <a:cs typeface="微软雅黑" panose="020B0503020204020204" charset="-122"/>
              </a:rPr>
              <a:t>：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把过程和数据包围起来，对数据的访问只能通过已定义的界面；</a:t>
            </a:r>
            <a:endParaRPr sz="1800" b="1" dirty="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80000"/>
              </a:lnSpc>
            </a:pP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继承</a:t>
            </a:r>
            <a:r>
              <a:rPr lang="zh-CN" sz="1800" b="1" dirty="0">
                <a:latin typeface="微软雅黑" panose="020B0503020204020204" charset="-122"/>
                <a:cs typeface="微软雅黑" panose="020B0503020204020204" charset="-122"/>
              </a:rPr>
              <a:t>：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一种联结类的层次模型；</a:t>
            </a:r>
            <a:endParaRPr sz="1800" b="1" dirty="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80000"/>
              </a:lnSpc>
            </a:pP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多态</a:t>
            </a:r>
            <a:r>
              <a:rPr lang="zh-CN" sz="1800" b="1" dirty="0">
                <a:latin typeface="微软雅黑" panose="020B0503020204020204" charset="-122"/>
                <a:cs typeface="微软雅黑" panose="020B0503020204020204" charset="-122"/>
              </a:rPr>
              <a:t>：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允许不同类的对象对同一消息做出响应。</a:t>
            </a:r>
            <a:endParaRPr sz="1800" b="1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2870" y="449100"/>
            <a:ext cx="9626400" cy="723600"/>
          </a:xfrm>
        </p:spPr>
        <p:txBody>
          <a:bodyPr>
            <a:normAutofit/>
          </a:bodyPr>
          <a:lstStyle/>
          <a:p>
            <a:r>
              <a:rPr lang="en-US" dirty="0"/>
              <a:t>1.3</a:t>
            </a:r>
            <a:r>
              <a:rPr lang="zh-CN" altLang="en-US" dirty="0"/>
              <a:t>、什么</a:t>
            </a:r>
            <a:r>
              <a:rPr lang="zh-CN" altLang="en-US" dirty="0"/>
              <a:t>是面向对象程序</a:t>
            </a:r>
            <a:r>
              <a:rPr lang="zh-CN" altLang="en-US" dirty="0"/>
              <a:t>设计？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1281430" y="1343660"/>
            <a:ext cx="9626600" cy="5219065"/>
          </a:xfrm>
        </p:spPr>
        <p:txBody>
          <a:bodyPr>
            <a:noAutofit/>
          </a:bodyPr>
          <a:lstStyle/>
          <a:p>
            <a:pPr marL="0" indent="0">
              <a:lnSpc>
                <a:spcPct val="180000"/>
              </a:lnSpc>
              <a:buNone/>
            </a:pPr>
            <a:r>
              <a:rPr lang="en-US" sz="1800" dirty="0">
                <a:latin typeface="微软雅黑" panose="020B0503020204020204" charset="-122"/>
                <a:cs typeface="微软雅黑" panose="020B0503020204020204" charset="-122"/>
              </a:rPr>
              <a:t>      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面向对象程序设计</a:t>
            </a:r>
            <a:r>
              <a:rPr lang="zh-CN" sz="1800" dirty="0">
                <a:latin typeface="微软雅黑" panose="020B0503020204020204" charset="-122"/>
                <a:cs typeface="微软雅黑" panose="020B0503020204020204" charset="-122"/>
              </a:rPr>
              <a:t>（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Object Oriented Programming</a:t>
            </a:r>
            <a:r>
              <a:rPr lang="zh-CN" sz="1800" dirty="0">
                <a:latin typeface="微软雅黑" panose="020B0503020204020204" charset="-122"/>
                <a:cs typeface="微软雅黑" panose="020B0503020204020204" charset="-122"/>
              </a:rPr>
              <a:t>）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作为一种</a:t>
            </a:r>
            <a:r>
              <a:rPr lang="zh-CN" sz="1800" dirty="0">
                <a:latin typeface="微软雅黑" panose="020B0503020204020204" charset="-122"/>
                <a:cs typeface="微软雅黑" panose="020B0503020204020204" charset="-122"/>
              </a:rPr>
              <a:t>设计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方法，其本质是</a:t>
            </a:r>
            <a:r>
              <a:rPr sz="18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以</a:t>
            </a:r>
            <a:r>
              <a:rPr sz="18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建立模型</a:t>
            </a:r>
            <a:r>
              <a:rPr sz="18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体现出来的</a:t>
            </a:r>
            <a:r>
              <a:rPr sz="18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抽象思维过程</a:t>
            </a:r>
            <a:r>
              <a:rPr sz="18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和</a:t>
            </a:r>
            <a:r>
              <a:rPr sz="18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面向对象的方法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。模型是用来反映现实世界中事物特征的。任何一个模型都不可能反映客观事物的一切具体特征，只能对事物特征和变化规律的一种抽象，且在它所涉及的范围内更普遍、更集中、更深刻地描述客体的特征。通过建立模型而达到的抽象是人们对客体认识的深化。</a:t>
            </a:r>
            <a:endParaRPr sz="18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80000"/>
              </a:lnSpc>
              <a:buNone/>
            </a:pPr>
            <a:endParaRPr sz="18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80000"/>
              </a:lnSpc>
              <a:buNone/>
            </a:pPr>
            <a:r>
              <a:rPr lang="en-US" sz="2000" dirty="0">
                <a:latin typeface="微软雅黑" panose="020B0503020204020204" charset="-122"/>
                <a:cs typeface="微软雅黑" panose="020B0503020204020204" charset="-122"/>
              </a:rPr>
              <a:t>      </a:t>
            </a:r>
            <a:r>
              <a:rPr lang="zh-CN" altLang="en-US" sz="2000" dirty="0">
                <a:latin typeface="微软雅黑" panose="020B0503020204020204" charset="-122"/>
                <a:cs typeface="微软雅黑" panose="020B0503020204020204" charset="-122"/>
              </a:rPr>
              <a:t>那么具体我们如何进行面向对象程序设计呢？</a:t>
            </a:r>
            <a:endParaRPr lang="en-US" altLang="zh-CN" sz="20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稻壳儿春秋广告/盗版必究        原创来源：http://chn.docer.com/works?userid=199329941#!/work_time"/>
          <p:cNvSpPr txBox="1"/>
          <p:nvPr>
            <p:custDataLst>
              <p:tags r:id="rId1"/>
            </p:custDataLst>
          </p:nvPr>
        </p:nvSpPr>
        <p:spPr>
          <a:xfrm>
            <a:off x="6266815" y="2235757"/>
            <a:ext cx="2654300" cy="895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800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Part 02</a:t>
            </a:r>
            <a:endParaRPr lang="en-US" altLang="zh-CN" sz="4800" dirty="0">
              <a:solidFill>
                <a:schemeClr val="accent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305550" y="3266440"/>
            <a:ext cx="5177155" cy="431165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sz="2800">
                <a:solidFill>
                  <a:schemeClr val="accent1"/>
                </a:solidFill>
                <a:ea typeface="微软雅黑" panose="020B0503020204020204" charset="-122"/>
                <a:sym typeface="+mn-ea"/>
              </a:rPr>
              <a:t>面向对象-七大设计原则</a:t>
            </a:r>
            <a:endParaRPr sz="2800">
              <a:solidFill>
                <a:schemeClr val="accent1"/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266815" y="4044315"/>
            <a:ext cx="5255260" cy="1692910"/>
          </a:xfrm>
        </p:spPr>
        <p:txBody>
          <a:bodyPr/>
          <a:lstStyle/>
          <a:p>
            <a:pPr algn="l">
              <a:spcBef>
                <a:spcPct val="0"/>
              </a:spcBef>
            </a:pPr>
            <a:r>
              <a:rPr dirty="0">
                <a:sym typeface="+mn-ea"/>
              </a:rPr>
              <a:t>七个设计原则的概念是什么？</a:t>
            </a:r>
            <a:endParaRPr dirty="0"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2870" y="449100"/>
            <a:ext cx="9626400" cy="723600"/>
          </a:xfrm>
        </p:spPr>
        <p:txBody>
          <a:bodyPr>
            <a:normAutofit/>
          </a:bodyPr>
          <a:lstStyle/>
          <a:p>
            <a:r>
              <a:rPr lang="en-US" dirty="0"/>
              <a:t>2.0</a:t>
            </a:r>
            <a:r>
              <a:rPr lang="zh-CN" altLang="en-US" dirty="0"/>
              <a:t>、七大原则的概念（</a:t>
            </a:r>
            <a:r>
              <a:rPr lang="zh-CN" altLang="en-US" dirty="0"/>
              <a:t>一）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1281430" y="1096010"/>
            <a:ext cx="9626600" cy="5219065"/>
          </a:xfrm>
        </p:spPr>
        <p:txBody>
          <a:bodyPr>
            <a:noAutofit/>
          </a:bodyPr>
          <a:lstStyle/>
          <a:p>
            <a:pPr marL="0" indent="0">
              <a:lnSpc>
                <a:spcPct val="180000"/>
              </a:lnSpc>
              <a:buNone/>
            </a:pPr>
            <a:r>
              <a:rPr b="1" dirty="0">
                <a:latin typeface="微软雅黑" panose="020B0503020204020204" charset="-122"/>
                <a:cs typeface="微软雅黑" panose="020B0503020204020204" charset="-122"/>
              </a:rPr>
              <a:t>总原则：开闭原则（Open Close Principle）</a:t>
            </a:r>
            <a:endParaRPr b="1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80000"/>
              </a:lnSpc>
              <a:buNone/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一个软件实体，如类、模块</a:t>
            </a:r>
            <a:r>
              <a:rPr lang="zh-CN" sz="1200" dirty="0">
                <a:latin typeface="微软雅黑" panose="020B0503020204020204" charset="-122"/>
                <a:cs typeface="微软雅黑" panose="020B0503020204020204" charset="-122"/>
              </a:rPr>
              <a:t>和方法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应该</a:t>
            </a:r>
            <a:r>
              <a:rPr sz="12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对扩展开放，对修改关闭。</a:t>
            </a:r>
            <a:endParaRPr sz="12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80000"/>
              </a:lnSpc>
              <a:buNone/>
            </a:pPr>
            <a:r>
              <a:rPr lang="zh-CN" sz="1200" dirty="0">
                <a:latin typeface="微软雅黑" panose="020B0503020204020204" charset="-122"/>
                <a:cs typeface="微软雅黑" panose="020B0503020204020204" charset="-122"/>
              </a:rPr>
              <a:t>也就是说，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为了使程序的扩展性好，易于维护和升级。想要达到这样的效果，我们需要使用接口和抽象类等。</a:t>
            </a:r>
            <a:endParaRPr sz="12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80000"/>
              </a:lnSpc>
              <a:buNone/>
            </a:pPr>
            <a:r>
              <a:rPr b="1" dirty="0">
                <a:latin typeface="微软雅黑" panose="020B0503020204020204" charset="-122"/>
                <a:cs typeface="微软雅黑" panose="020B0503020204020204" charset="-122"/>
              </a:rPr>
              <a:t>1、单一职责原则（Single Responsibility Principle）</a:t>
            </a:r>
            <a:endParaRPr b="1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80000"/>
              </a:lnSpc>
              <a:buNone/>
            </a:pPr>
            <a:r>
              <a:rPr sz="1200" b="1" dirty="0">
                <a:latin typeface="微软雅黑" panose="020B0503020204020204" charset="-122"/>
                <a:cs typeface="微软雅黑" panose="020B0503020204020204" charset="-122"/>
              </a:rPr>
              <a:t>不要存在多于一个导致类变更的原因，如若不然，就应该把类拆</a:t>
            </a:r>
            <a:r>
              <a:rPr lang="zh-CN" sz="1200" b="1" dirty="0">
                <a:latin typeface="微软雅黑" panose="020B0503020204020204" charset="-122"/>
                <a:cs typeface="微软雅黑" panose="020B0503020204020204" charset="-122"/>
              </a:rPr>
              <a:t>分开来</a:t>
            </a:r>
            <a:r>
              <a:rPr sz="1200" b="1" dirty="0"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1200" b="1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80000"/>
              </a:lnSpc>
              <a:buNone/>
            </a:pPr>
            <a:r>
              <a:rPr b="1" dirty="0">
                <a:latin typeface="微软雅黑" panose="020B0503020204020204" charset="-122"/>
                <a:cs typeface="微软雅黑" panose="020B0503020204020204" charset="-122"/>
              </a:rPr>
              <a:t>2、里氏替换原则（Liskov Substitution Principle）</a:t>
            </a:r>
            <a:endParaRPr b="1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80000"/>
              </a:lnSpc>
              <a:buNone/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任何基类可以出现的地方，子类一定可以出现。 </a:t>
            </a:r>
            <a:endParaRPr sz="12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80000"/>
              </a:lnSpc>
              <a:buNone/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LSP是继承复用的基石，只有当衍生类可以替换掉基类，软件单位的功能不受到影响时，基类才能真正被复用，而衍生类也能够在基类的基础上增加新的行为。</a:t>
            </a:r>
            <a:r>
              <a:rPr lang="en-US" sz="1200" dirty="0">
                <a:latin typeface="微软雅黑" panose="020B0503020204020204" charset="-122"/>
                <a:cs typeface="微软雅黑" panose="020B0503020204020204" charset="-122"/>
              </a:rPr>
              <a:t>LSP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是对“开-闭”原则的补充。实现“开-闭”原则的关键步骤就是抽象化。而基类与子类的继承关系就是抽象化的具体实现，所以</a:t>
            </a:r>
            <a:r>
              <a:rPr lang="en-US" sz="1200" dirty="0">
                <a:latin typeface="微软雅黑" panose="020B0503020204020204" charset="-122"/>
                <a:cs typeface="微软雅黑" panose="020B0503020204020204" charset="-122"/>
              </a:rPr>
              <a:t>LSP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是对实现抽象化的具体步骤的规范。</a:t>
            </a:r>
            <a:endParaRPr sz="12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80000"/>
              </a:lnSpc>
              <a:buNone/>
            </a:pPr>
            <a:r>
              <a:rPr lang="en-US" sz="1200" dirty="0">
                <a:latin typeface="微软雅黑" panose="020B0503020204020204" charset="-122"/>
                <a:cs typeface="微软雅黑" panose="020B0503020204020204" charset="-122"/>
              </a:rPr>
              <a:t>LSP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中，子类对父类的方法尽量不要重写和重载。因为父类代表了定义好的结构，通过这个规范的接口与外界交互，子类不应该随便破坏它。</a:t>
            </a:r>
            <a:endParaRPr sz="12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4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4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5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5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1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3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3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4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4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5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5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6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6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1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4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4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5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5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1"/>
</p:tagLst>
</file>

<file path=ppt/tags/tag13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4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4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5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5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4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4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4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4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5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5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5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5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1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YPE" val="i"/>
  <p:tag name="KSO_WM_UNIT_INDEX" val="1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YPE" val="i"/>
  <p:tag name="KSO_WM_UNIT_INDEX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YPE" val="i"/>
  <p:tag name="KSO_WM_UNIT_INDEX" val="3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47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47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20202647"/>
  <p:tag name="KSO_WM_TEMPLATE_THUMBS_INDEX" val="1、5、6、7、8、9、10、11、12、13、14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4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4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5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5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4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5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4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4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5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5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4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4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5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5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9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1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2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3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3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4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4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5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6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6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0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1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2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3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3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4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4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5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5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6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6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4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4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5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5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1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2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3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3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4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4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5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5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6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6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1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4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1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4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4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5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5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1"/>
</p:tagLst>
</file>

<file path=ppt/tags/tag31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5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4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4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5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5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4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4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5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5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1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1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YPE" val="i"/>
  <p:tag name="KSO_WM_UNIT_INDEX" val="1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YPE" val="i"/>
  <p:tag name="KSO_WM_UNIT_INDEX" val="2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YPE" val="i"/>
  <p:tag name="KSO_WM_UNIT_INDEX" val="3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1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47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47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64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20202647"/>
  <p:tag name="KSO_WM_TEMPLATE_THUMBS_INDEX" val="1、5、6、7、8、9、10、11、12、13、14"/>
</p:tagLst>
</file>

<file path=ppt/tags/tag365.xml><?xml version="1.0" encoding="utf-8"?>
<p:tagLst xmlns:p="http://schemas.openxmlformats.org/presentationml/2006/main">
  <p:tag name="KSO_WM_UNIT_ISCONTENTSTITLE" val="0"/>
  <p:tag name="KSO_WM_UNIT_PRESET_TEXT" val="部门工作汇报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47_1*a*1"/>
  <p:tag name="KSO_WM_TEMPLATE_CATEGORY" val="custom"/>
  <p:tag name="KSO_WM_TEMPLATE_INDEX" val="20202647"/>
  <p:tag name="KSO_WM_UNIT_LAYERLEVEL" val="1"/>
  <p:tag name="KSO_WM_TAG_VERSION" val="1.0"/>
  <p:tag name="KSO_WM_BEAUTIFY_FLAG" val="#wm#"/>
</p:tagLst>
</file>

<file path=ppt/tags/tag366.xml><?xml version="1.0" encoding="utf-8"?>
<p:tagLst xmlns:p="http://schemas.openxmlformats.org/presentationml/2006/main">
  <p:tag name="KSO_WM_UNIT_ISCONTENTSTITLE" val="0"/>
  <p:tag name="KSO_WM_UNIT_PRESET_TEXT" val="单击此处添加副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647_1*b*1"/>
  <p:tag name="KSO_WM_TEMPLATE_CATEGORY" val="custom"/>
  <p:tag name="KSO_WM_TEMPLATE_INDEX" val="20202647"/>
  <p:tag name="KSO_WM_UNIT_LAYERLEVEL" val="1"/>
  <p:tag name="KSO_WM_TAG_VERSION" val="1.0"/>
  <p:tag name="KSO_WM_BEAUTIFY_FLAG" val="#wm#"/>
</p:tagLst>
</file>

<file path=ppt/tags/tag367.xml><?xml version="1.0" encoding="utf-8"?>
<p:tagLst xmlns:p="http://schemas.openxmlformats.org/presentationml/2006/main">
  <p:tag name="KSO_WM_UNIT_ISCONTENTSTITLE" val="0"/>
  <p:tag name="KSO_WM_UNIT_PRESET_TEXT" val="汇报人姓名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2647_1*b*2"/>
  <p:tag name="KSO_WM_TEMPLATE_CATEGORY" val="custom"/>
  <p:tag name="KSO_WM_TEMPLATE_INDEX" val="20202647"/>
  <p:tag name="KSO_WM_UNIT_LAYERLEVEL" val="1"/>
  <p:tag name="KSO_WM_TAG_VERSION" val="1.0"/>
  <p:tag name="KSO_WM_BEAUTIFY_FLAG" val="#wm#"/>
</p:tagLst>
</file>

<file path=ppt/tags/tag368.xml><?xml version="1.0" encoding="utf-8"?>
<p:tagLst xmlns:p="http://schemas.openxmlformats.org/presentationml/2006/main">
  <p:tag name="KSO_WM_UNIT_ISCONTENTSTITLE" val="0"/>
  <p:tag name="KSO_WM_UNIT_PRESET_TEXT" val="汇报时间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3"/>
  <p:tag name="KSO_WM_UNIT_ID" val="custom20202647_1*b*3"/>
  <p:tag name="KSO_WM_TEMPLATE_CATEGORY" val="custom"/>
  <p:tag name="KSO_WM_TEMPLATE_INDEX" val="20202647"/>
  <p:tag name="KSO_WM_UNIT_LAYERLEVEL" val="1"/>
  <p:tag name="KSO_WM_TAG_VERSION" val="1.0"/>
  <p:tag name="KSO_WM_BEAUTIFY_FLAG" val="#wm#"/>
</p:tagLst>
</file>

<file path=ppt/tags/tag369.xml><?xml version="1.0" encoding="utf-8"?>
<p:tagLst xmlns:p="http://schemas.openxmlformats.org/presentationml/2006/main">
  <p:tag name="KSO_WM_SLIDE_ID" val="custom20202647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47"/>
  <p:tag name="KSO_WM_SLIDE_LAYOUT" val="a_b"/>
  <p:tag name="KSO_WM_SLIDE_LAYOUT_CNT" val="1_3"/>
  <p:tag name="KSO_WM_TEMPLATE_THUMBS_INDEX" val="1、5、6、7、8、9、10、11、12、13、14"/>
  <p:tag name="KSO_WM_TEMPLATE_MASTER_THUMB_INDEX" val="12"/>
  <p:tag name="KSO_WM_SPECIAL_SOURCE" val="bdnull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47_8*a*1"/>
  <p:tag name="KSO_WM_TEMPLATE_CATEGORY" val="custom"/>
  <p:tag name="KSO_WM_TEMPLATE_INDEX" val="20202647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47_8*f*1"/>
  <p:tag name="KSO_WM_TEMPLATE_CATEGORY" val="custom"/>
  <p:tag name="KSO_WM_TEMPLATE_INDEX" val="20202647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TYPE" val="f"/>
  <p:tag name="KSO_WM_UNIT_INDEX" val="1"/>
</p:tagLst>
</file>

<file path=ppt/tags/tag372.xml><?xml version="1.0" encoding="utf-8"?>
<p:tagLst xmlns:p="http://schemas.openxmlformats.org/presentationml/2006/main">
  <p:tag name="KSO_WM_UNIT_PLACING_PICTURE_USER_VIEWPORT" val="{&quot;height&quot;:4488,&quot;width&quot;:3816}"/>
</p:tagLst>
</file>

<file path=ppt/tags/tag373.xml><?xml version="1.0" encoding="utf-8"?>
<p:tagLst xmlns:p="http://schemas.openxmlformats.org/presentationml/2006/main">
  <p:tag name="KSO_WM_SLIDE_ID" val="custom20202647_8"/>
  <p:tag name="KSO_WM_TEMPLATE_SUBCATEGORY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02647"/>
  <p:tag name="KSO_WM_SLIDE_TYPE" val="text"/>
  <p:tag name="KSO_WM_SLIDE_SUBTYPE" val="pureTxt"/>
  <p:tag name="KSO_WM_SLIDE_SIZE" val="758*343"/>
  <p:tag name="KSO_WM_SLIDE_POSITION" val="100*98"/>
  <p:tag name="KSO_WM_SLIDE_LAYOUT" val="a_f"/>
  <p:tag name="KSO_WM_SLIDE_LAYOUT_CNT" val="1_1"/>
  <p:tag name="KSO_WM_TEMPLATE_MASTER_TYPE" val="1"/>
  <p:tag name="KSO_WM_TEMPLATE_COLOR_TYPE" val="1"/>
  <p:tag name="KSO_WM_SPECIAL_SOURCE" val="bdnull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47_4*a*1"/>
  <p:tag name="KSO_WM_TEMPLATE_CATEGORY" val="custom"/>
  <p:tag name="KSO_WM_TEMPLATE_INDEX" val="20202647"/>
  <p:tag name="KSO_WM_UNIT_LAYERLEVEL" val="1"/>
  <p:tag name="KSO_WM_TAG_VERSION" val="1.0"/>
  <p:tag name="KSO_WM_BEAUTIFY_FLAG" val="#wm#"/>
  <p:tag name="KSO_WM_UNIT_ISCONTENTSTITLE" val="1"/>
  <p:tag name="KSO_WM_UNIT_PRESET_TEXT" val="目  录"/>
  <p:tag name="KSO_WM_UNIT_NOCLEAR" val="0"/>
  <p:tag name="KSO_WM_UNIT_VALUE" val="2"/>
  <p:tag name="KSO_WM_DIAGRAM_GROUP_CODE" val="l1-1"/>
  <p:tag name="KSO_WM_UNIT_TYPE" val="a"/>
  <p:tag name="KSO_WM_UNIT_INDEX" val="1"/>
  <p:tag name="KSO_WM_UNIT_TEXT_FILL_FORE_SCHEMECOLOR_INDEX" val="13"/>
  <p:tag name="KSO_WM_UNIT_TEXT_FILL_TYPE" val="1"/>
  <p:tag name="KSO_WM_UNIT_USESOURCEFORMAT_APPLY" val="1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47_4*b*1"/>
  <p:tag name="KSO_WM_TEMPLATE_CATEGORY" val="custom"/>
  <p:tag name="KSO_WM_TEMPLATE_INDEX" val="20202647"/>
  <p:tag name="KSO_WM_UNIT_LAYERLEVEL" val="1"/>
  <p:tag name="KSO_WM_TAG_VERSION" val="1.0"/>
  <p:tag name="KSO_WM_BEAUTIFY_FLAG" val="#wm#"/>
  <p:tag name="KSO_WM_UNIT_ISCONTENTSTITLE" val="0"/>
  <p:tag name="KSO_WM_UNIT_PRESET_TEXT" val="CONTENTS"/>
  <p:tag name="KSO_WM_UNIT_NOCLEAR" val="0"/>
  <p:tag name="KSO_WM_UNIT_VALUE" val="6"/>
  <p:tag name="KSO_WM_DIAGRAM_GROUP_CODE" val="l1-1"/>
  <p:tag name="KSO_WM_UNIT_TYPE" val="b"/>
  <p:tag name="KSO_WM_UNIT_INDEX" val="1"/>
  <p:tag name="KSO_WM_UNIT_TEXT_FILL_FORE_SCHEMECOLOR_INDEX" val="5"/>
  <p:tag name="KSO_WM_UNIT_TEXT_FILL_TYPE" val="1"/>
  <p:tag name="KSO_WM_UNIT_USESOURCEFORMAT_APPLY" val="1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47_4*l_h_i*1_1_1"/>
  <p:tag name="KSO_WM_TEMPLATE_CATEGORY" val="custom"/>
  <p:tag name="KSO_WM_TEMPLATE_INDEX" val="20202647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TEXT_FILL_FORE_SCHEMECOLOR_INDEX" val="14"/>
  <p:tag name="KSO_WM_UNIT_TEXT_FILL_TYPE" val="1"/>
  <p:tag name="KSO_WM_UNIT_USESOURCEFORMAT_APPLY" val="1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47_4*l_h_f*1_1_1"/>
  <p:tag name="KSO_WM_TEMPLATE_CATEGORY" val="custom"/>
  <p:tag name="KSO_WM_TEMPLATE_INDEX" val="20202647"/>
  <p:tag name="KSO_WM_UNIT_LAYERLEVEL" val="1_1_1"/>
  <p:tag name="KSO_WM_TAG_VERSION" val="1.0"/>
  <p:tag name="KSO_WM_BEAUTIFY_FLAG" val="#wm#"/>
  <p:tag name="KSO_WM_UNIT_PRESET_TEXT" val="单击此处添加文本具体内容"/>
  <p:tag name="KSO_WM_UNIT_NOCLEAR" val="0"/>
  <p:tag name="KSO_WM_UNIT_VALUE" val="14"/>
  <p:tag name="KSO_WM_DIAGRAM_GROUP_CODE" val="l1-1"/>
  <p:tag name="KSO_WM_UNIT_TYPE" val="l_h_f"/>
  <p:tag name="KSO_WM_UNIT_INDEX" val="1_1_1"/>
  <p:tag name="KSO_WM_UNIT_TEXT_FILL_FORE_SCHEMECOLOR_INDEX" val="13"/>
  <p:tag name="KSO_WM_UNIT_TEXT_FILL_TYPE" val="1"/>
  <p:tag name="KSO_WM_UNIT_USESOURCEFORMAT_APPLY" val="1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47_4*l_h_a*1_1_1"/>
  <p:tag name="KSO_WM_TEMPLATE_CATEGORY" val="custom"/>
  <p:tag name="KSO_WM_TEMPLATE_INDEX" val="20202647"/>
  <p:tag name="KSO_WM_UNIT_LAYERLEVEL" val="1_1_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9"/>
  <p:tag name="KSO_WM_DIAGRAM_GROUP_CODE" val="l1-1"/>
  <p:tag name="KSO_WM_UNIT_TYPE" val="l_h_a"/>
  <p:tag name="KSO_WM_UNIT_INDEX" val="1_1_1"/>
  <p:tag name="KSO_WM_UNIT_TEXT_FILL_FORE_SCHEMECOLOR_INDEX" val="10"/>
  <p:tag name="KSO_WM_UNIT_TEXT_FILL_TYPE" val="1"/>
  <p:tag name="KSO_WM_UNIT_USESOURCEFORMAT_APPLY" val="1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47_4*l_h_i*1_2_1"/>
  <p:tag name="KSO_WM_TEMPLATE_CATEGORY" val="custom"/>
  <p:tag name="KSO_WM_TEMPLATE_INDEX" val="20202647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47_4*l_h_f*1_2_1"/>
  <p:tag name="KSO_WM_TEMPLATE_CATEGORY" val="custom"/>
  <p:tag name="KSO_WM_TEMPLATE_INDEX" val="20202647"/>
  <p:tag name="KSO_WM_UNIT_LAYERLEVEL" val="1_1_1"/>
  <p:tag name="KSO_WM_TAG_VERSION" val="1.0"/>
  <p:tag name="KSO_WM_BEAUTIFY_FLAG" val="#wm#"/>
  <p:tag name="KSO_WM_UNIT_PRESET_TEXT" val="单击此处添加文本具体内容"/>
  <p:tag name="KSO_WM_UNIT_NOCLEAR" val="0"/>
  <p:tag name="KSO_WM_UNIT_VALUE" val="14"/>
  <p:tag name="KSO_WM_DIAGRAM_GROUP_CODE" val="l1-1"/>
  <p:tag name="KSO_WM_UNIT_TYPE" val="l_h_f"/>
  <p:tag name="KSO_WM_UNIT_INDEX" val="1_2_1"/>
  <p:tag name="KSO_WM_UNIT_TEXT_FILL_FORE_SCHEMECOLOR_INDEX" val="13"/>
  <p:tag name="KSO_WM_UNIT_TEXT_FILL_TYPE" val="1"/>
  <p:tag name="KSO_WM_UNIT_USESOURCEFORMAT_APPLY" val="1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47_4*l_h_a*1_2_1"/>
  <p:tag name="KSO_WM_TEMPLATE_CATEGORY" val="custom"/>
  <p:tag name="KSO_WM_TEMPLATE_INDEX" val="20202647"/>
  <p:tag name="KSO_WM_UNIT_LAYERLEVEL" val="1_1_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9"/>
  <p:tag name="KSO_WM_DIAGRAM_GROUP_CODE" val="l1-1"/>
  <p:tag name="KSO_WM_UNIT_TYPE" val="l_h_a"/>
  <p:tag name="KSO_WM_UNIT_INDEX" val="1_2_1"/>
  <p:tag name="KSO_WM_UNIT_TEXT_FILL_FORE_SCHEMECOLOR_INDEX" val="5"/>
  <p:tag name="KSO_WM_UNIT_TEXT_FILL_TYPE" val="1"/>
  <p:tag name="KSO_WM_UNIT_USESOURCEFORMAT_APPLY" val="1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47_4*l_h_i*1_3_1"/>
  <p:tag name="KSO_WM_TEMPLATE_CATEGORY" val="custom"/>
  <p:tag name="KSO_WM_TEMPLATE_INDEX" val="20202647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  <p:tag name="KSO_WM_UNIT_TEXT_FILL_FORE_SCHEMECOLOR_INDEX" val="14"/>
  <p:tag name="KSO_WM_UNIT_TEXT_FILL_TYPE" val="1"/>
  <p:tag name="KSO_WM_UNIT_USESOURCEFORMAT_APPLY" val="1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47_4*l_h_f*1_3_1"/>
  <p:tag name="KSO_WM_TEMPLATE_CATEGORY" val="custom"/>
  <p:tag name="KSO_WM_TEMPLATE_INDEX" val="20202647"/>
  <p:tag name="KSO_WM_UNIT_LAYERLEVEL" val="1_1_1"/>
  <p:tag name="KSO_WM_TAG_VERSION" val="1.0"/>
  <p:tag name="KSO_WM_BEAUTIFY_FLAG" val="#wm#"/>
  <p:tag name="KSO_WM_UNIT_PRESET_TEXT" val="单击此处添加文本具体内容"/>
  <p:tag name="KSO_WM_UNIT_NOCLEAR" val="0"/>
  <p:tag name="KSO_WM_UNIT_VALUE" val="14"/>
  <p:tag name="KSO_WM_DIAGRAM_GROUP_CODE" val="l1-1"/>
  <p:tag name="KSO_WM_UNIT_TYPE" val="l_h_f"/>
  <p:tag name="KSO_WM_UNIT_INDEX" val="1_3_1"/>
  <p:tag name="KSO_WM_UNIT_TEXT_FILL_FORE_SCHEMECOLOR_INDEX" val="13"/>
  <p:tag name="KSO_WM_UNIT_TEXT_FILL_TYPE" val="1"/>
  <p:tag name="KSO_WM_UNIT_USESOURCEFORMAT_APPLY" val="1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47_4*l_h_a*1_3_1"/>
  <p:tag name="KSO_WM_TEMPLATE_CATEGORY" val="custom"/>
  <p:tag name="KSO_WM_TEMPLATE_INDEX" val="20202647"/>
  <p:tag name="KSO_WM_UNIT_LAYERLEVEL" val="1_1_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9"/>
  <p:tag name="KSO_WM_DIAGRAM_GROUP_CODE" val="l1-1"/>
  <p:tag name="KSO_WM_UNIT_TYPE" val="l_h_a"/>
  <p:tag name="KSO_WM_UNIT_INDEX" val="1_3_1"/>
  <p:tag name="KSO_WM_UNIT_TEXT_FILL_FORE_SCHEMECOLOR_INDEX" val="10"/>
  <p:tag name="KSO_WM_UNIT_TEXT_FILL_TYPE" val="1"/>
  <p:tag name="KSO_WM_UNIT_USESOURCEFORMAT_APPLY" val="1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47_4*l_h_i*1_4_1"/>
  <p:tag name="KSO_WM_TEMPLATE_CATEGORY" val="custom"/>
  <p:tag name="KSO_WM_TEMPLATE_INDEX" val="20202647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47_4*l_h_f*1_4_1"/>
  <p:tag name="KSO_WM_TEMPLATE_CATEGORY" val="custom"/>
  <p:tag name="KSO_WM_TEMPLATE_INDEX" val="20202647"/>
  <p:tag name="KSO_WM_UNIT_LAYERLEVEL" val="1_1_1"/>
  <p:tag name="KSO_WM_TAG_VERSION" val="1.0"/>
  <p:tag name="KSO_WM_BEAUTIFY_FLAG" val="#wm#"/>
  <p:tag name="KSO_WM_UNIT_PRESET_TEXT" val="单击此处添加文本具体内容"/>
  <p:tag name="KSO_WM_UNIT_NOCLEAR" val="0"/>
  <p:tag name="KSO_WM_UNIT_VALUE" val="14"/>
  <p:tag name="KSO_WM_DIAGRAM_GROUP_CODE" val="l1-1"/>
  <p:tag name="KSO_WM_UNIT_TYPE" val="l_h_f"/>
  <p:tag name="KSO_WM_UNIT_INDEX" val="1_4_1"/>
  <p:tag name="KSO_WM_UNIT_TEXT_FILL_FORE_SCHEMECOLOR_INDEX" val="13"/>
  <p:tag name="KSO_WM_UNIT_TEXT_FILL_TYPE" val="1"/>
  <p:tag name="KSO_WM_UNIT_USESOURCEFORMAT_APPLY" val="1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47_4*l_h_a*1_4_1"/>
  <p:tag name="KSO_WM_TEMPLATE_CATEGORY" val="custom"/>
  <p:tag name="KSO_WM_TEMPLATE_INDEX" val="20202647"/>
  <p:tag name="KSO_WM_UNIT_LAYERLEVEL" val="1_1_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9"/>
  <p:tag name="KSO_WM_DIAGRAM_GROUP_CODE" val="l1-1"/>
  <p:tag name="KSO_WM_UNIT_TYPE" val="l_h_a"/>
  <p:tag name="KSO_WM_UNIT_INDEX" val="1_4_1"/>
  <p:tag name="KSO_WM_UNIT_TEXT_FILL_FORE_SCHEMECOLOR_INDEX" val="5"/>
  <p:tag name="KSO_WM_UNIT_TEXT_FILL_TYPE" val="1"/>
  <p:tag name="KSO_WM_UNIT_USESOURCEFORMAT_APPLY" val="1"/>
</p:tagLst>
</file>

<file path=ppt/tags/tag388.xml><?xml version="1.0" encoding="utf-8"?>
<p:tagLst xmlns:p="http://schemas.openxmlformats.org/presentationml/2006/main">
  <p:tag name="KSO_WM_SLIDE_ID" val="custom20202647_4"/>
  <p:tag name="KSO_WM_TEMPLATE_SUBCATEGORY" val="0"/>
  <p:tag name="KSO_WM_TEMPLATE_MASTER_TYPE" val="1"/>
  <p:tag name="KSO_WM_TEMPLATE_COLOR_TYPE" val="1"/>
  <p:tag name="KSO_WM_SLIDE_ITEM_CNT" val="4"/>
  <p:tag name="KSO_WM_SLIDE_INDEX" val="4"/>
  <p:tag name="KSO_WM_TAG_VERSION" val="1.0"/>
  <p:tag name="KSO_WM_BEAUTIFY_FLAG" val="#wm#"/>
  <p:tag name="KSO_WM_TEMPLATE_CATEGORY" val="custom"/>
  <p:tag name="KSO_WM_TEMPLATE_INDEX" val="20202647"/>
  <p:tag name="KSO_WM_SLIDE_TYPE" val="contents"/>
  <p:tag name="KSO_WM_SLIDE_SUBTYPE" val="diag"/>
  <p:tag name="KSO_WM_DIAGRAM_GROUP_CODE" val="l1-1"/>
  <p:tag name="KSO_WM_SLIDE_DIAGTYPE" val="l"/>
  <p:tag name="KSO_WM_SLIDE_LAYOUT" val="a_b_l"/>
  <p:tag name="KSO_WM_SLIDE_LAYOUT_CNT" val="1_1_1"/>
  <p:tag name="KSO_WM_SPECIAL_SOURCE" val="bdnull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47_6*e*1"/>
  <p:tag name="KSO_WM_TEMPLATE_CATEGORY" val="custom"/>
  <p:tag name="KSO_WM_TEMPLATE_INDEX" val="20202647"/>
  <p:tag name="KSO_WM_UNIT_LAYERLEVEL" val="1"/>
  <p:tag name="KSO_WM_TAG_VERSION" val="1.0"/>
  <p:tag name="KSO_WM_BEAUTIFY_FLAG" val="#wm#"/>
  <p:tag name="KSO_WM_UNIT_PRESET_TEXT" val="Part 01"/>
  <p:tag name="KSO_WM_UNIT_NOCLEAR" val="0"/>
  <p:tag name="KSO_WM_UNIT_VALUE" val="4"/>
  <p:tag name="KSO_WM_UNIT_TYPE" val="e"/>
  <p:tag name="KSO_WM_UNIT_INDEX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47_6*a*1"/>
  <p:tag name="KSO_WM_TEMPLATE_CATEGORY" val="custom"/>
  <p:tag name="KSO_WM_TEMPLATE_INDEX" val="20202647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1"/>
  <p:tag name="KSO_WM_UNIT_TYPE" val="a"/>
  <p:tag name="KSO_WM_UNIT_INDEX" val="1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47_6*b*1"/>
  <p:tag name="KSO_WM_TEMPLATE_CATEGORY" val="custom"/>
  <p:tag name="KSO_WM_TEMPLATE_INDEX" val="20202647"/>
  <p:tag name="KSO_WM_UNIT_LAYERLEVEL" val="1"/>
  <p:tag name="KSO_WM_TAG_VERSION" val="1.0"/>
  <p:tag name="KSO_WM_BEAUTIFY_FLAG" val="#wm#"/>
  <p:tag name="KSO_WM_UNIT_ISCONTENTSTITLE" val="0"/>
  <p:tag name="KSO_WM_UNIT_PRESET_TEXT" val="单击此处添加文本具体内容，简明扼要的阐述您的观点。"/>
  <p:tag name="KSO_WM_UNIT_NOCLEAR" val="0"/>
  <p:tag name="KSO_WM_UNIT_VALUE" val="72"/>
  <p:tag name="KSO_WM_UNIT_TYPE" val="b"/>
  <p:tag name="KSO_WM_UNIT_INDEX" val="1"/>
</p:tagLst>
</file>

<file path=ppt/tags/tag392.xml><?xml version="1.0" encoding="utf-8"?>
<p:tagLst xmlns:p="http://schemas.openxmlformats.org/presentationml/2006/main">
  <p:tag name="KSO_WM_SLIDE_ID" val="custom20202647_6"/>
  <p:tag name="KSO_WM_TEMPLATE_SUBCATEGORY" val="0"/>
  <p:tag name="KSO_WM_TEMPLATE_MASTER_TYPE" val="1"/>
  <p:tag name="KSO_WM_TEMPLATE_COLOR_TYPE" val="1"/>
  <p:tag name="KSO_WM_SLIDE_ITEM_CNT" val="0"/>
  <p:tag name="KSO_WM_SLIDE_INDEX" val="6"/>
  <p:tag name="KSO_WM_TAG_VERSION" val="1.0"/>
  <p:tag name="KSO_WM_BEAUTIFY_FLAG" val="#wm#"/>
  <p:tag name="KSO_WM_TEMPLATE_CATEGORY" val="custom"/>
  <p:tag name="KSO_WM_TEMPLATE_INDEX" val="20202647"/>
  <p:tag name="KSO_WM_SLIDE_TYPE" val="sectionTitle"/>
  <p:tag name="KSO_WM_SLIDE_SUBTYPE" val="pureTxt"/>
  <p:tag name="KSO_WM_SLIDE_LAYOUT" val="a_b_e"/>
  <p:tag name="KSO_WM_SLIDE_LAYOUT_CNT" val="1_1_1"/>
  <p:tag name="KSO_WM_SPECIAL_SOURCE" val="bdnull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47_8*a*1"/>
  <p:tag name="KSO_WM_TEMPLATE_CATEGORY" val="custom"/>
  <p:tag name="KSO_WM_TEMPLATE_INDEX" val="20202647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47_8*f*1"/>
  <p:tag name="KSO_WM_TEMPLATE_CATEGORY" val="custom"/>
  <p:tag name="KSO_WM_TEMPLATE_INDEX" val="20202647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TYPE" val="f"/>
  <p:tag name="KSO_WM_UNIT_INDEX" val="1"/>
</p:tagLst>
</file>

<file path=ppt/tags/tag395.xml><?xml version="1.0" encoding="utf-8"?>
<p:tagLst xmlns:p="http://schemas.openxmlformats.org/presentationml/2006/main">
  <p:tag name="KSO_WM_SLIDE_ID" val="custom20202647_8"/>
  <p:tag name="KSO_WM_TEMPLATE_SUBCATEGORY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02647"/>
  <p:tag name="KSO_WM_SLIDE_TYPE" val="text"/>
  <p:tag name="KSO_WM_SLIDE_SUBTYPE" val="pureTxt"/>
  <p:tag name="KSO_WM_SLIDE_SIZE" val="758*343"/>
  <p:tag name="KSO_WM_SLIDE_POSITION" val="100*98"/>
  <p:tag name="KSO_WM_SLIDE_LAYOUT" val="a_f"/>
  <p:tag name="KSO_WM_SLIDE_LAYOUT_CNT" val="1_1"/>
  <p:tag name="KSO_WM_TEMPLATE_MASTER_TYPE" val="1"/>
  <p:tag name="KSO_WM_TEMPLATE_COLOR_TYPE" val="1"/>
  <p:tag name="KSO_WM_SPECIAL_SOURCE" val="bdnull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47_8*a*1"/>
  <p:tag name="KSO_WM_TEMPLATE_CATEGORY" val="custom"/>
  <p:tag name="KSO_WM_TEMPLATE_INDEX" val="20202647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47_8*f*1"/>
  <p:tag name="KSO_WM_TEMPLATE_CATEGORY" val="custom"/>
  <p:tag name="KSO_WM_TEMPLATE_INDEX" val="20202647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TYPE" val="f"/>
  <p:tag name="KSO_WM_UNIT_INDEX" val="1"/>
</p:tagLst>
</file>

<file path=ppt/tags/tag398.xml><?xml version="1.0" encoding="utf-8"?>
<p:tagLst xmlns:p="http://schemas.openxmlformats.org/presentationml/2006/main">
  <p:tag name="KSO_WM_SLIDE_ID" val="custom20202647_8"/>
  <p:tag name="KSO_WM_TEMPLATE_SUBCATEGORY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02647"/>
  <p:tag name="KSO_WM_SLIDE_TYPE" val="text"/>
  <p:tag name="KSO_WM_SLIDE_SUBTYPE" val="pureTxt"/>
  <p:tag name="KSO_WM_SLIDE_SIZE" val="758*343"/>
  <p:tag name="KSO_WM_SLIDE_POSITION" val="100*98"/>
  <p:tag name="KSO_WM_SLIDE_LAYOUT" val="a_f"/>
  <p:tag name="KSO_WM_SLIDE_LAYOUT_CNT" val="1_1"/>
  <p:tag name="KSO_WM_TEMPLATE_MASTER_TYPE" val="1"/>
  <p:tag name="KSO_WM_TEMPLATE_COLOR_TYPE" val="1"/>
  <p:tag name="KSO_WM_SPECIAL_SOURCE" val="bdnull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47_8*a*1"/>
  <p:tag name="KSO_WM_TEMPLATE_CATEGORY" val="custom"/>
  <p:tag name="KSO_WM_TEMPLATE_INDEX" val="20202647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4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4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47_8*f*1"/>
  <p:tag name="KSO_WM_TEMPLATE_CATEGORY" val="custom"/>
  <p:tag name="KSO_WM_TEMPLATE_INDEX" val="20202647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TYPE" val="f"/>
  <p:tag name="KSO_WM_UNIT_INDEX" val="1"/>
</p:tagLst>
</file>

<file path=ppt/tags/tag401.xml><?xml version="1.0" encoding="utf-8"?>
<p:tagLst xmlns:p="http://schemas.openxmlformats.org/presentationml/2006/main">
  <p:tag name="KSO_WM_SLIDE_ID" val="custom20202647_8"/>
  <p:tag name="KSO_WM_TEMPLATE_SUBCATEGORY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02647"/>
  <p:tag name="KSO_WM_SLIDE_TYPE" val="text"/>
  <p:tag name="KSO_WM_SLIDE_SUBTYPE" val="pureTxt"/>
  <p:tag name="KSO_WM_SLIDE_SIZE" val="758*343"/>
  <p:tag name="KSO_WM_SLIDE_POSITION" val="100*98"/>
  <p:tag name="KSO_WM_SLIDE_LAYOUT" val="a_f"/>
  <p:tag name="KSO_WM_SLIDE_LAYOUT_CNT" val="1_1"/>
  <p:tag name="KSO_WM_TEMPLATE_MASTER_TYPE" val="1"/>
  <p:tag name="KSO_WM_TEMPLATE_COLOR_TYPE" val="1"/>
  <p:tag name="KSO_WM_SPECIAL_SOURCE" val="bdnull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47_6*e*1"/>
  <p:tag name="KSO_WM_TEMPLATE_CATEGORY" val="custom"/>
  <p:tag name="KSO_WM_TEMPLATE_INDEX" val="20202647"/>
  <p:tag name="KSO_WM_UNIT_LAYERLEVEL" val="1"/>
  <p:tag name="KSO_WM_TAG_VERSION" val="1.0"/>
  <p:tag name="KSO_WM_BEAUTIFY_FLAG" val="#wm#"/>
  <p:tag name="KSO_WM_UNIT_PRESET_TEXT" val="Part 01"/>
  <p:tag name="KSO_WM_UNIT_NOCLEAR" val="0"/>
  <p:tag name="KSO_WM_UNIT_VALUE" val="4"/>
  <p:tag name="KSO_WM_UNIT_TYPE" val="e"/>
  <p:tag name="KSO_WM_UNIT_INDEX" val="1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47_6*a*1"/>
  <p:tag name="KSO_WM_TEMPLATE_CATEGORY" val="custom"/>
  <p:tag name="KSO_WM_TEMPLATE_INDEX" val="20202647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1"/>
  <p:tag name="KSO_WM_UNIT_TYPE" val="a"/>
  <p:tag name="KSO_WM_UNIT_INDEX" val="1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47_6*b*1"/>
  <p:tag name="KSO_WM_TEMPLATE_CATEGORY" val="custom"/>
  <p:tag name="KSO_WM_TEMPLATE_INDEX" val="20202647"/>
  <p:tag name="KSO_WM_UNIT_LAYERLEVEL" val="1"/>
  <p:tag name="KSO_WM_TAG_VERSION" val="1.0"/>
  <p:tag name="KSO_WM_BEAUTIFY_FLAG" val="#wm#"/>
  <p:tag name="KSO_WM_UNIT_ISCONTENTSTITLE" val="0"/>
  <p:tag name="KSO_WM_UNIT_PRESET_TEXT" val="单击此处添加文本具体内容，简明扼要的阐述您的观点。"/>
  <p:tag name="KSO_WM_UNIT_NOCLEAR" val="0"/>
  <p:tag name="KSO_WM_UNIT_VALUE" val="72"/>
  <p:tag name="KSO_WM_UNIT_TYPE" val="b"/>
  <p:tag name="KSO_WM_UNIT_INDEX" val="1"/>
</p:tagLst>
</file>

<file path=ppt/tags/tag405.xml><?xml version="1.0" encoding="utf-8"?>
<p:tagLst xmlns:p="http://schemas.openxmlformats.org/presentationml/2006/main">
  <p:tag name="KSO_WM_SLIDE_ID" val="custom20202647_6"/>
  <p:tag name="KSO_WM_TEMPLATE_SUBCATEGORY" val="0"/>
  <p:tag name="KSO_WM_TEMPLATE_MASTER_TYPE" val="1"/>
  <p:tag name="KSO_WM_TEMPLATE_COLOR_TYPE" val="1"/>
  <p:tag name="KSO_WM_SLIDE_ITEM_CNT" val="0"/>
  <p:tag name="KSO_WM_SLIDE_INDEX" val="6"/>
  <p:tag name="KSO_WM_TAG_VERSION" val="1.0"/>
  <p:tag name="KSO_WM_BEAUTIFY_FLAG" val="#wm#"/>
  <p:tag name="KSO_WM_TEMPLATE_CATEGORY" val="custom"/>
  <p:tag name="KSO_WM_TEMPLATE_INDEX" val="20202647"/>
  <p:tag name="KSO_WM_SLIDE_TYPE" val="sectionTitle"/>
  <p:tag name="KSO_WM_SLIDE_SUBTYPE" val="pureTxt"/>
  <p:tag name="KSO_WM_SLIDE_LAYOUT" val="a_b_e"/>
  <p:tag name="KSO_WM_SLIDE_LAYOUT_CNT" val="1_1_1"/>
  <p:tag name="KSO_WM_SPECIAL_SOURCE" val="bdnull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47_8*a*1"/>
  <p:tag name="KSO_WM_TEMPLATE_CATEGORY" val="custom"/>
  <p:tag name="KSO_WM_TEMPLATE_INDEX" val="20202647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47_8*f*1"/>
  <p:tag name="KSO_WM_TEMPLATE_CATEGORY" val="custom"/>
  <p:tag name="KSO_WM_TEMPLATE_INDEX" val="20202647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TYPE" val="f"/>
  <p:tag name="KSO_WM_UNIT_INDEX" val="1"/>
</p:tagLst>
</file>

<file path=ppt/tags/tag408.xml><?xml version="1.0" encoding="utf-8"?>
<p:tagLst xmlns:p="http://schemas.openxmlformats.org/presentationml/2006/main">
  <p:tag name="KSO_WM_SLIDE_ID" val="custom20202647_8"/>
  <p:tag name="KSO_WM_TEMPLATE_SUBCATEGORY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02647"/>
  <p:tag name="KSO_WM_SLIDE_TYPE" val="text"/>
  <p:tag name="KSO_WM_SLIDE_SUBTYPE" val="pureTxt"/>
  <p:tag name="KSO_WM_SLIDE_SIZE" val="758*343"/>
  <p:tag name="KSO_WM_SLIDE_POSITION" val="100*98"/>
  <p:tag name="KSO_WM_SLIDE_LAYOUT" val="a_f"/>
  <p:tag name="KSO_WM_SLIDE_LAYOUT_CNT" val="1_1"/>
  <p:tag name="KSO_WM_TEMPLATE_MASTER_TYPE" val="1"/>
  <p:tag name="KSO_WM_TEMPLATE_COLOR_TYPE" val="1"/>
  <p:tag name="KSO_WM_SPECIAL_SOURCE" val="bdnull"/>
</p:tagLst>
</file>

<file path=ppt/tags/tag4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47_8*a*1"/>
  <p:tag name="KSO_WM_TEMPLATE_CATEGORY" val="custom"/>
  <p:tag name="KSO_WM_TEMPLATE_INDEX" val="20202647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5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5"/>
</p:tagLst>
</file>

<file path=ppt/tags/tag4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47_8*f*1"/>
  <p:tag name="KSO_WM_TEMPLATE_CATEGORY" val="custom"/>
  <p:tag name="KSO_WM_TEMPLATE_INDEX" val="20202647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TYPE" val="f"/>
  <p:tag name="KSO_WM_UNIT_INDEX" val="1"/>
</p:tagLst>
</file>

<file path=ppt/tags/tag411.xml><?xml version="1.0" encoding="utf-8"?>
<p:tagLst xmlns:p="http://schemas.openxmlformats.org/presentationml/2006/main">
  <p:tag name="KSO_WM_SLIDE_ID" val="custom20202647_8"/>
  <p:tag name="KSO_WM_TEMPLATE_SUBCATEGORY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02647"/>
  <p:tag name="KSO_WM_SLIDE_TYPE" val="text"/>
  <p:tag name="KSO_WM_SLIDE_SUBTYPE" val="pureTxt"/>
  <p:tag name="KSO_WM_SLIDE_SIZE" val="758*343"/>
  <p:tag name="KSO_WM_SLIDE_POSITION" val="100*98"/>
  <p:tag name="KSO_WM_SLIDE_LAYOUT" val="a_f"/>
  <p:tag name="KSO_WM_SLIDE_LAYOUT_CNT" val="1_1"/>
  <p:tag name="KSO_WM_TEMPLATE_MASTER_TYPE" val="1"/>
  <p:tag name="KSO_WM_TEMPLATE_COLOR_TYPE" val="1"/>
  <p:tag name="KSO_WM_SPECIAL_SOURCE" val="bdnull"/>
</p:tagLst>
</file>

<file path=ppt/tags/tag4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47_8*a*1"/>
  <p:tag name="KSO_WM_TEMPLATE_CATEGORY" val="custom"/>
  <p:tag name="KSO_WM_TEMPLATE_INDEX" val="20202647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</p:tagLst>
</file>

<file path=ppt/tags/tag4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47_8*f*1"/>
  <p:tag name="KSO_WM_TEMPLATE_CATEGORY" val="custom"/>
  <p:tag name="KSO_WM_TEMPLATE_INDEX" val="20202647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TYPE" val="f"/>
  <p:tag name="KSO_WM_UNIT_INDEX" val="1"/>
</p:tagLst>
</file>

<file path=ppt/tags/tag414.xml><?xml version="1.0" encoding="utf-8"?>
<p:tagLst xmlns:p="http://schemas.openxmlformats.org/presentationml/2006/main">
  <p:tag name="KSO_WM_SLIDE_ID" val="custom20202647_8"/>
  <p:tag name="KSO_WM_TEMPLATE_SUBCATEGORY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02647"/>
  <p:tag name="KSO_WM_SLIDE_TYPE" val="text"/>
  <p:tag name="KSO_WM_SLIDE_SUBTYPE" val="pureTxt"/>
  <p:tag name="KSO_WM_SLIDE_SIZE" val="758*343"/>
  <p:tag name="KSO_WM_SLIDE_POSITION" val="100*98"/>
  <p:tag name="KSO_WM_SLIDE_LAYOUT" val="a_f"/>
  <p:tag name="KSO_WM_SLIDE_LAYOUT_CNT" val="1_1"/>
  <p:tag name="KSO_WM_TEMPLATE_MASTER_TYPE" val="1"/>
  <p:tag name="KSO_WM_TEMPLATE_COLOR_TYPE" val="1"/>
  <p:tag name="KSO_WM_SPECIAL_SOURCE" val="bdnull"/>
</p:tagLst>
</file>

<file path=ppt/tags/tag4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47_6*e*1"/>
  <p:tag name="KSO_WM_TEMPLATE_CATEGORY" val="custom"/>
  <p:tag name="KSO_WM_TEMPLATE_INDEX" val="20202647"/>
  <p:tag name="KSO_WM_UNIT_LAYERLEVEL" val="1"/>
  <p:tag name="KSO_WM_TAG_VERSION" val="1.0"/>
  <p:tag name="KSO_WM_BEAUTIFY_FLAG" val="#wm#"/>
  <p:tag name="KSO_WM_UNIT_PRESET_TEXT" val="Part 01"/>
  <p:tag name="KSO_WM_UNIT_NOCLEAR" val="0"/>
  <p:tag name="KSO_WM_UNIT_VALUE" val="4"/>
  <p:tag name="KSO_WM_UNIT_TYPE" val="e"/>
  <p:tag name="KSO_WM_UNIT_INDEX" val="1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47_6*a*1"/>
  <p:tag name="KSO_WM_TEMPLATE_CATEGORY" val="custom"/>
  <p:tag name="KSO_WM_TEMPLATE_INDEX" val="20202647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1"/>
  <p:tag name="KSO_WM_UNIT_TYPE" val="a"/>
  <p:tag name="KSO_WM_UNIT_INDEX" val="1"/>
</p:tagLst>
</file>

<file path=ppt/tags/tag4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47_6*b*1"/>
  <p:tag name="KSO_WM_TEMPLATE_CATEGORY" val="custom"/>
  <p:tag name="KSO_WM_TEMPLATE_INDEX" val="20202647"/>
  <p:tag name="KSO_WM_UNIT_LAYERLEVEL" val="1"/>
  <p:tag name="KSO_WM_TAG_VERSION" val="1.0"/>
  <p:tag name="KSO_WM_BEAUTIFY_FLAG" val="#wm#"/>
  <p:tag name="KSO_WM_UNIT_ISCONTENTSTITLE" val="0"/>
  <p:tag name="KSO_WM_UNIT_PRESET_TEXT" val="单击此处添加文本具体内容，简明扼要的阐述您的观点。"/>
  <p:tag name="KSO_WM_UNIT_NOCLEAR" val="0"/>
  <p:tag name="KSO_WM_UNIT_VALUE" val="72"/>
  <p:tag name="KSO_WM_UNIT_TYPE" val="b"/>
  <p:tag name="KSO_WM_UNIT_INDEX" val="1"/>
</p:tagLst>
</file>

<file path=ppt/tags/tag418.xml><?xml version="1.0" encoding="utf-8"?>
<p:tagLst xmlns:p="http://schemas.openxmlformats.org/presentationml/2006/main">
  <p:tag name="KSO_WM_SLIDE_ID" val="custom20202647_6"/>
  <p:tag name="KSO_WM_TEMPLATE_SUBCATEGORY" val="0"/>
  <p:tag name="KSO_WM_TEMPLATE_MASTER_TYPE" val="1"/>
  <p:tag name="KSO_WM_TEMPLATE_COLOR_TYPE" val="1"/>
  <p:tag name="KSO_WM_SLIDE_ITEM_CNT" val="0"/>
  <p:tag name="KSO_WM_SLIDE_INDEX" val="6"/>
  <p:tag name="KSO_WM_TAG_VERSION" val="1.0"/>
  <p:tag name="KSO_WM_BEAUTIFY_FLAG" val="#wm#"/>
  <p:tag name="KSO_WM_TEMPLATE_CATEGORY" val="custom"/>
  <p:tag name="KSO_WM_TEMPLATE_INDEX" val="20202647"/>
  <p:tag name="KSO_WM_SLIDE_TYPE" val="sectionTitle"/>
  <p:tag name="KSO_WM_SLIDE_SUBTYPE" val="pureTxt"/>
  <p:tag name="KSO_WM_SLIDE_LAYOUT" val="a_b_e"/>
  <p:tag name="KSO_WM_SLIDE_LAYOUT_CNT" val="1_1_1"/>
  <p:tag name="KSO_WM_SPECIAL_SOURCE" val="bdnull"/>
</p:tagLst>
</file>

<file path=ppt/tags/tag419.xml><?xml version="1.0" encoding="utf-8"?>
<p:tagLst xmlns:p="http://schemas.openxmlformats.org/presentationml/2006/main">
  <p:tag name="KSO_WM_UNIT_PLACING_PICTURE_USER_VIEWPORT" val="{&quot;height&quot;:10968,&quot;width&quot;:9132}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BEAUTIFY_FLAG" val="#wm#"/>
  <p:tag name="KSO_WM_TEMPLATE_CATEGORY" val="diagram"/>
  <p:tag name="KSO_WM_TEMPLATE_INDEX" val="20200425"/>
  <p:tag name="KSO_WM_SPECIAL_SOURCE" val="bdnull"/>
</p:tagLst>
</file>

<file path=ppt/tags/tag4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1"/>
</p:tagLst>
</file>

<file path=ppt/tags/tag4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2"/>
</p:tagLst>
</file>

<file path=ppt/tags/tag4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"/>
</p:tagLst>
</file>

<file path=ppt/tags/tag4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3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3"/>
</p:tagLst>
</file>

<file path=ppt/tags/tag4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4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4"/>
</p:tagLst>
</file>

<file path=ppt/tags/tag4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5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5"/>
</p:tagLst>
</file>

<file path=ppt/tags/tag4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6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6"/>
</p:tagLst>
</file>

<file path=ppt/tags/tag428.xml><?xml version="1.0" encoding="utf-8"?>
<p:tagLst xmlns:p="http://schemas.openxmlformats.org/presentationml/2006/main">
  <p:tag name="KSO_WM_UNIT_VALUE" val="1562*87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0425_1*d*1"/>
  <p:tag name="KSO_WM_TEMPLATE_CATEGORY" val="diagram"/>
  <p:tag name="KSO_WM_TEMPLATE_INDEX" val="20200425"/>
  <p:tag name="KSO_WM_UNIT_LAYERLEVEL" val="1"/>
  <p:tag name="KSO_WM_TAG_VERSION" val="1.0"/>
  <p:tag name="KSO_WM_BEAUTIFY_FLAG" val="#wm#"/>
  <p:tag name="KSO_WM_UNIT_PLACING_PICTURE_INFO" val="{&quot;code&quot;:&quot;a[1]&quot;,&quot;full_picture&quot;:false,&quot;last_crop_picture&quot;:&quot;a[1]&quot;,&quot;scheme&quot;:&quot;2-2&quot;,&quot;spacing&quot;:6}"/>
  <p:tag name="KSO_WM_UNIT_SUPPORT_UNIT_TYPE" val="[&quot;d&quot;]"/>
  <p:tag name="KSO_WM_UNIT_BLOCK" val="0"/>
  <p:tag name="KSO_WM_UNIT_PLACING_PICTURE" val="43812.4561878125"/>
  <p:tag name="KSO_WM_UNIT_PLACING_PICTURE_USER_VIEWPORT" val="{&quot;height&quot;:8865.0015748031492,&quot;width&quot;:4991.414173228346}"/>
  <p:tag name="KSO_WM_UNIT_PLACING_PICTURE_USER_RELATIVERECTANGLE" val="{&quot;bottom&quot;:0,&quot;left&quot;:0,&quot;right&quot;:0,&quot;top&quot;:0}"/>
  <p:tag name="KSO_WM_UNIT_PLACING_PICTURE_COLLAGE_RELATIVERECTANGLE" val="{&quot;bottom&quot;:0,&quot;left&quot;:0.0029395358581097474,&quot;right&quot;:0.0029395358581097474,&quot;top&quot;:0}"/>
  <p:tag name="KSO_WM_UNIT_PLACING_PICTURE_COLLAGE_VIEWPORT" val="{&quot;height&quot;:8865.001574803151,&quot;width&quot;:4962.0692913385828}"/>
</p:tagLst>
</file>

<file path=ppt/tags/tag429.xml><?xml version="1.0" encoding="utf-8"?>
<p:tagLst xmlns:p="http://schemas.openxmlformats.org/presentationml/2006/main">
  <p:tag name="KSO_WM_UNIT_VALUE" val="1562*87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diagram20200425_1*d*2"/>
  <p:tag name="KSO_WM_TEMPLATE_CATEGORY" val="diagram"/>
  <p:tag name="KSO_WM_TEMPLATE_INDEX" val="20200425"/>
  <p:tag name="KSO_WM_UNIT_LAYERLEVEL" val="1"/>
  <p:tag name="KSO_WM_TAG_VERSION" val="1.0"/>
  <p:tag name="KSO_WM_BEAUTIFY_FLAG" val="#wm#"/>
  <p:tag name="KSO_WM_UNIT_PLACING_PICTURE_INFO" val="{&quot;code&quot;:&quot;a[1]&quot;,&quot;full_picture&quot;:false,&quot;last_crop_picture&quot;:&quot;a[1]&quot;,&quot;scheme&quot;:&quot;2-2&quot;,&quot;spacing&quot;:6}"/>
  <p:tag name="KSO_WM_UNIT_SUPPORT_UNIT_TYPE" val="[&quot;d&quot;]"/>
  <p:tag name="KSO_WM_UNIT_BLOCK" val="0"/>
  <p:tag name="KSO_WM_UNIT_PLACING_PICTURE" val="43812.4561878125"/>
  <p:tag name="KSO_WM_UNIT_PLACING_PICTURE_USER_VIEWPORT" val="{&quot;height&quot;:8865.0015748031492,&quot;width&quot;:4991.414173228346}"/>
  <p:tag name="KSO_WM_UNIT_PLACING_PICTURE_USER_RELATIVERECTANGLE" val="{&quot;bottom&quot;:0,&quot;left&quot;:0,&quot;right&quot;:0,&quot;top&quot;:0}"/>
  <p:tag name="KSO_WM_UNIT_PLACING_PICTURE_COLLAGE_RELATIVERECTANGLE" val="{&quot;bottom&quot;:0,&quot;left&quot;:0.0029395358581097474,&quot;right&quot;:0.0029395358581097474,&quot;top&quot;:0}"/>
  <p:tag name="KSO_WM_UNIT_PLACING_PICTURE_COLLAGE_VIEWPORT" val="{&quot;height&quot;:8865.001574803151,&quot;width&quot;:4962.0692913385828}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13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425_1*f*1"/>
  <p:tag name="KSO_WM_TEMPLATE_CATEGORY" val="diagram"/>
  <p:tag name="KSO_WM_TEMPLATE_INDEX" val="20200425"/>
  <p:tag name="KSO_WM_UNIT_LAYERLEVEL" val="1"/>
  <p:tag name="KSO_WM_TAG_VERSION" val="1.0"/>
  <p:tag name="KSO_WM_BEAUTIFY_FLAG" val="#wm#"/>
  <p:tag name="KSO_WM_UNIT_DEFAULT_FONT" val="14;20;2"/>
  <p:tag name="KSO_WM_UNIT_BLOCK" val="0"/>
  <p:tag name="KSO_WM_UNIT_SUBTYPE" val="a"/>
</p:tagLst>
</file>

<file path=ppt/tags/tag431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425_1*a*1"/>
  <p:tag name="KSO_WM_TEMPLATE_CATEGORY" val="diagram"/>
  <p:tag name="KSO_WM_TEMPLATE_INDEX" val="20200425"/>
  <p:tag name="KSO_WM_UNIT_LAYERLEVEL" val="1"/>
  <p:tag name="KSO_WM_TAG_VERSION" val="1.0"/>
  <p:tag name="KSO_WM_BEAUTIFY_FLAG" val="#wm#"/>
  <p:tag name="KSO_WM_UNIT_DEFAULT_FONT" val="24;44;4"/>
  <p:tag name="KSO_WM_UNIT_BLOCK" val="0"/>
  <p:tag name="KSO_WM_UNIT_ISNUMDGMTITLE" val="0"/>
</p:tagLst>
</file>

<file path=ppt/tags/tag432.xml><?xml version="1.0" encoding="utf-8"?>
<p:tagLst xmlns:p="http://schemas.openxmlformats.org/presentationml/2006/main">
  <p:tag name="KSO_WM_BEAUTIFY_FLAG" val="#wm#"/>
  <p:tag name="KSO_WM_TEMPLATE_CATEGORY" val="diagram"/>
  <p:tag name="KSO_WM_TEMPLATE_INDEX" val="20200425"/>
  <p:tag name="KSO_WM_SLIDE_ID" val="diagram20200425_1"/>
  <p:tag name="KSO_WM_TEMPLATE_SUBCATEGORY" val="11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864*443"/>
  <p:tag name="KSO_WM_SLIDE_POSITION" val="47*48"/>
  <p:tag name="KSO_WM_TAG_VERSION" val="1.0"/>
  <p:tag name="KSO_WM_SLIDE_LAYOUT" val="a_d_f"/>
  <p:tag name="KSO_WM_SLIDE_LAYOUT_CNT" val="1_2_1"/>
  <p:tag name="KSO_WM_TEMPLATE_MASTER_TYPE" val="0"/>
  <p:tag name="KSO_WM_TEMPLATE_COLOR_TYPE" val="1"/>
  <p:tag name="KSO_WM_SLIDE_LAYOUT_INFO" val="{&quot;direction&quot;:1,&quot;horizontalAlign&quot;:-1,&quot;verticalAlign&quot;:-1,&quot;type&quot;:1,&quot;diagramDirection&quot;:0,&quot;canSetOverLayout&quot;:0,&quot;isOverLayout&quot;:0,&quot;normalSize&quot;:{&quot;size1&quot;:61.2},&quot;minSize&quot;:{&quot;size1&quot;:47.3},&quot;maxSize&quot;:{&quot;size1&quot;:69.7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,&quot;subLayout&quot;:[{&quot;direction&quot;:0,&quot;horizontalAlign&quot;:0,&quot;verticalAlign&quot;:1,&quot;type&quot;:1,&quot;diagramDirection&quot;:0,&quot;canSetOverLayout&quot;:1,&quot;isOverLayout&quot;:0,&quot;margin&quot;:{&quot;left&quot;:1.69,&quot;top&quot;:1.69,&quot;right&quot;:1.198,&quot;bottom&quot;:1.69},&quot;marginOverLayout&quot;:{&quot;left&quot;:0.0,&quot;top&quot;:0.0,&quot;right&quot;:1.198,&quot;bottom&quot;:0.0},&quot;edge&quot;:{&quot;left&quot;:true,&quot;top&quot;:true,&quot;right&quot;:false,&quot;bottom&quot;:true}},{&quot;direction&quot;:0,&quot;horizontalAlign&quot;:1,&quot;verticalAlign&quot;:1,&quot;type&quot;:0,&quot;diagramDirection&quot;:1,&quot;canSetOverLayout&quot;:0,&quot;isOverLayout&quot;:0,&quot;margin&quot;:{&quot;left&quot;:0.026,&quot;top&quot;:1.69,&quot;right&quot;:1.69,&quot;bottom&quot;:1.69},&quot;edge&quot;:{&quot;left&quot;:false,&quot;top&quot;:true,&quot;right&quot;:true,&quot;bottom&quot;:true}}]}"/>
  <p:tag name="KSO_WM_SLIDE_CAN_ADD_NAVIGATION" val="1"/>
  <p:tag name="KSO_WM_SLIDE_BACKGROUND" val="[&quot;general&quot;,&quot;frame&quot;]"/>
  <p:tag name="KSO_WM_SLIDE_RATIO" val="1.777778"/>
  <p:tag name="KSO_WM_SLIDE_BK_DARK_LIGHT" val="2"/>
  <p:tag name="KSO_WM_SLIDE_BACKGROUND_TYPE" val="frame"/>
  <p:tag name="KSO_WM_SPECIAL_SOURCE" val="bdnull"/>
</p:tagLst>
</file>

<file path=ppt/tags/tag4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47_8*a*1"/>
  <p:tag name="KSO_WM_TEMPLATE_CATEGORY" val="custom"/>
  <p:tag name="KSO_WM_TEMPLATE_INDEX" val="20202647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</p:tagLst>
</file>

<file path=ppt/tags/tag4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47_8*f*1"/>
  <p:tag name="KSO_WM_TEMPLATE_CATEGORY" val="custom"/>
  <p:tag name="KSO_WM_TEMPLATE_INDEX" val="20202647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TYPE" val="f"/>
  <p:tag name="KSO_WM_UNIT_INDEX" val="1"/>
</p:tagLst>
</file>

<file path=ppt/tags/tag435.xml><?xml version="1.0" encoding="utf-8"?>
<p:tagLst xmlns:p="http://schemas.openxmlformats.org/presentationml/2006/main">
  <p:tag name="KSO_WM_SLIDE_ID" val="custom20202647_8"/>
  <p:tag name="KSO_WM_TEMPLATE_SUBCATEGORY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02647"/>
  <p:tag name="KSO_WM_SLIDE_TYPE" val="text"/>
  <p:tag name="KSO_WM_SLIDE_SUBTYPE" val="pureTxt"/>
  <p:tag name="KSO_WM_SLIDE_SIZE" val="758*343"/>
  <p:tag name="KSO_WM_SLIDE_POSITION" val="100*98"/>
  <p:tag name="KSO_WM_SLIDE_LAYOUT" val="a_f"/>
  <p:tag name="KSO_WM_SLIDE_LAYOUT_CNT" val="1_1"/>
  <p:tag name="KSO_WM_TEMPLATE_MASTER_TYPE" val="1"/>
  <p:tag name="KSO_WM_TEMPLATE_COLOR_TYPE" val="1"/>
  <p:tag name="KSO_WM_SPECIAL_SOURCE" val="bdnull"/>
</p:tagLst>
</file>

<file path=ppt/tags/tag4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47_8*a*1"/>
  <p:tag name="KSO_WM_TEMPLATE_CATEGORY" val="custom"/>
  <p:tag name="KSO_WM_TEMPLATE_INDEX" val="20202647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</p:tagLst>
</file>

<file path=ppt/tags/tag4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47_8*f*1"/>
  <p:tag name="KSO_WM_TEMPLATE_CATEGORY" val="custom"/>
  <p:tag name="KSO_WM_TEMPLATE_INDEX" val="20202647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TYPE" val="f"/>
  <p:tag name="KSO_WM_UNIT_INDEX" val="1"/>
</p:tagLst>
</file>

<file path=ppt/tags/tag438.xml><?xml version="1.0" encoding="utf-8"?>
<p:tagLst xmlns:p="http://schemas.openxmlformats.org/presentationml/2006/main">
  <p:tag name="KSO_WM_SLIDE_ID" val="custom20202647_8"/>
  <p:tag name="KSO_WM_TEMPLATE_SUBCATEGORY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02647"/>
  <p:tag name="KSO_WM_SLIDE_TYPE" val="text"/>
  <p:tag name="KSO_WM_SLIDE_SUBTYPE" val="pureTxt"/>
  <p:tag name="KSO_WM_SLIDE_SIZE" val="758*343"/>
  <p:tag name="KSO_WM_SLIDE_POSITION" val="100*98"/>
  <p:tag name="KSO_WM_SLIDE_LAYOUT" val="a_f"/>
  <p:tag name="KSO_WM_SLIDE_LAYOUT_CNT" val="1_1"/>
  <p:tag name="KSO_WM_TEMPLATE_MASTER_TYPE" val="1"/>
  <p:tag name="KSO_WM_TEMPLATE_COLOR_TYPE" val="1"/>
  <p:tag name="KSO_WM_SPECIAL_SOURCE" val="bdnull"/>
</p:tagLst>
</file>

<file path=ppt/tags/tag4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47_8*a*1"/>
  <p:tag name="KSO_WM_TEMPLATE_CATEGORY" val="custom"/>
  <p:tag name="KSO_WM_TEMPLATE_INDEX" val="20202647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47_8*f*1"/>
  <p:tag name="KSO_WM_TEMPLATE_CATEGORY" val="custom"/>
  <p:tag name="KSO_WM_TEMPLATE_INDEX" val="20202647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TYPE" val="f"/>
  <p:tag name="KSO_WM_UNIT_INDEX" val="1"/>
</p:tagLst>
</file>

<file path=ppt/tags/tag441.xml><?xml version="1.0" encoding="utf-8"?>
<p:tagLst xmlns:p="http://schemas.openxmlformats.org/presentationml/2006/main">
  <p:tag name="KSO_WM_SLIDE_ID" val="custom20202647_8"/>
  <p:tag name="KSO_WM_TEMPLATE_SUBCATEGORY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02647"/>
  <p:tag name="KSO_WM_SLIDE_TYPE" val="text"/>
  <p:tag name="KSO_WM_SLIDE_SUBTYPE" val="pureTxt"/>
  <p:tag name="KSO_WM_SLIDE_SIZE" val="758*343"/>
  <p:tag name="KSO_WM_SLIDE_POSITION" val="100*98"/>
  <p:tag name="KSO_WM_SLIDE_LAYOUT" val="a_f"/>
  <p:tag name="KSO_WM_SLIDE_LAYOUT_CNT" val="1_1"/>
  <p:tag name="KSO_WM_TEMPLATE_MASTER_TYPE" val="1"/>
  <p:tag name="KSO_WM_TEMPLATE_COLOR_TYPE" val="1"/>
  <p:tag name="KSO_WM_SPECIAL_SOURCE" val="bdnull"/>
</p:tagLst>
</file>

<file path=ppt/tags/tag4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47_8*a*1"/>
  <p:tag name="KSO_WM_TEMPLATE_CATEGORY" val="custom"/>
  <p:tag name="KSO_WM_TEMPLATE_INDEX" val="20202647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</p:tagLst>
</file>

<file path=ppt/tags/tag4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47_8*f*1"/>
  <p:tag name="KSO_WM_TEMPLATE_CATEGORY" val="custom"/>
  <p:tag name="KSO_WM_TEMPLATE_INDEX" val="20202647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TYPE" val="f"/>
  <p:tag name="KSO_WM_UNIT_INDEX" val="1"/>
</p:tagLst>
</file>

<file path=ppt/tags/tag444.xml><?xml version="1.0" encoding="utf-8"?>
<p:tagLst xmlns:p="http://schemas.openxmlformats.org/presentationml/2006/main">
  <p:tag name="KSO_WM_SLIDE_ID" val="custom20202647_8"/>
  <p:tag name="KSO_WM_TEMPLATE_SUBCATEGORY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02647"/>
  <p:tag name="KSO_WM_SLIDE_TYPE" val="text"/>
  <p:tag name="KSO_WM_SLIDE_SUBTYPE" val="pureTxt"/>
  <p:tag name="KSO_WM_SLIDE_SIZE" val="758*343"/>
  <p:tag name="KSO_WM_SLIDE_POSITION" val="100*98"/>
  <p:tag name="KSO_WM_SLIDE_LAYOUT" val="a_f"/>
  <p:tag name="KSO_WM_SLIDE_LAYOUT_CNT" val="1_1"/>
  <p:tag name="KSO_WM_TEMPLATE_MASTER_TYPE" val="1"/>
  <p:tag name="KSO_WM_TEMPLATE_COLOR_TYPE" val="1"/>
  <p:tag name="KSO_WM_SPECIAL_SOURCE" val="bdnull"/>
</p:tagLst>
</file>

<file path=ppt/tags/tag4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47_8*a*1"/>
  <p:tag name="KSO_WM_TEMPLATE_CATEGORY" val="custom"/>
  <p:tag name="KSO_WM_TEMPLATE_INDEX" val="20202647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</p:tagLst>
</file>

<file path=ppt/tags/tag4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47_8*f*1"/>
  <p:tag name="KSO_WM_TEMPLATE_CATEGORY" val="custom"/>
  <p:tag name="KSO_WM_TEMPLATE_INDEX" val="20202647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TYPE" val="f"/>
  <p:tag name="KSO_WM_UNIT_INDEX" val="1"/>
</p:tagLst>
</file>

<file path=ppt/tags/tag447.xml><?xml version="1.0" encoding="utf-8"?>
<p:tagLst xmlns:p="http://schemas.openxmlformats.org/presentationml/2006/main">
  <p:tag name="KSO_WM_SLIDE_ID" val="custom20202647_8"/>
  <p:tag name="KSO_WM_TEMPLATE_SUBCATEGORY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02647"/>
  <p:tag name="KSO_WM_SLIDE_TYPE" val="text"/>
  <p:tag name="KSO_WM_SLIDE_SUBTYPE" val="pureTxt"/>
  <p:tag name="KSO_WM_SLIDE_SIZE" val="758*343"/>
  <p:tag name="KSO_WM_SLIDE_POSITION" val="100*98"/>
  <p:tag name="KSO_WM_SLIDE_LAYOUT" val="a_f"/>
  <p:tag name="KSO_WM_SLIDE_LAYOUT_CNT" val="1_1"/>
  <p:tag name="KSO_WM_TEMPLATE_MASTER_TYPE" val="1"/>
  <p:tag name="KSO_WM_TEMPLATE_COLOR_TYPE" val="1"/>
  <p:tag name="KSO_WM_SPECIAL_SOURCE" val="bdnull"/>
</p:tagLst>
</file>

<file path=ppt/tags/tag4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1"/>
</p:tagLst>
</file>

<file path=ppt/tags/tag4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2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"/>
</p:tagLst>
</file>

<file path=ppt/tags/tag4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3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3"/>
</p:tagLst>
</file>

<file path=ppt/tags/tag4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4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4"/>
</p:tagLst>
</file>

<file path=ppt/tags/tag4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5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5"/>
</p:tagLst>
</file>

<file path=ppt/tags/tag4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6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6"/>
</p:tagLst>
</file>

<file path=ppt/tags/tag455.xml><?xml version="1.0" encoding="utf-8"?>
<p:tagLst xmlns:p="http://schemas.openxmlformats.org/presentationml/2006/main">
  <p:tag name="KSO_WM_UNIT_VALUE" val="1562*87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0425_1*d*1"/>
  <p:tag name="KSO_WM_TEMPLATE_CATEGORY" val="diagram"/>
  <p:tag name="KSO_WM_TEMPLATE_INDEX" val="20200425"/>
  <p:tag name="KSO_WM_UNIT_LAYERLEVEL" val="1"/>
  <p:tag name="KSO_WM_TAG_VERSION" val="1.0"/>
  <p:tag name="KSO_WM_BEAUTIFY_FLAG" val="#wm#"/>
  <p:tag name="KSO_WM_UNIT_PLACING_PICTURE_INFO" val="{&quot;code&quot;:&quot;a[1]&quot;,&quot;full_picture&quot;:false,&quot;last_crop_picture&quot;:&quot;a[1]&quot;,&quot;scheme&quot;:&quot;2-2&quot;,&quot;spacing&quot;:6}"/>
  <p:tag name="KSO_WM_UNIT_SUPPORT_UNIT_TYPE" val="[&quot;d&quot;]"/>
  <p:tag name="KSO_WM_UNIT_BLOCK" val="0"/>
  <p:tag name="KSO_WM_UNIT_PLACING_PICTURE" val="43812.4561878125"/>
  <p:tag name="KSO_WM_UNIT_PLACING_PICTURE_USER_VIEWPORT" val="{&quot;height&quot;:8865.0015748031492,&quot;width&quot;:4991.414173228346}"/>
  <p:tag name="KSO_WM_UNIT_PLACING_PICTURE_USER_RELATIVERECTANGLE" val="{&quot;bottom&quot;:0,&quot;left&quot;:0,&quot;right&quot;:0,&quot;top&quot;:0}"/>
  <p:tag name="KSO_WM_UNIT_PLACING_PICTURE_COLLAGE_RELATIVERECTANGLE" val="{&quot;bottom&quot;:0,&quot;left&quot;:0.0029395358581097474,&quot;right&quot;:0.0029395358581097474,&quot;top&quot;:0}"/>
  <p:tag name="KSO_WM_UNIT_PLACING_PICTURE_COLLAGE_VIEWPORT" val="{&quot;height&quot;:8865.001574803151,&quot;width&quot;:4962.0692913385828}"/>
</p:tagLst>
</file>

<file path=ppt/tags/tag456.xml><?xml version="1.0" encoding="utf-8"?>
<p:tagLst xmlns:p="http://schemas.openxmlformats.org/presentationml/2006/main">
  <p:tag name="KSO_WM_UNIT_VALUE" val="1562*87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diagram20200425_1*d*2"/>
  <p:tag name="KSO_WM_TEMPLATE_CATEGORY" val="diagram"/>
  <p:tag name="KSO_WM_TEMPLATE_INDEX" val="20200425"/>
  <p:tag name="KSO_WM_UNIT_LAYERLEVEL" val="1"/>
  <p:tag name="KSO_WM_TAG_VERSION" val="1.0"/>
  <p:tag name="KSO_WM_BEAUTIFY_FLAG" val="#wm#"/>
  <p:tag name="KSO_WM_UNIT_PLACING_PICTURE_INFO" val="{&quot;code&quot;:&quot;a[1]&quot;,&quot;full_picture&quot;:false,&quot;last_crop_picture&quot;:&quot;a[1]&quot;,&quot;scheme&quot;:&quot;2-2&quot;,&quot;spacing&quot;:6}"/>
  <p:tag name="KSO_WM_UNIT_SUPPORT_UNIT_TYPE" val="[&quot;d&quot;]"/>
  <p:tag name="KSO_WM_UNIT_BLOCK" val="0"/>
  <p:tag name="KSO_WM_UNIT_PLACING_PICTURE" val="43812.4561878125"/>
  <p:tag name="KSO_WM_UNIT_PLACING_PICTURE_USER_VIEWPORT" val="{&quot;height&quot;:8865.0015748031492,&quot;width&quot;:4991.414173228346}"/>
  <p:tag name="KSO_WM_UNIT_PLACING_PICTURE_USER_RELATIVERECTANGLE" val="{&quot;bottom&quot;:0,&quot;left&quot;:0,&quot;right&quot;:0,&quot;top&quot;:0}"/>
  <p:tag name="KSO_WM_UNIT_PLACING_PICTURE_COLLAGE_RELATIVERECTANGLE" val="{&quot;bottom&quot;:0,&quot;left&quot;:0.0029395358581097474,&quot;right&quot;:0.0029395358581097474,&quot;top&quot;:0}"/>
  <p:tag name="KSO_WM_UNIT_PLACING_PICTURE_COLLAGE_VIEWPORT" val="{&quot;height&quot;:8865.001574803151,&quot;width&quot;:4962.0692913385828}"/>
</p:tagLst>
</file>

<file path=ppt/tags/tag457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13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425_1*f*1"/>
  <p:tag name="KSO_WM_TEMPLATE_CATEGORY" val="diagram"/>
  <p:tag name="KSO_WM_TEMPLATE_INDEX" val="20200425"/>
  <p:tag name="KSO_WM_UNIT_LAYERLEVEL" val="1"/>
  <p:tag name="KSO_WM_TAG_VERSION" val="1.0"/>
  <p:tag name="KSO_WM_BEAUTIFY_FLAG" val="#wm#"/>
  <p:tag name="KSO_WM_UNIT_DEFAULT_FONT" val="14;20;2"/>
  <p:tag name="KSO_WM_UNIT_BLOCK" val="0"/>
  <p:tag name="KSO_WM_UNIT_SUBTYPE" val="a"/>
</p:tagLst>
</file>

<file path=ppt/tags/tag458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425_1*a*1"/>
  <p:tag name="KSO_WM_TEMPLATE_CATEGORY" val="diagram"/>
  <p:tag name="KSO_WM_TEMPLATE_INDEX" val="20200425"/>
  <p:tag name="KSO_WM_UNIT_LAYERLEVEL" val="1"/>
  <p:tag name="KSO_WM_TAG_VERSION" val="1.0"/>
  <p:tag name="KSO_WM_BEAUTIFY_FLAG" val="#wm#"/>
  <p:tag name="KSO_WM_UNIT_DEFAULT_FONT" val="24;44;4"/>
  <p:tag name="KSO_WM_UNIT_BLOCK" val="0"/>
  <p:tag name="KSO_WM_UNIT_ISNUMDGMTITLE" val="0"/>
</p:tagLst>
</file>

<file path=ppt/tags/tag459.xml><?xml version="1.0" encoding="utf-8"?>
<p:tagLst xmlns:p="http://schemas.openxmlformats.org/presentationml/2006/main">
  <p:tag name="KSO_WM_BEAUTIFY_FLAG" val="#wm#"/>
  <p:tag name="KSO_WM_TEMPLATE_CATEGORY" val="diagram"/>
  <p:tag name="KSO_WM_TEMPLATE_INDEX" val="20200425"/>
  <p:tag name="KSO_WM_SLIDE_ID" val="diagram20200425_1"/>
  <p:tag name="KSO_WM_TEMPLATE_SUBCATEGORY" val="11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864*443"/>
  <p:tag name="KSO_WM_SLIDE_POSITION" val="47*48"/>
  <p:tag name="KSO_WM_TAG_VERSION" val="1.0"/>
  <p:tag name="KSO_WM_SLIDE_LAYOUT" val="a_d_f"/>
  <p:tag name="KSO_WM_SLIDE_LAYOUT_CNT" val="1_2_1"/>
  <p:tag name="KSO_WM_TEMPLATE_MASTER_TYPE" val="0"/>
  <p:tag name="KSO_WM_TEMPLATE_COLOR_TYPE" val="1"/>
  <p:tag name="KSO_WM_SLIDE_LAYOUT_INFO" val="{&quot;direction&quot;:1,&quot;horizontalAlign&quot;:-1,&quot;verticalAlign&quot;:-1,&quot;type&quot;:1,&quot;diagramDirection&quot;:0,&quot;canSetOverLayout&quot;:0,&quot;isOverLayout&quot;:0,&quot;normalSize&quot;:{&quot;size1&quot;:61.2},&quot;minSize&quot;:{&quot;size1&quot;:47.3},&quot;maxSize&quot;:{&quot;size1&quot;:69.7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,&quot;subLayout&quot;:[{&quot;direction&quot;:0,&quot;horizontalAlign&quot;:0,&quot;verticalAlign&quot;:1,&quot;type&quot;:1,&quot;diagramDirection&quot;:0,&quot;canSetOverLayout&quot;:1,&quot;isOverLayout&quot;:0,&quot;margin&quot;:{&quot;left&quot;:1.69,&quot;top&quot;:1.69,&quot;right&quot;:1.198,&quot;bottom&quot;:1.69},&quot;marginOverLayout&quot;:{&quot;left&quot;:0.0,&quot;top&quot;:0.0,&quot;right&quot;:1.198,&quot;bottom&quot;:0.0},&quot;edge&quot;:{&quot;left&quot;:true,&quot;top&quot;:true,&quot;right&quot;:false,&quot;bottom&quot;:true}},{&quot;direction&quot;:0,&quot;horizontalAlign&quot;:1,&quot;verticalAlign&quot;:1,&quot;type&quot;:0,&quot;diagramDirection&quot;:1,&quot;canSetOverLayout&quot;:0,&quot;isOverLayout&quot;:0,&quot;margin&quot;:{&quot;left&quot;:0.026,&quot;top&quot;:1.69,&quot;right&quot;:1.69,&quot;bottom&quot;:1.69},&quot;edge&quot;:{&quot;left&quot;:false,&quot;top&quot;:true,&quot;right&quot;:true,&quot;bottom&quot;:true}}]}"/>
  <p:tag name="KSO_WM_SLIDE_CAN_ADD_NAVIGATION" val="1"/>
  <p:tag name="KSO_WM_SLIDE_BACKGROUND" val="[&quot;general&quot;,&quot;frame&quot;]"/>
  <p:tag name="KSO_WM_SLIDE_RATIO" val="1.777778"/>
  <p:tag name="KSO_WM_SLIDE_BK_DARK_LIGHT" val="2"/>
  <p:tag name="KSO_WM_SLIDE_BACKGROUND_TYPE" val="frame"/>
  <p:tag name="KSO_WM_SPECIAL_SOURCE" val="bdnull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47_8*a*1"/>
  <p:tag name="KSO_WM_TEMPLATE_CATEGORY" val="custom"/>
  <p:tag name="KSO_WM_TEMPLATE_INDEX" val="20202647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</p:tagLst>
</file>

<file path=ppt/tags/tag4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47_8*f*1"/>
  <p:tag name="KSO_WM_TEMPLATE_CATEGORY" val="custom"/>
  <p:tag name="KSO_WM_TEMPLATE_INDEX" val="20202647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TYPE" val="f"/>
  <p:tag name="KSO_WM_UNIT_INDEX" val="1"/>
</p:tagLst>
</file>

<file path=ppt/tags/tag462.xml><?xml version="1.0" encoding="utf-8"?>
<p:tagLst xmlns:p="http://schemas.openxmlformats.org/presentationml/2006/main">
  <p:tag name="KSO_WM_SLIDE_ID" val="custom20202647_8"/>
  <p:tag name="KSO_WM_TEMPLATE_SUBCATEGORY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02647"/>
  <p:tag name="KSO_WM_SLIDE_TYPE" val="text"/>
  <p:tag name="KSO_WM_SLIDE_SUBTYPE" val="pureTxt"/>
  <p:tag name="KSO_WM_SLIDE_SIZE" val="758*343"/>
  <p:tag name="KSO_WM_SLIDE_POSITION" val="100*98"/>
  <p:tag name="KSO_WM_SLIDE_LAYOUT" val="a_f"/>
  <p:tag name="KSO_WM_SLIDE_LAYOUT_CNT" val="1_1"/>
  <p:tag name="KSO_WM_TEMPLATE_MASTER_TYPE" val="1"/>
  <p:tag name="KSO_WM_TEMPLATE_COLOR_TYPE" val="1"/>
  <p:tag name="KSO_WM_SPECIAL_SOURCE" val="bdnull"/>
</p:tagLst>
</file>

<file path=ppt/tags/tag4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47_8*a*1"/>
  <p:tag name="KSO_WM_TEMPLATE_CATEGORY" val="custom"/>
  <p:tag name="KSO_WM_TEMPLATE_INDEX" val="20202647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</p:tagLst>
</file>

<file path=ppt/tags/tag4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47_8*f*1"/>
  <p:tag name="KSO_WM_TEMPLATE_CATEGORY" val="custom"/>
  <p:tag name="KSO_WM_TEMPLATE_INDEX" val="20202647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TYPE" val="f"/>
  <p:tag name="KSO_WM_UNIT_INDEX" val="1"/>
</p:tagLst>
</file>

<file path=ppt/tags/tag465.xml><?xml version="1.0" encoding="utf-8"?>
<p:tagLst xmlns:p="http://schemas.openxmlformats.org/presentationml/2006/main">
  <p:tag name="KSO_WM_SLIDE_ID" val="custom20202647_8"/>
  <p:tag name="KSO_WM_TEMPLATE_SUBCATEGORY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02647"/>
  <p:tag name="KSO_WM_SLIDE_TYPE" val="text"/>
  <p:tag name="KSO_WM_SLIDE_SUBTYPE" val="pureTxt"/>
  <p:tag name="KSO_WM_SLIDE_SIZE" val="758*343"/>
  <p:tag name="KSO_WM_SLIDE_POSITION" val="100*98"/>
  <p:tag name="KSO_WM_SLIDE_LAYOUT" val="a_f"/>
  <p:tag name="KSO_WM_SLIDE_LAYOUT_CNT" val="1_1"/>
  <p:tag name="KSO_WM_TEMPLATE_MASTER_TYPE" val="1"/>
  <p:tag name="KSO_WM_TEMPLATE_COLOR_TYPE" val="1"/>
  <p:tag name="KSO_WM_SPECIAL_SOURCE" val="bdnull"/>
</p:tagLst>
</file>

<file path=ppt/tags/tag4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47_8*a*1"/>
  <p:tag name="KSO_WM_TEMPLATE_CATEGORY" val="custom"/>
  <p:tag name="KSO_WM_TEMPLATE_INDEX" val="20202647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</p:tagLst>
</file>

<file path=ppt/tags/tag4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47_8*f*1"/>
  <p:tag name="KSO_WM_TEMPLATE_CATEGORY" val="custom"/>
  <p:tag name="KSO_WM_TEMPLATE_INDEX" val="20202647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TYPE" val="f"/>
  <p:tag name="KSO_WM_UNIT_INDEX" val="1"/>
</p:tagLst>
</file>

<file path=ppt/tags/tag468.xml><?xml version="1.0" encoding="utf-8"?>
<p:tagLst xmlns:p="http://schemas.openxmlformats.org/presentationml/2006/main">
  <p:tag name="KSO_WM_SLIDE_ID" val="custom20202647_8"/>
  <p:tag name="KSO_WM_TEMPLATE_SUBCATEGORY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02647"/>
  <p:tag name="KSO_WM_SLIDE_TYPE" val="text"/>
  <p:tag name="KSO_WM_SLIDE_SUBTYPE" val="pureTxt"/>
  <p:tag name="KSO_WM_SLIDE_SIZE" val="758*343"/>
  <p:tag name="KSO_WM_SLIDE_POSITION" val="100*98"/>
  <p:tag name="KSO_WM_SLIDE_LAYOUT" val="a_f"/>
  <p:tag name="KSO_WM_SLIDE_LAYOUT_CNT" val="1_1"/>
  <p:tag name="KSO_WM_TEMPLATE_MASTER_TYPE" val="1"/>
  <p:tag name="KSO_WM_TEMPLATE_COLOR_TYPE" val="1"/>
  <p:tag name="KSO_WM_SPECIAL_SOURCE" val="bdnull"/>
</p:tagLst>
</file>

<file path=ppt/tags/tag4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47_8*a*1"/>
  <p:tag name="KSO_WM_TEMPLATE_CATEGORY" val="custom"/>
  <p:tag name="KSO_WM_TEMPLATE_INDEX" val="20202647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47_8*f*1"/>
  <p:tag name="KSO_WM_TEMPLATE_CATEGORY" val="custom"/>
  <p:tag name="KSO_WM_TEMPLATE_INDEX" val="20202647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TYPE" val="f"/>
  <p:tag name="KSO_WM_UNIT_INDEX" val="1"/>
</p:tagLst>
</file>

<file path=ppt/tags/tag471.xml><?xml version="1.0" encoding="utf-8"?>
<p:tagLst xmlns:p="http://schemas.openxmlformats.org/presentationml/2006/main">
  <p:tag name="KSO_WM_SLIDE_ID" val="custom20202647_8"/>
  <p:tag name="KSO_WM_TEMPLATE_SUBCATEGORY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02647"/>
  <p:tag name="KSO_WM_SLIDE_TYPE" val="text"/>
  <p:tag name="KSO_WM_SLIDE_SUBTYPE" val="pureTxt"/>
  <p:tag name="KSO_WM_SLIDE_SIZE" val="758*343"/>
  <p:tag name="KSO_WM_SLIDE_POSITION" val="100*98"/>
  <p:tag name="KSO_WM_SLIDE_LAYOUT" val="a_f"/>
  <p:tag name="KSO_WM_SLIDE_LAYOUT_CNT" val="1_1"/>
  <p:tag name="KSO_WM_TEMPLATE_MASTER_TYPE" val="1"/>
  <p:tag name="KSO_WM_TEMPLATE_COLOR_TYPE" val="1"/>
  <p:tag name="KSO_WM_SPECIAL_SOURCE" val="bdnull"/>
</p:tagLst>
</file>

<file path=ppt/tags/tag4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47_8*a*1"/>
  <p:tag name="KSO_WM_TEMPLATE_CATEGORY" val="custom"/>
  <p:tag name="KSO_WM_TEMPLATE_INDEX" val="20202647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</p:tagLst>
</file>

<file path=ppt/tags/tag4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47_8*f*1"/>
  <p:tag name="KSO_WM_TEMPLATE_CATEGORY" val="custom"/>
  <p:tag name="KSO_WM_TEMPLATE_INDEX" val="20202647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TYPE" val="f"/>
  <p:tag name="KSO_WM_UNIT_INDEX" val="1"/>
</p:tagLst>
</file>

<file path=ppt/tags/tag474.xml><?xml version="1.0" encoding="utf-8"?>
<p:tagLst xmlns:p="http://schemas.openxmlformats.org/presentationml/2006/main">
  <p:tag name="KSO_WM_SLIDE_ID" val="custom20202647_8"/>
  <p:tag name="KSO_WM_TEMPLATE_SUBCATEGORY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02647"/>
  <p:tag name="KSO_WM_SLIDE_TYPE" val="text"/>
  <p:tag name="KSO_WM_SLIDE_SUBTYPE" val="pureTxt"/>
  <p:tag name="KSO_WM_SLIDE_SIZE" val="758*343"/>
  <p:tag name="KSO_WM_SLIDE_POSITION" val="100*98"/>
  <p:tag name="KSO_WM_SLIDE_LAYOUT" val="a_f"/>
  <p:tag name="KSO_WM_SLIDE_LAYOUT_CNT" val="1_1"/>
  <p:tag name="KSO_WM_TEMPLATE_MASTER_TYPE" val="1"/>
  <p:tag name="KSO_WM_TEMPLATE_COLOR_TYPE" val="1"/>
  <p:tag name="KSO_WM_SPECIAL_SOURCE" val="bdnull"/>
</p:tagLst>
</file>

<file path=ppt/tags/tag4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1"/>
</p:tagLst>
</file>

<file path=ppt/tags/tag4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2"/>
</p:tagLst>
</file>

<file path=ppt/tags/tag4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"/>
</p:tagLst>
</file>

<file path=ppt/tags/tag4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3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3"/>
</p:tagLst>
</file>

<file path=ppt/tags/tag4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4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4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5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5"/>
</p:tagLst>
</file>

<file path=ppt/tags/tag4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6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6"/>
</p:tagLst>
</file>

<file path=ppt/tags/tag482.xml><?xml version="1.0" encoding="utf-8"?>
<p:tagLst xmlns:p="http://schemas.openxmlformats.org/presentationml/2006/main">
  <p:tag name="KSO_WM_UNIT_VALUE" val="1562*87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0425_1*d*1"/>
  <p:tag name="KSO_WM_TEMPLATE_CATEGORY" val="diagram"/>
  <p:tag name="KSO_WM_TEMPLATE_INDEX" val="20200425"/>
  <p:tag name="KSO_WM_UNIT_LAYERLEVEL" val="1"/>
  <p:tag name="KSO_WM_TAG_VERSION" val="1.0"/>
  <p:tag name="KSO_WM_BEAUTIFY_FLAG" val="#wm#"/>
  <p:tag name="KSO_WM_UNIT_PLACING_PICTURE_INFO" val="{&quot;code&quot;:&quot;a[1]&quot;,&quot;full_picture&quot;:false,&quot;last_crop_picture&quot;:&quot;a[1]&quot;,&quot;scheme&quot;:&quot;2-2&quot;,&quot;spacing&quot;:6}"/>
  <p:tag name="KSO_WM_UNIT_SUPPORT_UNIT_TYPE" val="[&quot;d&quot;]"/>
  <p:tag name="KSO_WM_UNIT_BLOCK" val="0"/>
  <p:tag name="KSO_WM_UNIT_PLACING_PICTURE" val="43812.4561878125"/>
  <p:tag name="KSO_WM_UNIT_PLACING_PICTURE_USER_VIEWPORT" val="{&quot;height&quot;:8865.0015748031492,&quot;width&quot;:4991.414173228346}"/>
  <p:tag name="KSO_WM_UNIT_PLACING_PICTURE_USER_RELATIVERECTANGLE" val="{&quot;bottom&quot;:0,&quot;left&quot;:0,&quot;right&quot;:0,&quot;top&quot;:0}"/>
  <p:tag name="KSO_WM_UNIT_PLACING_PICTURE_COLLAGE_RELATIVERECTANGLE" val="{&quot;bottom&quot;:0,&quot;left&quot;:0.0029395358581097474,&quot;right&quot;:0.0029395358581097474,&quot;top&quot;:0}"/>
  <p:tag name="KSO_WM_UNIT_PLACING_PICTURE_COLLAGE_VIEWPORT" val="{&quot;height&quot;:8865.001574803151,&quot;width&quot;:4962.0692913385828}"/>
</p:tagLst>
</file>

<file path=ppt/tags/tag483.xml><?xml version="1.0" encoding="utf-8"?>
<p:tagLst xmlns:p="http://schemas.openxmlformats.org/presentationml/2006/main">
  <p:tag name="KSO_WM_UNIT_VALUE" val="1562*87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diagram20200425_1*d*2"/>
  <p:tag name="KSO_WM_TEMPLATE_CATEGORY" val="diagram"/>
  <p:tag name="KSO_WM_TEMPLATE_INDEX" val="20200425"/>
  <p:tag name="KSO_WM_UNIT_LAYERLEVEL" val="1"/>
  <p:tag name="KSO_WM_TAG_VERSION" val="1.0"/>
  <p:tag name="KSO_WM_BEAUTIFY_FLAG" val="#wm#"/>
  <p:tag name="KSO_WM_UNIT_PLACING_PICTURE_INFO" val="{&quot;code&quot;:&quot;a[1]&quot;,&quot;full_picture&quot;:false,&quot;last_crop_picture&quot;:&quot;a[1]&quot;,&quot;scheme&quot;:&quot;2-2&quot;,&quot;spacing&quot;:6}"/>
  <p:tag name="KSO_WM_UNIT_SUPPORT_UNIT_TYPE" val="[&quot;d&quot;]"/>
  <p:tag name="KSO_WM_UNIT_BLOCK" val="0"/>
  <p:tag name="KSO_WM_UNIT_PLACING_PICTURE" val="43812.4561878125"/>
  <p:tag name="KSO_WM_UNIT_PLACING_PICTURE_USER_VIEWPORT" val="{&quot;height&quot;:8865.0015748031492,&quot;width&quot;:4991.414173228346}"/>
  <p:tag name="KSO_WM_UNIT_PLACING_PICTURE_USER_RELATIVERECTANGLE" val="{&quot;bottom&quot;:0,&quot;left&quot;:0,&quot;right&quot;:0,&quot;top&quot;:0}"/>
  <p:tag name="KSO_WM_UNIT_PLACING_PICTURE_COLLAGE_RELATIVERECTANGLE" val="{&quot;bottom&quot;:0,&quot;left&quot;:0.0029395358581097474,&quot;right&quot;:0.0029395358581097474,&quot;top&quot;:0}"/>
  <p:tag name="KSO_WM_UNIT_PLACING_PICTURE_COLLAGE_VIEWPORT" val="{&quot;height&quot;:8865.001574803151,&quot;width&quot;:4962.0692913385828}"/>
</p:tagLst>
</file>

<file path=ppt/tags/tag484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13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425_1*f*1"/>
  <p:tag name="KSO_WM_TEMPLATE_CATEGORY" val="diagram"/>
  <p:tag name="KSO_WM_TEMPLATE_INDEX" val="20200425"/>
  <p:tag name="KSO_WM_UNIT_LAYERLEVEL" val="1"/>
  <p:tag name="KSO_WM_TAG_VERSION" val="1.0"/>
  <p:tag name="KSO_WM_BEAUTIFY_FLAG" val="#wm#"/>
  <p:tag name="KSO_WM_UNIT_DEFAULT_FONT" val="14;20;2"/>
  <p:tag name="KSO_WM_UNIT_BLOCK" val="0"/>
  <p:tag name="KSO_WM_UNIT_SUBTYPE" val="a"/>
</p:tagLst>
</file>

<file path=ppt/tags/tag485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425_1*a*1"/>
  <p:tag name="KSO_WM_TEMPLATE_CATEGORY" val="diagram"/>
  <p:tag name="KSO_WM_TEMPLATE_INDEX" val="20200425"/>
  <p:tag name="KSO_WM_UNIT_LAYERLEVEL" val="1"/>
  <p:tag name="KSO_WM_TAG_VERSION" val="1.0"/>
  <p:tag name="KSO_WM_BEAUTIFY_FLAG" val="#wm#"/>
  <p:tag name="KSO_WM_UNIT_DEFAULT_FONT" val="24;44;4"/>
  <p:tag name="KSO_WM_UNIT_BLOCK" val="0"/>
  <p:tag name="KSO_WM_UNIT_ISNUMDGMTITLE" val="0"/>
</p:tagLst>
</file>

<file path=ppt/tags/tag486.xml><?xml version="1.0" encoding="utf-8"?>
<p:tagLst xmlns:p="http://schemas.openxmlformats.org/presentationml/2006/main">
  <p:tag name="KSO_WM_BEAUTIFY_FLAG" val="#wm#"/>
  <p:tag name="KSO_WM_TEMPLATE_CATEGORY" val="diagram"/>
  <p:tag name="KSO_WM_TEMPLATE_INDEX" val="20200425"/>
  <p:tag name="KSO_WM_SLIDE_ID" val="diagram20200425_1"/>
  <p:tag name="KSO_WM_TEMPLATE_SUBCATEGORY" val="11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864*443"/>
  <p:tag name="KSO_WM_SLIDE_POSITION" val="47*48"/>
  <p:tag name="KSO_WM_TAG_VERSION" val="1.0"/>
  <p:tag name="KSO_WM_SLIDE_LAYOUT" val="a_d_f"/>
  <p:tag name="KSO_WM_SLIDE_LAYOUT_CNT" val="1_2_1"/>
  <p:tag name="KSO_WM_TEMPLATE_MASTER_TYPE" val="0"/>
  <p:tag name="KSO_WM_TEMPLATE_COLOR_TYPE" val="1"/>
  <p:tag name="KSO_WM_SLIDE_LAYOUT_INFO" val="{&quot;direction&quot;:1,&quot;horizontalAlign&quot;:-1,&quot;verticalAlign&quot;:-1,&quot;type&quot;:1,&quot;diagramDirection&quot;:0,&quot;canSetOverLayout&quot;:0,&quot;isOverLayout&quot;:0,&quot;normalSize&quot;:{&quot;size1&quot;:61.2},&quot;minSize&quot;:{&quot;size1&quot;:47.3},&quot;maxSize&quot;:{&quot;size1&quot;:69.7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,&quot;subLayout&quot;:[{&quot;direction&quot;:0,&quot;horizontalAlign&quot;:0,&quot;verticalAlign&quot;:1,&quot;type&quot;:1,&quot;diagramDirection&quot;:0,&quot;canSetOverLayout&quot;:1,&quot;isOverLayout&quot;:0,&quot;margin&quot;:{&quot;left&quot;:1.69,&quot;top&quot;:1.69,&quot;right&quot;:1.198,&quot;bottom&quot;:1.69},&quot;marginOverLayout&quot;:{&quot;left&quot;:0.0,&quot;top&quot;:0.0,&quot;right&quot;:1.198,&quot;bottom&quot;:0.0},&quot;edge&quot;:{&quot;left&quot;:true,&quot;top&quot;:true,&quot;right&quot;:false,&quot;bottom&quot;:true}},{&quot;direction&quot;:0,&quot;horizontalAlign&quot;:1,&quot;verticalAlign&quot;:1,&quot;type&quot;:0,&quot;diagramDirection&quot;:1,&quot;canSetOverLayout&quot;:0,&quot;isOverLayout&quot;:0,&quot;margin&quot;:{&quot;left&quot;:0.026,&quot;top&quot;:1.69,&quot;right&quot;:1.69,&quot;bottom&quot;:1.69},&quot;edge&quot;:{&quot;left&quot;:false,&quot;top&quot;:true,&quot;right&quot;:true,&quot;bottom&quot;:true}}]}"/>
  <p:tag name="KSO_WM_SLIDE_CAN_ADD_NAVIGATION" val="1"/>
  <p:tag name="KSO_WM_SLIDE_BACKGROUND" val="[&quot;general&quot;,&quot;frame&quot;]"/>
  <p:tag name="KSO_WM_SLIDE_RATIO" val="1.777778"/>
  <p:tag name="KSO_WM_SLIDE_BK_DARK_LIGHT" val="2"/>
  <p:tag name="KSO_WM_SLIDE_BACKGROUND_TYPE" val="frame"/>
  <p:tag name="KSO_WM_SPECIAL_SOURCE" val="bdnull"/>
</p:tagLst>
</file>

<file path=ppt/tags/tag4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47_8*a*1"/>
  <p:tag name="KSO_WM_TEMPLATE_CATEGORY" val="custom"/>
  <p:tag name="KSO_WM_TEMPLATE_INDEX" val="20202647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</p:tagLst>
</file>

<file path=ppt/tags/tag4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47_8*f*1"/>
  <p:tag name="KSO_WM_TEMPLATE_CATEGORY" val="custom"/>
  <p:tag name="KSO_WM_TEMPLATE_INDEX" val="20202647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TYPE" val="f"/>
  <p:tag name="KSO_WM_UNIT_INDEX" val="1"/>
</p:tagLst>
</file>

<file path=ppt/tags/tag489.xml><?xml version="1.0" encoding="utf-8"?>
<p:tagLst xmlns:p="http://schemas.openxmlformats.org/presentationml/2006/main">
  <p:tag name="KSO_WM_SLIDE_ID" val="custom20202647_8"/>
  <p:tag name="KSO_WM_TEMPLATE_SUBCATEGORY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02647"/>
  <p:tag name="KSO_WM_SLIDE_TYPE" val="text"/>
  <p:tag name="KSO_WM_SLIDE_SUBTYPE" val="pureTxt"/>
  <p:tag name="KSO_WM_SLIDE_SIZE" val="758*343"/>
  <p:tag name="KSO_WM_SLIDE_POSITION" val="100*98"/>
  <p:tag name="KSO_WM_SLIDE_LAYOUT" val="a_f"/>
  <p:tag name="KSO_WM_SLIDE_LAYOUT_CNT" val="1_1"/>
  <p:tag name="KSO_WM_TEMPLATE_MASTER_TYPE" val="1"/>
  <p:tag name="KSO_WM_TEMPLATE_COLOR_TYPE" val="1"/>
  <p:tag name="KSO_WM_SPECIAL_SOURCE" val="bdnull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47_8*a*1"/>
  <p:tag name="KSO_WM_TEMPLATE_CATEGORY" val="custom"/>
  <p:tag name="KSO_WM_TEMPLATE_INDEX" val="20202647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</p:tagLst>
</file>

<file path=ppt/tags/tag4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47_8*f*1"/>
  <p:tag name="KSO_WM_TEMPLATE_CATEGORY" val="custom"/>
  <p:tag name="KSO_WM_TEMPLATE_INDEX" val="20202647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TYPE" val="f"/>
  <p:tag name="KSO_WM_UNIT_INDEX" val="1"/>
</p:tagLst>
</file>

<file path=ppt/tags/tag492.xml><?xml version="1.0" encoding="utf-8"?>
<p:tagLst xmlns:p="http://schemas.openxmlformats.org/presentationml/2006/main">
  <p:tag name="KSO_WM_SLIDE_ID" val="custom20202647_8"/>
  <p:tag name="KSO_WM_TEMPLATE_SUBCATEGORY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02647"/>
  <p:tag name="KSO_WM_SLIDE_TYPE" val="text"/>
  <p:tag name="KSO_WM_SLIDE_SUBTYPE" val="pureTxt"/>
  <p:tag name="KSO_WM_SLIDE_SIZE" val="758*343"/>
  <p:tag name="KSO_WM_SLIDE_POSITION" val="100*98"/>
  <p:tag name="KSO_WM_SLIDE_LAYOUT" val="a_f"/>
  <p:tag name="KSO_WM_SLIDE_LAYOUT_CNT" val="1_1"/>
  <p:tag name="KSO_WM_TEMPLATE_MASTER_TYPE" val="1"/>
  <p:tag name="KSO_WM_TEMPLATE_COLOR_TYPE" val="1"/>
  <p:tag name="KSO_WM_SPECIAL_SOURCE" val="bdnull"/>
</p:tagLst>
</file>

<file path=ppt/tags/tag4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47_8*a*1"/>
  <p:tag name="KSO_WM_TEMPLATE_CATEGORY" val="custom"/>
  <p:tag name="KSO_WM_TEMPLATE_INDEX" val="20202647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</p:tagLst>
</file>

<file path=ppt/tags/tag4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47_8*f*1"/>
  <p:tag name="KSO_WM_TEMPLATE_CATEGORY" val="custom"/>
  <p:tag name="KSO_WM_TEMPLATE_INDEX" val="20202647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TYPE" val="f"/>
  <p:tag name="KSO_WM_UNIT_INDEX" val="1"/>
</p:tagLst>
</file>

<file path=ppt/tags/tag495.xml><?xml version="1.0" encoding="utf-8"?>
<p:tagLst xmlns:p="http://schemas.openxmlformats.org/presentationml/2006/main">
  <p:tag name="KSO_WM_SLIDE_ID" val="custom20202647_8"/>
  <p:tag name="KSO_WM_TEMPLATE_SUBCATEGORY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02647"/>
  <p:tag name="KSO_WM_SLIDE_TYPE" val="text"/>
  <p:tag name="KSO_WM_SLIDE_SUBTYPE" val="pureTxt"/>
  <p:tag name="KSO_WM_SLIDE_SIZE" val="758*343"/>
  <p:tag name="KSO_WM_SLIDE_POSITION" val="100*98"/>
  <p:tag name="KSO_WM_SLIDE_LAYOUT" val="a_f"/>
  <p:tag name="KSO_WM_SLIDE_LAYOUT_CNT" val="1_1"/>
  <p:tag name="KSO_WM_TEMPLATE_MASTER_TYPE" val="1"/>
  <p:tag name="KSO_WM_TEMPLATE_COLOR_TYPE" val="1"/>
  <p:tag name="KSO_WM_SPECIAL_SOURCE" val="bdnull"/>
</p:tagLst>
</file>

<file path=ppt/tags/tag4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47_8*a*1"/>
  <p:tag name="KSO_WM_TEMPLATE_CATEGORY" val="custom"/>
  <p:tag name="KSO_WM_TEMPLATE_INDEX" val="20202647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</p:tagLst>
</file>

<file path=ppt/tags/tag4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47_8*f*1"/>
  <p:tag name="KSO_WM_TEMPLATE_CATEGORY" val="custom"/>
  <p:tag name="KSO_WM_TEMPLATE_INDEX" val="20202647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TYPE" val="f"/>
  <p:tag name="KSO_WM_UNIT_INDEX" val="1"/>
</p:tagLst>
</file>

<file path=ppt/tags/tag498.xml><?xml version="1.0" encoding="utf-8"?>
<p:tagLst xmlns:p="http://schemas.openxmlformats.org/presentationml/2006/main">
  <p:tag name="KSO_WM_SLIDE_ID" val="custom20202647_8"/>
  <p:tag name="KSO_WM_TEMPLATE_SUBCATEGORY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02647"/>
  <p:tag name="KSO_WM_SLIDE_TYPE" val="text"/>
  <p:tag name="KSO_WM_SLIDE_SUBTYPE" val="pureTxt"/>
  <p:tag name="KSO_WM_SLIDE_SIZE" val="758*343"/>
  <p:tag name="KSO_WM_SLIDE_POSITION" val="100*98"/>
  <p:tag name="KSO_WM_SLIDE_LAYOUT" val="a_f"/>
  <p:tag name="KSO_WM_SLIDE_LAYOUT_CNT" val="1_1"/>
  <p:tag name="KSO_WM_TEMPLATE_MASTER_TYPE" val="1"/>
  <p:tag name="KSO_WM_TEMPLATE_COLOR_TYPE" val="1"/>
  <p:tag name="KSO_WM_SPECIAL_SOURCE" val="bdnull"/>
</p:tagLst>
</file>

<file path=ppt/tags/tag4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47_8*a*1"/>
  <p:tag name="KSO_WM_TEMPLATE_CATEGORY" val="custom"/>
  <p:tag name="KSO_WM_TEMPLATE_INDEX" val="20202647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47_8*f*1"/>
  <p:tag name="KSO_WM_TEMPLATE_CATEGORY" val="custom"/>
  <p:tag name="KSO_WM_TEMPLATE_INDEX" val="20202647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TYPE" val="f"/>
  <p:tag name="KSO_WM_UNIT_INDEX" val="1"/>
</p:tagLst>
</file>

<file path=ppt/tags/tag501.xml><?xml version="1.0" encoding="utf-8"?>
<p:tagLst xmlns:p="http://schemas.openxmlformats.org/presentationml/2006/main">
  <p:tag name="KSO_WM_SLIDE_ID" val="custom20202647_8"/>
  <p:tag name="KSO_WM_TEMPLATE_SUBCATEGORY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02647"/>
  <p:tag name="KSO_WM_SLIDE_TYPE" val="text"/>
  <p:tag name="KSO_WM_SLIDE_SUBTYPE" val="pureTxt"/>
  <p:tag name="KSO_WM_SLIDE_SIZE" val="758*343"/>
  <p:tag name="KSO_WM_SLIDE_POSITION" val="100*98"/>
  <p:tag name="KSO_WM_SLIDE_LAYOUT" val="a_f"/>
  <p:tag name="KSO_WM_SLIDE_LAYOUT_CNT" val="1_1"/>
  <p:tag name="KSO_WM_TEMPLATE_MASTER_TYPE" val="1"/>
  <p:tag name="KSO_WM_TEMPLATE_COLOR_TYPE" val="1"/>
  <p:tag name="KSO_WM_SPECIAL_SOURCE" val="bdnull"/>
</p:tagLst>
</file>

<file path=ppt/tags/tag5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47_8*a*1"/>
  <p:tag name="KSO_WM_TEMPLATE_CATEGORY" val="custom"/>
  <p:tag name="KSO_WM_TEMPLATE_INDEX" val="20202647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</p:tagLst>
</file>

<file path=ppt/tags/tag5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47_8*f*1"/>
  <p:tag name="KSO_WM_TEMPLATE_CATEGORY" val="custom"/>
  <p:tag name="KSO_WM_TEMPLATE_INDEX" val="20202647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TYPE" val="f"/>
  <p:tag name="KSO_WM_UNIT_INDEX" val="1"/>
</p:tagLst>
</file>

<file path=ppt/tags/tag504.xml><?xml version="1.0" encoding="utf-8"?>
<p:tagLst xmlns:p="http://schemas.openxmlformats.org/presentationml/2006/main">
  <p:tag name="KSO_WM_SLIDE_ID" val="custom20202647_8"/>
  <p:tag name="KSO_WM_TEMPLATE_SUBCATEGORY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02647"/>
  <p:tag name="KSO_WM_SLIDE_TYPE" val="text"/>
  <p:tag name="KSO_WM_SLIDE_SUBTYPE" val="pureTxt"/>
  <p:tag name="KSO_WM_SLIDE_SIZE" val="758*343"/>
  <p:tag name="KSO_WM_SLIDE_POSITION" val="100*98"/>
  <p:tag name="KSO_WM_SLIDE_LAYOUT" val="a_f"/>
  <p:tag name="KSO_WM_SLIDE_LAYOUT_CNT" val="1_1"/>
  <p:tag name="KSO_WM_TEMPLATE_MASTER_TYPE" val="1"/>
  <p:tag name="KSO_WM_TEMPLATE_COLOR_TYPE" val="1"/>
  <p:tag name="KSO_WM_SPECIAL_SOURCE" val="bdnull"/>
</p:tagLst>
</file>

<file path=ppt/tags/tag5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47_8*a*1"/>
  <p:tag name="KSO_WM_TEMPLATE_CATEGORY" val="custom"/>
  <p:tag name="KSO_WM_TEMPLATE_INDEX" val="20202647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</p:tagLst>
</file>

<file path=ppt/tags/tag5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47_8*f*1"/>
  <p:tag name="KSO_WM_TEMPLATE_CATEGORY" val="custom"/>
  <p:tag name="KSO_WM_TEMPLATE_INDEX" val="20202647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TYPE" val="f"/>
  <p:tag name="KSO_WM_UNIT_INDEX" val="1"/>
</p:tagLst>
</file>

<file path=ppt/tags/tag507.xml><?xml version="1.0" encoding="utf-8"?>
<p:tagLst xmlns:p="http://schemas.openxmlformats.org/presentationml/2006/main">
  <p:tag name="KSO_WM_SLIDE_ID" val="custom20202647_8"/>
  <p:tag name="KSO_WM_TEMPLATE_SUBCATEGORY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02647"/>
  <p:tag name="KSO_WM_SLIDE_TYPE" val="text"/>
  <p:tag name="KSO_WM_SLIDE_SUBTYPE" val="pureTxt"/>
  <p:tag name="KSO_WM_SLIDE_SIZE" val="758*343"/>
  <p:tag name="KSO_WM_SLIDE_POSITION" val="100*98"/>
  <p:tag name="KSO_WM_SLIDE_LAYOUT" val="a_f"/>
  <p:tag name="KSO_WM_SLIDE_LAYOUT_CNT" val="1_1"/>
  <p:tag name="KSO_WM_TEMPLATE_MASTER_TYPE" val="1"/>
  <p:tag name="KSO_WM_TEMPLATE_COLOR_TYPE" val="1"/>
  <p:tag name="KSO_WM_SPECIAL_SOURCE" val="bdnull"/>
</p:tagLst>
</file>

<file path=ppt/tags/tag508.xml><?xml version="1.0" encoding="utf-8"?>
<p:tagLst xmlns:p="http://schemas.openxmlformats.org/presentationml/2006/main">
  <p:tag name="KSO_WM_UNIT_PLACING_PICTURE_USER_VIEWPORT" val="{&quot;height&quot;:10968,&quot;width&quot;:9132}"/>
</p:tagLst>
</file>

<file path=ppt/tags/tag509.xml><?xml version="1.0" encoding="utf-8"?>
<p:tagLst xmlns:p="http://schemas.openxmlformats.org/presentationml/2006/main">
  <p:tag name="KSO_WM_BEAUTIFY_FLAG" val="#wm#"/>
  <p:tag name="KSO_WM_TEMPLATE_CATEGORY" val="diagram"/>
  <p:tag name="KSO_WM_TEMPLATE_INDEX" val="20200425"/>
  <p:tag name="KSO_WM_SPECIAL_SOURCE" val="bdnull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47_6*e*1"/>
  <p:tag name="KSO_WM_TEMPLATE_CATEGORY" val="custom"/>
  <p:tag name="KSO_WM_TEMPLATE_INDEX" val="20202647"/>
  <p:tag name="KSO_WM_UNIT_LAYERLEVEL" val="1"/>
  <p:tag name="KSO_WM_TAG_VERSION" val="1.0"/>
  <p:tag name="KSO_WM_BEAUTIFY_FLAG" val="#wm#"/>
  <p:tag name="KSO_WM_UNIT_PRESET_TEXT" val="Part 01"/>
  <p:tag name="KSO_WM_UNIT_NOCLEAR" val="0"/>
  <p:tag name="KSO_WM_UNIT_VALUE" val="4"/>
  <p:tag name="KSO_WM_UNIT_TYPE" val="e"/>
  <p:tag name="KSO_WM_UNIT_INDEX" val="1"/>
</p:tagLst>
</file>

<file path=ppt/tags/tag5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47_6*a*1"/>
  <p:tag name="KSO_WM_TEMPLATE_CATEGORY" val="custom"/>
  <p:tag name="KSO_WM_TEMPLATE_INDEX" val="20202647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1"/>
  <p:tag name="KSO_WM_UNIT_TYPE" val="a"/>
  <p:tag name="KSO_WM_UNIT_INDEX" val="1"/>
</p:tagLst>
</file>

<file path=ppt/tags/tag5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47_6*b*1"/>
  <p:tag name="KSO_WM_TEMPLATE_CATEGORY" val="custom"/>
  <p:tag name="KSO_WM_TEMPLATE_INDEX" val="20202647"/>
  <p:tag name="KSO_WM_UNIT_LAYERLEVEL" val="1"/>
  <p:tag name="KSO_WM_TAG_VERSION" val="1.0"/>
  <p:tag name="KSO_WM_BEAUTIFY_FLAG" val="#wm#"/>
  <p:tag name="KSO_WM_UNIT_ISCONTENTSTITLE" val="0"/>
  <p:tag name="KSO_WM_UNIT_PRESET_TEXT" val="单击此处添加文本具体内容，简明扼要的阐述您的观点。"/>
  <p:tag name="KSO_WM_UNIT_NOCLEAR" val="0"/>
  <p:tag name="KSO_WM_UNIT_VALUE" val="72"/>
  <p:tag name="KSO_WM_UNIT_TYPE" val="b"/>
  <p:tag name="KSO_WM_UNIT_INDEX" val="1"/>
</p:tagLst>
</file>

<file path=ppt/tags/tag513.xml><?xml version="1.0" encoding="utf-8"?>
<p:tagLst xmlns:p="http://schemas.openxmlformats.org/presentationml/2006/main">
  <p:tag name="KSO_WM_SLIDE_ID" val="custom20202647_6"/>
  <p:tag name="KSO_WM_TEMPLATE_SUBCATEGORY" val="0"/>
  <p:tag name="KSO_WM_TEMPLATE_MASTER_TYPE" val="1"/>
  <p:tag name="KSO_WM_TEMPLATE_COLOR_TYPE" val="1"/>
  <p:tag name="KSO_WM_SLIDE_ITEM_CNT" val="0"/>
  <p:tag name="KSO_WM_SLIDE_INDEX" val="6"/>
  <p:tag name="KSO_WM_TAG_VERSION" val="1.0"/>
  <p:tag name="KSO_WM_BEAUTIFY_FLAG" val="#wm#"/>
  <p:tag name="KSO_WM_TEMPLATE_CATEGORY" val="custom"/>
  <p:tag name="KSO_WM_TEMPLATE_INDEX" val="20202647"/>
  <p:tag name="KSO_WM_SLIDE_TYPE" val="sectionTitle"/>
  <p:tag name="KSO_WM_SLIDE_SUBTYPE" val="pureTxt"/>
  <p:tag name="KSO_WM_SLIDE_LAYOUT" val="a_b_e"/>
  <p:tag name="KSO_WM_SLIDE_LAYOUT_CNT" val="1_1_1"/>
  <p:tag name="KSO_WM_SPECIAL_SOURCE" val="bdnull"/>
</p:tagLst>
</file>

<file path=ppt/tags/tag5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1"/>
</p:tagLst>
</file>

<file path=ppt/tags/tag5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2"/>
</p:tagLst>
</file>

<file path=ppt/tags/tag5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"/>
</p:tagLst>
</file>

<file path=ppt/tags/tag5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3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3"/>
</p:tagLst>
</file>

<file path=ppt/tags/tag5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4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4"/>
</p:tagLst>
</file>

<file path=ppt/tags/tag5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5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5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6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6"/>
</p:tagLst>
</file>

<file path=ppt/tags/tag521.xml><?xml version="1.0" encoding="utf-8"?>
<p:tagLst xmlns:p="http://schemas.openxmlformats.org/presentationml/2006/main">
  <p:tag name="KSO_WM_UNIT_VALUE" val="1562*87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0425_1*d*1"/>
  <p:tag name="KSO_WM_TEMPLATE_CATEGORY" val="diagram"/>
  <p:tag name="KSO_WM_TEMPLATE_INDEX" val="20200425"/>
  <p:tag name="KSO_WM_UNIT_LAYERLEVEL" val="1"/>
  <p:tag name="KSO_WM_TAG_VERSION" val="1.0"/>
  <p:tag name="KSO_WM_BEAUTIFY_FLAG" val="#wm#"/>
  <p:tag name="KSO_WM_UNIT_PLACING_PICTURE_INFO" val="{&quot;code&quot;:&quot;a[1]&quot;,&quot;full_picture&quot;:false,&quot;last_crop_picture&quot;:&quot;a[1]&quot;,&quot;scheme&quot;:&quot;2-2&quot;,&quot;spacing&quot;:6}"/>
  <p:tag name="KSO_WM_UNIT_SUPPORT_UNIT_TYPE" val="[&quot;d&quot;]"/>
  <p:tag name="KSO_WM_UNIT_BLOCK" val="0"/>
  <p:tag name="KSO_WM_UNIT_PLACING_PICTURE" val="43812.4561878125"/>
  <p:tag name="KSO_WM_UNIT_PLACING_PICTURE_USER_VIEWPORT" val="{&quot;height&quot;:8865.0015748031492,&quot;width&quot;:4991.414173228346}"/>
  <p:tag name="KSO_WM_UNIT_PLACING_PICTURE_USER_RELATIVERECTANGLE" val="{&quot;bottom&quot;:0,&quot;left&quot;:0,&quot;right&quot;:0,&quot;top&quot;:0}"/>
  <p:tag name="KSO_WM_UNIT_PLACING_PICTURE_COLLAGE_RELATIVERECTANGLE" val="{&quot;bottom&quot;:0,&quot;left&quot;:0.0029395358581097474,&quot;right&quot;:0.0029395358581097474,&quot;top&quot;:0}"/>
  <p:tag name="KSO_WM_UNIT_PLACING_PICTURE_COLLAGE_VIEWPORT" val="{&quot;height&quot;:8865.001574803151,&quot;width&quot;:4962.0692913385828}"/>
</p:tagLst>
</file>

<file path=ppt/tags/tag522.xml><?xml version="1.0" encoding="utf-8"?>
<p:tagLst xmlns:p="http://schemas.openxmlformats.org/presentationml/2006/main">
  <p:tag name="KSO_WM_UNIT_VALUE" val="1562*87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diagram20200425_1*d*2"/>
  <p:tag name="KSO_WM_TEMPLATE_CATEGORY" val="diagram"/>
  <p:tag name="KSO_WM_TEMPLATE_INDEX" val="20200425"/>
  <p:tag name="KSO_WM_UNIT_LAYERLEVEL" val="1"/>
  <p:tag name="KSO_WM_TAG_VERSION" val="1.0"/>
  <p:tag name="KSO_WM_BEAUTIFY_FLAG" val="#wm#"/>
  <p:tag name="KSO_WM_UNIT_PLACING_PICTURE_INFO" val="{&quot;code&quot;:&quot;a[1]&quot;,&quot;full_picture&quot;:false,&quot;last_crop_picture&quot;:&quot;a[1]&quot;,&quot;scheme&quot;:&quot;2-2&quot;,&quot;spacing&quot;:6}"/>
  <p:tag name="KSO_WM_UNIT_SUPPORT_UNIT_TYPE" val="[&quot;d&quot;]"/>
  <p:tag name="KSO_WM_UNIT_BLOCK" val="0"/>
  <p:tag name="KSO_WM_UNIT_PLACING_PICTURE" val="43812.4561878125"/>
  <p:tag name="KSO_WM_UNIT_PLACING_PICTURE_USER_VIEWPORT" val="{&quot;height&quot;:8865.0015748031492,&quot;width&quot;:4991.414173228346}"/>
  <p:tag name="KSO_WM_UNIT_PLACING_PICTURE_USER_RELATIVERECTANGLE" val="{&quot;bottom&quot;:0,&quot;left&quot;:0,&quot;right&quot;:0,&quot;top&quot;:0}"/>
  <p:tag name="KSO_WM_UNIT_PLACING_PICTURE_COLLAGE_RELATIVERECTANGLE" val="{&quot;bottom&quot;:0,&quot;left&quot;:0.0029395358581097474,&quot;right&quot;:0.0029395358581097474,&quot;top&quot;:0}"/>
  <p:tag name="KSO_WM_UNIT_PLACING_PICTURE_COLLAGE_VIEWPORT" val="{&quot;height&quot;:8865.001574803151,&quot;width&quot;:4962.0692913385828}"/>
</p:tagLst>
</file>

<file path=ppt/tags/tag523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13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425_1*f*1"/>
  <p:tag name="KSO_WM_TEMPLATE_CATEGORY" val="diagram"/>
  <p:tag name="KSO_WM_TEMPLATE_INDEX" val="20200425"/>
  <p:tag name="KSO_WM_UNIT_LAYERLEVEL" val="1"/>
  <p:tag name="KSO_WM_TAG_VERSION" val="1.0"/>
  <p:tag name="KSO_WM_BEAUTIFY_FLAG" val="#wm#"/>
  <p:tag name="KSO_WM_UNIT_DEFAULT_FONT" val="14;20;2"/>
  <p:tag name="KSO_WM_UNIT_BLOCK" val="0"/>
  <p:tag name="KSO_WM_UNIT_SUBTYPE" val="a"/>
</p:tagLst>
</file>

<file path=ppt/tags/tag524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425_1*a*1"/>
  <p:tag name="KSO_WM_TEMPLATE_CATEGORY" val="diagram"/>
  <p:tag name="KSO_WM_TEMPLATE_INDEX" val="20200425"/>
  <p:tag name="KSO_WM_UNIT_LAYERLEVEL" val="1"/>
  <p:tag name="KSO_WM_TAG_VERSION" val="1.0"/>
  <p:tag name="KSO_WM_BEAUTIFY_FLAG" val="#wm#"/>
  <p:tag name="KSO_WM_UNIT_DEFAULT_FONT" val="24;44;4"/>
  <p:tag name="KSO_WM_UNIT_BLOCK" val="0"/>
  <p:tag name="KSO_WM_UNIT_ISNUMDGMTITLE" val="0"/>
</p:tagLst>
</file>

<file path=ppt/tags/tag525.xml><?xml version="1.0" encoding="utf-8"?>
<p:tagLst xmlns:p="http://schemas.openxmlformats.org/presentationml/2006/main">
  <p:tag name="KSO_WM_BEAUTIFY_FLAG" val="#wm#"/>
  <p:tag name="KSO_WM_TEMPLATE_CATEGORY" val="diagram"/>
  <p:tag name="KSO_WM_TEMPLATE_INDEX" val="20200425"/>
  <p:tag name="KSO_WM_SLIDE_ID" val="diagram20200425_1"/>
  <p:tag name="KSO_WM_TEMPLATE_SUBCATEGORY" val="11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864*443"/>
  <p:tag name="KSO_WM_SLIDE_POSITION" val="47*48"/>
  <p:tag name="KSO_WM_TAG_VERSION" val="1.0"/>
  <p:tag name="KSO_WM_SLIDE_LAYOUT" val="a_d_f"/>
  <p:tag name="KSO_WM_SLIDE_LAYOUT_CNT" val="1_2_1"/>
  <p:tag name="KSO_WM_TEMPLATE_MASTER_TYPE" val="0"/>
  <p:tag name="KSO_WM_TEMPLATE_COLOR_TYPE" val="1"/>
  <p:tag name="KSO_WM_SLIDE_LAYOUT_INFO" val="{&quot;direction&quot;:1,&quot;horizontalAlign&quot;:-1,&quot;verticalAlign&quot;:-1,&quot;type&quot;:1,&quot;diagramDirection&quot;:0,&quot;canSetOverLayout&quot;:0,&quot;isOverLayout&quot;:0,&quot;normalSize&quot;:{&quot;size1&quot;:61.2},&quot;minSize&quot;:{&quot;size1&quot;:47.3},&quot;maxSize&quot;:{&quot;size1&quot;:69.7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,&quot;subLayout&quot;:[{&quot;direction&quot;:0,&quot;horizontalAlign&quot;:0,&quot;verticalAlign&quot;:1,&quot;type&quot;:1,&quot;diagramDirection&quot;:0,&quot;canSetOverLayout&quot;:1,&quot;isOverLayout&quot;:0,&quot;margin&quot;:{&quot;left&quot;:1.69,&quot;top&quot;:1.69,&quot;right&quot;:1.198,&quot;bottom&quot;:1.69},&quot;marginOverLayout&quot;:{&quot;left&quot;:0.0,&quot;top&quot;:0.0,&quot;right&quot;:1.198,&quot;bottom&quot;:0.0},&quot;edge&quot;:{&quot;left&quot;:true,&quot;top&quot;:true,&quot;right&quot;:false,&quot;bottom&quot;:true}},{&quot;direction&quot;:0,&quot;horizontalAlign&quot;:1,&quot;verticalAlign&quot;:1,&quot;type&quot;:0,&quot;diagramDirection&quot;:1,&quot;canSetOverLayout&quot;:0,&quot;isOverLayout&quot;:0,&quot;margin&quot;:{&quot;left&quot;:0.026,&quot;top&quot;:1.69,&quot;right&quot;:1.69,&quot;bottom&quot;:1.69},&quot;edge&quot;:{&quot;left&quot;:false,&quot;top&quot;:true,&quot;right&quot;:true,&quot;bottom&quot;:true}}]}"/>
  <p:tag name="KSO_WM_SLIDE_CAN_ADD_NAVIGATION" val="1"/>
  <p:tag name="KSO_WM_SLIDE_BACKGROUND" val="[&quot;general&quot;,&quot;frame&quot;]"/>
  <p:tag name="KSO_WM_SLIDE_RATIO" val="1.777778"/>
  <p:tag name="KSO_WM_SLIDE_BK_DARK_LIGHT" val="2"/>
  <p:tag name="KSO_WM_SLIDE_BACKGROUND_TYPE" val="frame"/>
  <p:tag name="KSO_WM_SPECIAL_SOURCE" val="bdnull"/>
</p:tagLst>
</file>

<file path=ppt/tags/tag5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1"/>
</p:tagLst>
</file>

<file path=ppt/tags/tag5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2"/>
</p:tagLst>
</file>

<file path=ppt/tags/tag5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"/>
</p:tagLst>
</file>

<file path=ppt/tags/tag5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3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3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4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4"/>
</p:tagLst>
</file>

<file path=ppt/tags/tag5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5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5"/>
</p:tagLst>
</file>

<file path=ppt/tags/tag5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6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6"/>
</p:tagLst>
</file>

<file path=ppt/tags/tag533.xml><?xml version="1.0" encoding="utf-8"?>
<p:tagLst xmlns:p="http://schemas.openxmlformats.org/presentationml/2006/main">
  <p:tag name="KSO_WM_UNIT_VALUE" val="1562*87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0425_1*d*1"/>
  <p:tag name="KSO_WM_TEMPLATE_CATEGORY" val="diagram"/>
  <p:tag name="KSO_WM_TEMPLATE_INDEX" val="20200425"/>
  <p:tag name="KSO_WM_UNIT_LAYERLEVEL" val="1"/>
  <p:tag name="KSO_WM_TAG_VERSION" val="1.0"/>
  <p:tag name="KSO_WM_BEAUTIFY_FLAG" val="#wm#"/>
  <p:tag name="KSO_WM_UNIT_PLACING_PICTURE_INFO" val="{&quot;code&quot;:&quot;a[1]&quot;,&quot;full_picture&quot;:false,&quot;last_crop_picture&quot;:&quot;a[1]&quot;,&quot;scheme&quot;:&quot;2-2&quot;,&quot;spacing&quot;:6}"/>
  <p:tag name="KSO_WM_UNIT_SUPPORT_UNIT_TYPE" val="[&quot;d&quot;]"/>
  <p:tag name="KSO_WM_UNIT_BLOCK" val="0"/>
  <p:tag name="KSO_WM_UNIT_PLACING_PICTURE" val="43812.4561878125"/>
  <p:tag name="KSO_WM_UNIT_PLACING_PICTURE_USER_VIEWPORT" val="{&quot;height&quot;:8865.0015748031492,&quot;width&quot;:4991.414173228346}"/>
  <p:tag name="KSO_WM_UNIT_PLACING_PICTURE_USER_RELATIVERECTANGLE" val="{&quot;bottom&quot;:0,&quot;left&quot;:0,&quot;right&quot;:0,&quot;top&quot;:0}"/>
  <p:tag name="KSO_WM_UNIT_PLACING_PICTURE_COLLAGE_RELATIVERECTANGLE" val="{&quot;bottom&quot;:0,&quot;left&quot;:0.0029395358581097474,&quot;right&quot;:0.0029395358581097474,&quot;top&quot;:0}"/>
  <p:tag name="KSO_WM_UNIT_PLACING_PICTURE_COLLAGE_VIEWPORT" val="{&quot;height&quot;:8865.001574803151,&quot;width&quot;:4962.0692913385828}"/>
</p:tagLst>
</file>

<file path=ppt/tags/tag534.xml><?xml version="1.0" encoding="utf-8"?>
<p:tagLst xmlns:p="http://schemas.openxmlformats.org/presentationml/2006/main">
  <p:tag name="KSO_WM_UNIT_VALUE" val="1562*87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diagram20200425_1*d*2"/>
  <p:tag name="KSO_WM_TEMPLATE_CATEGORY" val="diagram"/>
  <p:tag name="KSO_WM_TEMPLATE_INDEX" val="20200425"/>
  <p:tag name="KSO_WM_UNIT_LAYERLEVEL" val="1"/>
  <p:tag name="KSO_WM_TAG_VERSION" val="1.0"/>
  <p:tag name="KSO_WM_BEAUTIFY_FLAG" val="#wm#"/>
  <p:tag name="KSO_WM_UNIT_PLACING_PICTURE_INFO" val="{&quot;code&quot;:&quot;a[1]&quot;,&quot;full_picture&quot;:false,&quot;last_crop_picture&quot;:&quot;a[1]&quot;,&quot;scheme&quot;:&quot;2-2&quot;,&quot;spacing&quot;:6}"/>
  <p:tag name="KSO_WM_UNIT_SUPPORT_UNIT_TYPE" val="[&quot;d&quot;]"/>
  <p:tag name="KSO_WM_UNIT_BLOCK" val="0"/>
  <p:tag name="KSO_WM_UNIT_PLACING_PICTURE" val="43812.4561878125"/>
  <p:tag name="KSO_WM_UNIT_PLACING_PICTURE_USER_VIEWPORT" val="{&quot;height&quot;:8865.0015748031492,&quot;width&quot;:4991.414173228346}"/>
  <p:tag name="KSO_WM_UNIT_PLACING_PICTURE_USER_RELATIVERECTANGLE" val="{&quot;bottom&quot;:0,&quot;left&quot;:0,&quot;right&quot;:0,&quot;top&quot;:0}"/>
  <p:tag name="KSO_WM_UNIT_PLACING_PICTURE_COLLAGE_RELATIVERECTANGLE" val="{&quot;bottom&quot;:0,&quot;left&quot;:0.0029395358581097474,&quot;right&quot;:0.0029395358581097474,&quot;top&quot;:0}"/>
  <p:tag name="KSO_WM_UNIT_PLACING_PICTURE_COLLAGE_VIEWPORT" val="{&quot;height&quot;:8865.001574803151,&quot;width&quot;:4962.0692913385828}"/>
</p:tagLst>
</file>

<file path=ppt/tags/tag535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13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425_1*f*1"/>
  <p:tag name="KSO_WM_TEMPLATE_CATEGORY" val="diagram"/>
  <p:tag name="KSO_WM_TEMPLATE_INDEX" val="20200425"/>
  <p:tag name="KSO_WM_UNIT_LAYERLEVEL" val="1"/>
  <p:tag name="KSO_WM_TAG_VERSION" val="1.0"/>
  <p:tag name="KSO_WM_BEAUTIFY_FLAG" val="#wm#"/>
  <p:tag name="KSO_WM_UNIT_DEFAULT_FONT" val="14;20;2"/>
  <p:tag name="KSO_WM_UNIT_BLOCK" val="0"/>
  <p:tag name="KSO_WM_UNIT_SUBTYPE" val="a"/>
</p:tagLst>
</file>

<file path=ppt/tags/tag536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425_1*a*1"/>
  <p:tag name="KSO_WM_TEMPLATE_CATEGORY" val="diagram"/>
  <p:tag name="KSO_WM_TEMPLATE_INDEX" val="20200425"/>
  <p:tag name="KSO_WM_UNIT_LAYERLEVEL" val="1"/>
  <p:tag name="KSO_WM_TAG_VERSION" val="1.0"/>
  <p:tag name="KSO_WM_BEAUTIFY_FLAG" val="#wm#"/>
  <p:tag name="KSO_WM_UNIT_DEFAULT_FONT" val="24;44;4"/>
  <p:tag name="KSO_WM_UNIT_BLOCK" val="0"/>
  <p:tag name="KSO_WM_UNIT_ISNUMDGMTITLE" val="0"/>
</p:tagLst>
</file>

<file path=ppt/tags/tag537.xml><?xml version="1.0" encoding="utf-8"?>
<p:tagLst xmlns:p="http://schemas.openxmlformats.org/presentationml/2006/main">
  <p:tag name="KSO_WM_BEAUTIFY_FLAG" val="#wm#"/>
  <p:tag name="KSO_WM_TEMPLATE_CATEGORY" val="diagram"/>
  <p:tag name="KSO_WM_TEMPLATE_INDEX" val="20200425"/>
  <p:tag name="KSO_WM_SLIDE_ID" val="diagram20200425_1"/>
  <p:tag name="KSO_WM_TEMPLATE_SUBCATEGORY" val="11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864*443"/>
  <p:tag name="KSO_WM_SLIDE_POSITION" val="47*48"/>
  <p:tag name="KSO_WM_TAG_VERSION" val="1.0"/>
  <p:tag name="KSO_WM_SLIDE_LAYOUT" val="a_d_f"/>
  <p:tag name="KSO_WM_SLIDE_LAYOUT_CNT" val="1_2_1"/>
  <p:tag name="KSO_WM_TEMPLATE_MASTER_TYPE" val="0"/>
  <p:tag name="KSO_WM_TEMPLATE_COLOR_TYPE" val="1"/>
  <p:tag name="KSO_WM_SLIDE_LAYOUT_INFO" val="{&quot;direction&quot;:1,&quot;horizontalAlign&quot;:-1,&quot;verticalAlign&quot;:-1,&quot;type&quot;:1,&quot;diagramDirection&quot;:0,&quot;canSetOverLayout&quot;:0,&quot;isOverLayout&quot;:0,&quot;normalSize&quot;:{&quot;size1&quot;:61.2},&quot;minSize&quot;:{&quot;size1&quot;:47.3},&quot;maxSize&quot;:{&quot;size1&quot;:69.7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,&quot;subLayout&quot;:[{&quot;direction&quot;:0,&quot;horizontalAlign&quot;:0,&quot;verticalAlign&quot;:1,&quot;type&quot;:1,&quot;diagramDirection&quot;:0,&quot;canSetOverLayout&quot;:1,&quot;isOverLayout&quot;:0,&quot;margin&quot;:{&quot;left&quot;:1.69,&quot;top&quot;:1.69,&quot;right&quot;:1.198,&quot;bottom&quot;:1.69},&quot;marginOverLayout&quot;:{&quot;left&quot;:0.0,&quot;top&quot;:0.0,&quot;right&quot;:1.198,&quot;bottom&quot;:0.0},&quot;edge&quot;:{&quot;left&quot;:true,&quot;top&quot;:true,&quot;right&quot;:false,&quot;bottom&quot;:true}},{&quot;direction&quot;:0,&quot;horizontalAlign&quot;:1,&quot;verticalAlign&quot;:1,&quot;type&quot;:0,&quot;diagramDirection&quot;:1,&quot;canSetOverLayout&quot;:0,&quot;isOverLayout&quot;:0,&quot;margin&quot;:{&quot;left&quot;:0.026,&quot;top&quot;:1.69,&quot;right&quot;:1.69,&quot;bottom&quot;:1.69},&quot;edge&quot;:{&quot;left&quot;:false,&quot;top&quot;:true,&quot;right&quot;:true,&quot;bottom&quot;:true}}]}"/>
  <p:tag name="KSO_WM_SLIDE_CAN_ADD_NAVIGATION" val="1"/>
  <p:tag name="KSO_WM_SLIDE_BACKGROUND" val="[&quot;general&quot;,&quot;frame&quot;]"/>
  <p:tag name="KSO_WM_SLIDE_RATIO" val="1.777778"/>
  <p:tag name="KSO_WM_SLIDE_BK_DARK_LIGHT" val="2"/>
  <p:tag name="KSO_WM_SLIDE_BACKGROUND_TYPE" val="frame"/>
  <p:tag name="KSO_WM_SPECIAL_SOURCE" val="bdnull"/>
</p:tagLst>
</file>

<file path=ppt/tags/tag5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47_8*a*1"/>
  <p:tag name="KSO_WM_TEMPLATE_CATEGORY" val="custom"/>
  <p:tag name="KSO_WM_TEMPLATE_INDEX" val="20202647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</p:tagLst>
</file>

<file path=ppt/tags/tag5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47_8*f*1"/>
  <p:tag name="KSO_WM_TEMPLATE_CATEGORY" val="custom"/>
  <p:tag name="KSO_WM_TEMPLATE_INDEX" val="20202647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TYPE" val="f"/>
  <p:tag name="KSO_WM_UNIT_INDEX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0.xml><?xml version="1.0" encoding="utf-8"?>
<p:tagLst xmlns:p="http://schemas.openxmlformats.org/presentationml/2006/main">
  <p:tag name="KSO_WM_SLIDE_ID" val="custom20202647_8"/>
  <p:tag name="KSO_WM_TEMPLATE_SUBCATEGORY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02647"/>
  <p:tag name="KSO_WM_SLIDE_TYPE" val="text"/>
  <p:tag name="KSO_WM_SLIDE_SUBTYPE" val="pureTxt"/>
  <p:tag name="KSO_WM_SLIDE_SIZE" val="758*343"/>
  <p:tag name="KSO_WM_SLIDE_POSITION" val="100*98"/>
  <p:tag name="KSO_WM_SLIDE_LAYOUT" val="a_f"/>
  <p:tag name="KSO_WM_SLIDE_LAYOUT_CNT" val="1_1"/>
  <p:tag name="KSO_WM_TEMPLATE_MASTER_TYPE" val="1"/>
  <p:tag name="KSO_WM_TEMPLATE_COLOR_TYPE" val="1"/>
  <p:tag name="KSO_WM_SPECIAL_SOURCE" val="bdnull"/>
</p:tagLst>
</file>

<file path=ppt/tags/tag5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1"/>
</p:tagLst>
</file>

<file path=ppt/tags/tag5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2"/>
</p:tagLst>
</file>

<file path=ppt/tags/tag5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"/>
</p:tagLst>
</file>

<file path=ppt/tags/tag5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3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3"/>
</p:tagLst>
</file>

<file path=ppt/tags/tag5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4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4"/>
</p:tagLst>
</file>

<file path=ppt/tags/tag5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5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5"/>
</p:tagLst>
</file>

<file path=ppt/tags/tag5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6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6"/>
</p:tagLst>
</file>

<file path=ppt/tags/tag548.xml><?xml version="1.0" encoding="utf-8"?>
<p:tagLst xmlns:p="http://schemas.openxmlformats.org/presentationml/2006/main">
  <p:tag name="KSO_WM_UNIT_VALUE" val="1562*87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0425_1*d*1"/>
  <p:tag name="KSO_WM_TEMPLATE_CATEGORY" val="diagram"/>
  <p:tag name="KSO_WM_TEMPLATE_INDEX" val="20200425"/>
  <p:tag name="KSO_WM_UNIT_LAYERLEVEL" val="1"/>
  <p:tag name="KSO_WM_TAG_VERSION" val="1.0"/>
  <p:tag name="KSO_WM_BEAUTIFY_FLAG" val="#wm#"/>
  <p:tag name="KSO_WM_UNIT_PLACING_PICTURE_INFO" val="{&quot;code&quot;:&quot;a[1]&quot;,&quot;full_picture&quot;:false,&quot;last_crop_picture&quot;:&quot;a[1]&quot;,&quot;scheme&quot;:&quot;2-2&quot;,&quot;spacing&quot;:6}"/>
  <p:tag name="KSO_WM_UNIT_SUPPORT_UNIT_TYPE" val="[&quot;d&quot;]"/>
  <p:tag name="KSO_WM_UNIT_BLOCK" val="0"/>
  <p:tag name="KSO_WM_UNIT_PLACING_PICTURE" val="43812.4561878125"/>
  <p:tag name="KSO_WM_UNIT_PLACING_PICTURE_USER_VIEWPORT" val="{&quot;height&quot;:8865.0015748031492,&quot;width&quot;:4991.414173228346}"/>
  <p:tag name="KSO_WM_UNIT_PLACING_PICTURE_USER_RELATIVERECTANGLE" val="{&quot;bottom&quot;:0,&quot;left&quot;:0,&quot;right&quot;:0,&quot;top&quot;:0}"/>
  <p:tag name="KSO_WM_UNIT_PLACING_PICTURE_COLLAGE_RELATIVERECTANGLE" val="{&quot;bottom&quot;:0,&quot;left&quot;:0.0029395358581097474,&quot;right&quot;:0.0029395358581097474,&quot;top&quot;:0}"/>
  <p:tag name="KSO_WM_UNIT_PLACING_PICTURE_COLLAGE_VIEWPORT" val="{&quot;height&quot;:8865.001574803151,&quot;width&quot;:4962.0692913385828}"/>
</p:tagLst>
</file>

<file path=ppt/tags/tag549.xml><?xml version="1.0" encoding="utf-8"?>
<p:tagLst xmlns:p="http://schemas.openxmlformats.org/presentationml/2006/main">
  <p:tag name="KSO_WM_UNIT_VALUE" val="1562*87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diagram20200425_1*d*2"/>
  <p:tag name="KSO_WM_TEMPLATE_CATEGORY" val="diagram"/>
  <p:tag name="KSO_WM_TEMPLATE_INDEX" val="20200425"/>
  <p:tag name="KSO_WM_UNIT_LAYERLEVEL" val="1"/>
  <p:tag name="KSO_WM_TAG_VERSION" val="1.0"/>
  <p:tag name="KSO_WM_BEAUTIFY_FLAG" val="#wm#"/>
  <p:tag name="KSO_WM_UNIT_PLACING_PICTURE_INFO" val="{&quot;code&quot;:&quot;a[1]&quot;,&quot;full_picture&quot;:false,&quot;last_crop_picture&quot;:&quot;a[1]&quot;,&quot;scheme&quot;:&quot;2-2&quot;,&quot;spacing&quot;:6}"/>
  <p:tag name="KSO_WM_UNIT_SUPPORT_UNIT_TYPE" val="[&quot;d&quot;]"/>
  <p:tag name="KSO_WM_UNIT_BLOCK" val="0"/>
  <p:tag name="KSO_WM_UNIT_PLACING_PICTURE" val="43812.4561878125"/>
  <p:tag name="KSO_WM_UNIT_PLACING_PICTURE_USER_VIEWPORT" val="{&quot;height&quot;:8865.0015748031492,&quot;width&quot;:4991.414173228346}"/>
  <p:tag name="KSO_WM_UNIT_PLACING_PICTURE_USER_RELATIVERECTANGLE" val="{&quot;bottom&quot;:0,&quot;left&quot;:0,&quot;right&quot;:0,&quot;top&quot;:0}"/>
  <p:tag name="KSO_WM_UNIT_PLACING_PICTURE_COLLAGE_RELATIVERECTANGLE" val="{&quot;bottom&quot;:0,&quot;left&quot;:0.0029395358581097474,&quot;right&quot;:0.0029395358581097474,&quot;top&quot;:0}"/>
  <p:tag name="KSO_WM_UNIT_PLACING_PICTURE_COLLAGE_VIEWPORT" val="{&quot;height&quot;:8865.001574803151,&quot;width&quot;:4962.0692913385828}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0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13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425_1*f*1"/>
  <p:tag name="KSO_WM_TEMPLATE_CATEGORY" val="diagram"/>
  <p:tag name="KSO_WM_TEMPLATE_INDEX" val="20200425"/>
  <p:tag name="KSO_WM_UNIT_LAYERLEVEL" val="1"/>
  <p:tag name="KSO_WM_TAG_VERSION" val="1.0"/>
  <p:tag name="KSO_WM_BEAUTIFY_FLAG" val="#wm#"/>
  <p:tag name="KSO_WM_UNIT_DEFAULT_FONT" val="14;20;2"/>
  <p:tag name="KSO_WM_UNIT_BLOCK" val="0"/>
  <p:tag name="KSO_WM_UNIT_SUBTYPE" val="a"/>
</p:tagLst>
</file>

<file path=ppt/tags/tag551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425_1*a*1"/>
  <p:tag name="KSO_WM_TEMPLATE_CATEGORY" val="diagram"/>
  <p:tag name="KSO_WM_TEMPLATE_INDEX" val="20200425"/>
  <p:tag name="KSO_WM_UNIT_LAYERLEVEL" val="1"/>
  <p:tag name="KSO_WM_TAG_VERSION" val="1.0"/>
  <p:tag name="KSO_WM_BEAUTIFY_FLAG" val="#wm#"/>
  <p:tag name="KSO_WM_UNIT_DEFAULT_FONT" val="24;44;4"/>
  <p:tag name="KSO_WM_UNIT_BLOCK" val="0"/>
  <p:tag name="KSO_WM_UNIT_ISNUMDGMTITLE" val="0"/>
</p:tagLst>
</file>

<file path=ppt/tags/tag552.xml><?xml version="1.0" encoding="utf-8"?>
<p:tagLst xmlns:p="http://schemas.openxmlformats.org/presentationml/2006/main">
  <p:tag name="KSO_WM_BEAUTIFY_FLAG" val="#wm#"/>
  <p:tag name="KSO_WM_TEMPLATE_CATEGORY" val="diagram"/>
  <p:tag name="KSO_WM_TEMPLATE_INDEX" val="20200425"/>
  <p:tag name="KSO_WM_SLIDE_ID" val="diagram20200425_1"/>
  <p:tag name="KSO_WM_TEMPLATE_SUBCATEGORY" val="11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864*443"/>
  <p:tag name="KSO_WM_SLIDE_POSITION" val="47*48"/>
  <p:tag name="KSO_WM_TAG_VERSION" val="1.0"/>
  <p:tag name="KSO_WM_SLIDE_LAYOUT" val="a_d_f"/>
  <p:tag name="KSO_WM_SLIDE_LAYOUT_CNT" val="1_2_1"/>
  <p:tag name="KSO_WM_TEMPLATE_MASTER_TYPE" val="0"/>
  <p:tag name="KSO_WM_TEMPLATE_COLOR_TYPE" val="1"/>
  <p:tag name="KSO_WM_SLIDE_LAYOUT_INFO" val="{&quot;direction&quot;:1,&quot;horizontalAlign&quot;:-1,&quot;verticalAlign&quot;:-1,&quot;type&quot;:1,&quot;diagramDirection&quot;:0,&quot;canSetOverLayout&quot;:0,&quot;isOverLayout&quot;:0,&quot;normalSize&quot;:{&quot;size1&quot;:61.2},&quot;minSize&quot;:{&quot;size1&quot;:47.3},&quot;maxSize&quot;:{&quot;size1&quot;:69.7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,&quot;subLayout&quot;:[{&quot;direction&quot;:0,&quot;horizontalAlign&quot;:0,&quot;verticalAlign&quot;:1,&quot;type&quot;:1,&quot;diagramDirection&quot;:0,&quot;canSetOverLayout&quot;:1,&quot;isOverLayout&quot;:0,&quot;margin&quot;:{&quot;left&quot;:1.69,&quot;top&quot;:1.69,&quot;right&quot;:1.198,&quot;bottom&quot;:1.69},&quot;marginOverLayout&quot;:{&quot;left&quot;:0.0,&quot;top&quot;:0.0,&quot;right&quot;:1.198,&quot;bottom&quot;:0.0},&quot;edge&quot;:{&quot;left&quot;:true,&quot;top&quot;:true,&quot;right&quot;:false,&quot;bottom&quot;:true}},{&quot;direction&quot;:0,&quot;horizontalAlign&quot;:1,&quot;verticalAlign&quot;:1,&quot;type&quot;:0,&quot;diagramDirection&quot;:1,&quot;canSetOverLayout&quot;:0,&quot;isOverLayout&quot;:0,&quot;margin&quot;:{&quot;left&quot;:0.026,&quot;top&quot;:1.69,&quot;right&quot;:1.69,&quot;bottom&quot;:1.69},&quot;edge&quot;:{&quot;left&quot;:false,&quot;top&quot;:true,&quot;right&quot;:true,&quot;bottom&quot;:true}}]}"/>
  <p:tag name="KSO_WM_SLIDE_CAN_ADD_NAVIGATION" val="1"/>
  <p:tag name="KSO_WM_SLIDE_BACKGROUND" val="[&quot;general&quot;,&quot;frame&quot;]"/>
  <p:tag name="KSO_WM_SLIDE_RATIO" val="1.777778"/>
  <p:tag name="KSO_WM_SLIDE_BK_DARK_LIGHT" val="2"/>
  <p:tag name="KSO_WM_SLIDE_BACKGROUND_TYPE" val="frame"/>
  <p:tag name="KSO_WM_SPECIAL_SOURCE" val="bdnull"/>
</p:tagLst>
</file>

<file path=ppt/tags/tag5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47_8*a*1"/>
  <p:tag name="KSO_WM_TEMPLATE_CATEGORY" val="custom"/>
  <p:tag name="KSO_WM_TEMPLATE_INDEX" val="20202647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</p:tagLst>
</file>

<file path=ppt/tags/tag5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47_8*f*1"/>
  <p:tag name="KSO_WM_TEMPLATE_CATEGORY" val="custom"/>
  <p:tag name="KSO_WM_TEMPLATE_INDEX" val="20202647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TYPE" val="f"/>
  <p:tag name="KSO_WM_UNIT_INDEX" val="1"/>
</p:tagLst>
</file>

<file path=ppt/tags/tag555.xml><?xml version="1.0" encoding="utf-8"?>
<p:tagLst xmlns:p="http://schemas.openxmlformats.org/presentationml/2006/main">
  <p:tag name="KSO_WM_SLIDE_ID" val="custom20202647_8"/>
  <p:tag name="KSO_WM_TEMPLATE_SUBCATEGORY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02647"/>
  <p:tag name="KSO_WM_SLIDE_TYPE" val="text"/>
  <p:tag name="KSO_WM_SLIDE_SUBTYPE" val="pureTxt"/>
  <p:tag name="KSO_WM_SLIDE_SIZE" val="758*343"/>
  <p:tag name="KSO_WM_SLIDE_POSITION" val="100*98"/>
  <p:tag name="KSO_WM_SLIDE_LAYOUT" val="a_f"/>
  <p:tag name="KSO_WM_SLIDE_LAYOUT_CNT" val="1_1"/>
  <p:tag name="KSO_WM_TEMPLATE_MASTER_TYPE" val="1"/>
  <p:tag name="KSO_WM_TEMPLATE_COLOR_TYPE" val="1"/>
  <p:tag name="KSO_WM_SPECIAL_SOURCE" val="bdnull"/>
</p:tagLst>
</file>

<file path=ppt/tags/tag5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47_8*a*1"/>
  <p:tag name="KSO_WM_TEMPLATE_CATEGORY" val="custom"/>
  <p:tag name="KSO_WM_TEMPLATE_INDEX" val="20202647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</p:tagLst>
</file>

<file path=ppt/tags/tag5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47_8*f*1"/>
  <p:tag name="KSO_WM_TEMPLATE_CATEGORY" val="custom"/>
  <p:tag name="KSO_WM_TEMPLATE_INDEX" val="20202647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TYPE" val="f"/>
  <p:tag name="KSO_WM_UNIT_INDEX" val="1"/>
</p:tagLst>
</file>

<file path=ppt/tags/tag558.xml><?xml version="1.0" encoding="utf-8"?>
<p:tagLst xmlns:p="http://schemas.openxmlformats.org/presentationml/2006/main">
  <p:tag name="KSO_WM_SLIDE_ID" val="custom20202647_8"/>
  <p:tag name="KSO_WM_TEMPLATE_SUBCATEGORY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02647"/>
  <p:tag name="KSO_WM_SLIDE_TYPE" val="text"/>
  <p:tag name="KSO_WM_SLIDE_SUBTYPE" val="pureTxt"/>
  <p:tag name="KSO_WM_SLIDE_SIZE" val="758*343"/>
  <p:tag name="KSO_WM_SLIDE_POSITION" val="100*98"/>
  <p:tag name="KSO_WM_SLIDE_LAYOUT" val="a_f"/>
  <p:tag name="KSO_WM_SLIDE_LAYOUT_CNT" val="1_1"/>
  <p:tag name="KSO_WM_TEMPLATE_MASTER_TYPE" val="1"/>
  <p:tag name="KSO_WM_TEMPLATE_COLOR_TYPE" val="1"/>
  <p:tag name="KSO_WM_SPECIAL_SOURCE" val="bdnull"/>
</p:tagLst>
</file>

<file path=ppt/tags/tag5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47_8*a*1"/>
  <p:tag name="KSO_WM_TEMPLATE_CATEGORY" val="custom"/>
  <p:tag name="KSO_WM_TEMPLATE_INDEX" val="20202647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47_8*f*1"/>
  <p:tag name="KSO_WM_TEMPLATE_CATEGORY" val="custom"/>
  <p:tag name="KSO_WM_TEMPLATE_INDEX" val="20202647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TYPE" val="f"/>
  <p:tag name="KSO_WM_UNIT_INDEX" val="1"/>
</p:tagLst>
</file>

<file path=ppt/tags/tag561.xml><?xml version="1.0" encoding="utf-8"?>
<p:tagLst xmlns:p="http://schemas.openxmlformats.org/presentationml/2006/main">
  <p:tag name="KSO_WM_SLIDE_ID" val="custom20202647_8"/>
  <p:tag name="KSO_WM_TEMPLATE_SUBCATEGORY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02647"/>
  <p:tag name="KSO_WM_SLIDE_TYPE" val="text"/>
  <p:tag name="KSO_WM_SLIDE_SUBTYPE" val="pureTxt"/>
  <p:tag name="KSO_WM_SLIDE_SIZE" val="758*343"/>
  <p:tag name="KSO_WM_SLIDE_POSITION" val="100*98"/>
  <p:tag name="KSO_WM_SLIDE_LAYOUT" val="a_f"/>
  <p:tag name="KSO_WM_SLIDE_LAYOUT_CNT" val="1_1"/>
  <p:tag name="KSO_WM_TEMPLATE_MASTER_TYPE" val="1"/>
  <p:tag name="KSO_WM_TEMPLATE_COLOR_TYPE" val="1"/>
  <p:tag name="KSO_WM_SPECIAL_SOURCE" val="bdnull"/>
</p:tagLst>
</file>

<file path=ppt/tags/tag5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47_14*a*1"/>
  <p:tag name="KSO_WM_TEMPLATE_CATEGORY" val="custom"/>
  <p:tag name="KSO_WM_TEMPLATE_INDEX" val="20202647"/>
  <p:tag name="KSO_WM_UNIT_LAYERLEVEL" val="1"/>
  <p:tag name="KSO_WM_TAG_VERSION" val="1.0"/>
  <p:tag name="KSO_WM_BEAUTIFY_FLAG" val="#wm#"/>
  <p:tag name="KSO_WM_UNIT_ISCONTENTSTITLE" val="0"/>
  <p:tag name="KSO_WM_UNIT_NOCLEAR" val="1"/>
  <p:tag name="KSO_WM_UNIT_VALUE" val="6"/>
  <p:tag name="KSO_WM_UNIT_TYPE" val="a"/>
  <p:tag name="KSO_WM_UNIT_INDEX" val="1"/>
  <p:tag name="KSO_WM_UNIT_PRESET_TEXT" val="感谢聆听"/>
</p:tagLst>
</file>

<file path=ppt/tags/tag5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47_14*b*1"/>
  <p:tag name="KSO_WM_TEMPLATE_CATEGORY" val="custom"/>
  <p:tag name="KSO_WM_TEMPLATE_INDEX" val="20202647"/>
  <p:tag name="KSO_WM_UNIT_LAYERLEVEL" val="1"/>
  <p:tag name="KSO_WM_TAG_VERSION" val="1.0"/>
  <p:tag name="KSO_WM_BEAUTIFY_FLAG" val="#wm#"/>
  <p:tag name="KSO_WM_UNIT_ISCONTENTSTITLE" val="0"/>
  <p:tag name="KSO_WM_UNIT_PRESET_TEXT" val="汇报人姓名"/>
  <p:tag name="KSO_WM_UNIT_NOCLEAR" val="0"/>
  <p:tag name="KSO_WM_UNIT_VALUE" val="9"/>
  <p:tag name="KSO_WM_UNIT_TYPE" val="b"/>
  <p:tag name="KSO_WM_UNIT_INDEX" val="1"/>
</p:tagLst>
</file>

<file path=ppt/tags/tag5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47_14*b*2"/>
  <p:tag name="KSO_WM_TEMPLATE_CATEGORY" val="custom"/>
  <p:tag name="KSO_WM_TEMPLATE_INDEX" val="20202647"/>
  <p:tag name="KSO_WM_UNIT_LAYERLEVEL" val="1"/>
  <p:tag name="KSO_WM_TAG_VERSION" val="1.0"/>
  <p:tag name="KSO_WM_BEAUTIFY_FLAG" val="#wm#"/>
  <p:tag name="KSO_WM_UNIT_ISCONTENTSTITLE" val="0"/>
  <p:tag name="KSO_WM_UNIT_PRESET_TEXT" val="汇报时间"/>
  <p:tag name="KSO_WM_UNIT_NOCLEAR" val="0"/>
  <p:tag name="KSO_WM_UNIT_VALUE" val="9"/>
  <p:tag name="KSO_WM_UNIT_TYPE" val="b"/>
  <p:tag name="KSO_WM_UNIT_INDEX" val="2"/>
</p:tagLst>
</file>

<file path=ppt/tags/tag565.xml><?xml version="1.0" encoding="utf-8"?>
<p:tagLst xmlns:p="http://schemas.openxmlformats.org/presentationml/2006/main">
  <p:tag name="KSO_WM_SLIDE_ID" val="custom20202647_14"/>
  <p:tag name="KSO_WM_TEMPLATE_SUBCATEGORY" val="0"/>
  <p:tag name="KSO_WM_TEMPLATE_MASTER_TYPE" val="1"/>
  <p:tag name="KSO_WM_TEMPLATE_COLOR_TYPE" val="1"/>
  <p:tag name="KSO_WM_SLIDE_ITEM_CNT" val="0"/>
  <p:tag name="KSO_WM_SLIDE_INDEX" val="14"/>
  <p:tag name="KSO_WM_TAG_VERSION" val="1.0"/>
  <p:tag name="KSO_WM_BEAUTIFY_FLAG" val="#wm#"/>
  <p:tag name="KSO_WM_TEMPLATE_CATEGORY" val="custom"/>
  <p:tag name="KSO_WM_TEMPLATE_INDEX" val="20202647"/>
  <p:tag name="KSO_WM_SLIDE_TYPE" val="endPage"/>
  <p:tag name="KSO_WM_SLIDE_SUBTYPE" val="pureTxt"/>
  <p:tag name="KSO_WM_SLIDE_LAYOUT" val="a_b"/>
  <p:tag name="KSO_WM_SLIDE_LAYOUT_CNT" val="1_2"/>
  <p:tag name="KSO_WM_SPECIAL_SOURCE" val="bdnull"/>
</p:tagLst>
</file>

<file path=ppt/tags/tag566.xml><?xml version="1.0" encoding="utf-8"?>
<p:tagLst xmlns:p="http://schemas.openxmlformats.org/presentationml/2006/main"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  <p:tag name="KSO_DOCER_TEMPLATE_OPEN_ONCE_MARK" val="1"/>
  <p:tag name="COMMONDATA" val="eyJoZGlkIjoiMjIzZWI0ZmU1OGM2OTkxNGQ2NWFlYjZmMDkyMjU2ZWQifQ=="/>
  <p:tag name="KSO_WPP_MARK_KEY" val="e0a3c34e-5bac-423d-922e-b6b54e9654c7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4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4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5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5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9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3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3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4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4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5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6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6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0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3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3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4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5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5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6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6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EDEDED"/>
      </a:dk2>
      <a:lt2>
        <a:srgbClr val="FFFFFF"/>
      </a:lt2>
      <a:accent1>
        <a:srgbClr val="083473"/>
      </a:accent1>
      <a:accent2>
        <a:srgbClr val="455BAA"/>
      </a:accent2>
      <a:accent3>
        <a:srgbClr val="794A83"/>
      </a:accent3>
      <a:accent4>
        <a:srgbClr val="A73D65"/>
      </a:accent4>
      <a:accent5>
        <a:srgbClr val="A02839"/>
      </a:accent5>
      <a:accent6>
        <a:srgbClr val="AD2019"/>
      </a:accent6>
      <a:hlink>
        <a:srgbClr val="2D4AAD"/>
      </a:hlink>
      <a:folHlink>
        <a:srgbClr val="7030A0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">
      <a:dk1>
        <a:srgbClr val="000000"/>
      </a:dk1>
      <a:lt1>
        <a:srgbClr val="FFFFFF"/>
      </a:lt1>
      <a:dk2>
        <a:srgbClr val="EDEDED"/>
      </a:dk2>
      <a:lt2>
        <a:srgbClr val="FFFFFF"/>
      </a:lt2>
      <a:accent1>
        <a:srgbClr val="083473"/>
      </a:accent1>
      <a:accent2>
        <a:srgbClr val="455BAA"/>
      </a:accent2>
      <a:accent3>
        <a:srgbClr val="794A83"/>
      </a:accent3>
      <a:accent4>
        <a:srgbClr val="A73D65"/>
      </a:accent4>
      <a:accent5>
        <a:srgbClr val="A02839"/>
      </a:accent5>
      <a:accent6>
        <a:srgbClr val="AD2019"/>
      </a:accent6>
      <a:hlink>
        <a:srgbClr val="2D4AAD"/>
      </a:hlink>
      <a:folHlink>
        <a:srgbClr val="7030A0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9118</Words>
  <Application>WPS 演示</Application>
  <PresentationFormat>宽屏</PresentationFormat>
  <Paragraphs>375</Paragraphs>
  <Slides>43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57" baseType="lpstr">
      <vt:lpstr>Arial</vt:lpstr>
      <vt:lpstr>宋体</vt:lpstr>
      <vt:lpstr>Wingdings</vt:lpstr>
      <vt:lpstr>微软雅黑</vt:lpstr>
      <vt:lpstr>汉仪旗黑-85S</vt:lpstr>
      <vt:lpstr>黑体</vt:lpstr>
      <vt:lpstr>华文楷体</vt:lpstr>
      <vt:lpstr>可可唯自强者强</vt:lpstr>
      <vt:lpstr>Calibri</vt:lpstr>
      <vt:lpstr>Arial Unicode MS</vt:lpstr>
      <vt:lpstr>等线</vt:lpstr>
      <vt:lpstr>Segoe UI</vt:lpstr>
      <vt:lpstr>1_Office 主题​​</vt:lpstr>
      <vt:lpstr>2_Office 主题​​</vt:lpstr>
      <vt:lpstr>面向对象编程 设计原则与设计模式（一）</vt:lpstr>
      <vt:lpstr>参考资料</vt:lpstr>
      <vt:lpstr>PowerPoint 演示文稿</vt:lpstr>
      <vt:lpstr>回顾面向对象</vt:lpstr>
      <vt:lpstr>1.1、什么是面向对象？</vt:lpstr>
      <vt:lpstr>1.2、面向对象的四大基本特性</vt:lpstr>
      <vt:lpstr>1.3、什么是面向对象程序设计？</vt:lpstr>
      <vt:lpstr>面向对象-七大设计原则</vt:lpstr>
      <vt:lpstr>2.0、七大原则的概念（一）</vt:lpstr>
      <vt:lpstr>2.0、七大原则的概念（二）</vt:lpstr>
      <vt:lpstr>2.0、七大原则的概念（三）</vt:lpstr>
      <vt:lpstr>面向对象 三大类23种设计模式</vt:lpstr>
      <vt:lpstr>PowerPoint 演示文稿</vt:lpstr>
      <vt:lpstr>PowerPoint 演示文稿</vt:lpstr>
      <vt:lpstr>3.1、创建型设计模式（一）</vt:lpstr>
      <vt:lpstr>3.1、创建型设计模式（二）</vt:lpstr>
      <vt:lpstr>3.1、创建型设计模式（三）</vt:lpstr>
      <vt:lpstr>3.1、创建型设计模式（四）</vt:lpstr>
      <vt:lpstr>3.1、创建型设计模式（总结）</vt:lpstr>
      <vt:lpstr>PowerPoint 演示文稿</vt:lpstr>
      <vt:lpstr>3.2、结构型设计模式（一）</vt:lpstr>
      <vt:lpstr>3.2、结构型设计模式（二）</vt:lpstr>
      <vt:lpstr>3.2、结构型设计模式（三）</vt:lpstr>
      <vt:lpstr>3.2、结构型设计模式（四）</vt:lpstr>
      <vt:lpstr>3.2、结构型设计模式（总结）</vt:lpstr>
      <vt:lpstr>PowerPoint 演示文稿</vt:lpstr>
      <vt:lpstr>3.3、行为型设计模式（一）</vt:lpstr>
      <vt:lpstr>3.3、行为型设计模式（二）</vt:lpstr>
      <vt:lpstr>3.3、行为型设计模式（三）</vt:lpstr>
      <vt:lpstr>3.3、行为型设计模式（四）</vt:lpstr>
      <vt:lpstr>3.3、行为型设计模式（五）</vt:lpstr>
      <vt:lpstr>3.3、行为型设计模式（六）</vt:lpstr>
      <vt:lpstr>3.3、行为型设计模式（总结）</vt:lpstr>
      <vt:lpstr>PowerPoint 演示文稿</vt:lpstr>
      <vt:lpstr>详细介绍几种常用设计模式， 并举例说明</vt:lpstr>
      <vt:lpstr>PowerPoint 演示文稿</vt:lpstr>
      <vt:lpstr>PowerPoint 演示文稿</vt:lpstr>
      <vt:lpstr>4.2-9、外观（门面）模式 - 结构型设计模式</vt:lpstr>
      <vt:lpstr>PowerPoint 演示文稿</vt:lpstr>
      <vt:lpstr>4.3-14、模板方法模式 - 行为型设计模式</vt:lpstr>
      <vt:lpstr>4.3-15、观察者模式 - 行为型设计模式</vt:lpstr>
      <vt:lpstr>4.3-17、责任链模式 - 行为型设计模式</vt:lpstr>
      <vt:lpstr>感谢聆听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Seata</dc:title>
  <dc:creator>worker</dc:creator>
  <cp:lastModifiedBy>王良</cp:lastModifiedBy>
  <cp:revision>2593</cp:revision>
  <dcterms:created xsi:type="dcterms:W3CDTF">2021-07-28T06:20:00Z</dcterms:created>
  <dcterms:modified xsi:type="dcterms:W3CDTF">2022-10-11T07:25:06Z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0FF0D49837044429A8A294C792590F1C</vt:lpwstr>
  </property>
  <property fmtid="{D5CDD505-2E9C-101B-9397-08002B2CF9AE}" pid="3" name="KSOProductBuildVer">
    <vt:lpwstr>2052-11.1.0.12358</vt:lpwstr>
  </property>
</Properties>
</file>