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7" r:id="rId5"/>
    <p:sldId id="277" r:id="rId6"/>
    <p:sldId id="259" r:id="rId7"/>
    <p:sldId id="260" r:id="rId8"/>
    <p:sldId id="261" r:id="rId9"/>
    <p:sldId id="262" r:id="rId10"/>
    <p:sldId id="263" r:id="rId11"/>
    <p:sldId id="280" r:id="rId12"/>
    <p:sldId id="264" r:id="rId13"/>
    <p:sldId id="265" r:id="rId14"/>
    <p:sldId id="266" r:id="rId15"/>
    <p:sldId id="267" r:id="rId16"/>
    <p:sldId id="281" r:id="rId17"/>
    <p:sldId id="268" r:id="rId18"/>
    <p:sldId id="269" r:id="rId19"/>
    <p:sldId id="270" r:id="rId20"/>
    <p:sldId id="271" r:id="rId21"/>
    <p:sldId id="273" r:id="rId22"/>
    <p:sldId id="278" r:id="rId23"/>
    <p:sldId id="272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773" autoAdjust="0"/>
  </p:normalViewPr>
  <p:slideViewPr>
    <p:cSldViewPr>
      <p:cViewPr varScale="1">
        <p:scale>
          <a:sx n="54" d="100"/>
          <a:sy n="54" d="100"/>
        </p:scale>
        <p:origin x="-9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啄木鸟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单步方法的使用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单步方法的扩展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Xpath</a:t>
            </a:r>
            <a:r>
              <a:rPr lang="zh-CN" altLang="en-US" dirty="0" smtClean="0"/>
              <a:t>专题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看另外一个专门讲</a:t>
            </a:r>
            <a:r>
              <a:rPr lang="en-US" altLang="zh-CN" dirty="0" smtClean="0"/>
              <a:t>xpath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iframe</a:t>
            </a:r>
            <a:r>
              <a:rPr lang="zh-CN" altLang="en-US" dirty="0" smtClean="0"/>
              <a:t>和页签的切换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自定义变量的使用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用例调用用例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代码的使用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PageObject</a:t>
            </a:r>
            <a:r>
              <a:rPr lang="zh-CN" altLang="en-US" dirty="0" smtClean="0"/>
              <a:t>模式（高级用法）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环境的搭建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本工具运行原理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使用本工具的技术要求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这里开始讲例子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148</Words>
  <Application>Microsoft Office PowerPoint</Application>
  <PresentationFormat>全屏显示(4:3)</PresentationFormat>
  <Paragraphs>24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啄木鸟UI自动化测试工具</vt:lpstr>
      <vt:lpstr>为什么要使用框架</vt:lpstr>
      <vt:lpstr>简介</vt:lpstr>
      <vt:lpstr>环境的搭建</vt:lpstr>
      <vt:lpstr>本工具运行原理</vt:lpstr>
      <vt:lpstr>使用本工具的技术要求</vt:lpstr>
      <vt:lpstr>这里开始讲例子</vt:lpstr>
      <vt:lpstr>新建驱动</vt:lpstr>
      <vt:lpstr>打开网址</vt:lpstr>
      <vt:lpstr>设置变量</vt:lpstr>
      <vt:lpstr>单步方法的使用</vt:lpstr>
      <vt:lpstr>普通控件</vt:lpstr>
      <vt:lpstr>特殊控件</vt:lpstr>
      <vt:lpstr>常用字符串操作</vt:lpstr>
      <vt:lpstr>单步方法的扩展</vt:lpstr>
      <vt:lpstr>Xpath专题</vt:lpstr>
      <vt:lpstr>iframe和页签的切换</vt:lpstr>
      <vt:lpstr>自定义变量的使用</vt:lpstr>
      <vt:lpstr>环境的切换</vt:lpstr>
      <vt:lpstr>用例调用用例</vt:lpstr>
      <vt:lpstr>Python代码的使用</vt:lpstr>
      <vt:lpstr>校验</vt:lpstr>
      <vt:lpstr>PageObject模式（高级用法）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啄木鸟UI自动化测试工具</dc:title>
  <dc:creator>Administrator</dc:creator>
  <cp:lastModifiedBy>win</cp:lastModifiedBy>
  <cp:revision>2</cp:revision>
  <dcterms:created xsi:type="dcterms:W3CDTF">2018-06-10T01:10:11Z</dcterms:created>
  <dcterms:modified xsi:type="dcterms:W3CDTF">2018-06-10T07:33:00Z</dcterms:modified>
</cp:coreProperties>
</file>