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Clean</a:t>
            </a:r>
          </a:p>
          <a:p>
            <a:r>
              <a:rPr lang="en-US" dirty="0" smtClean="0"/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3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is everywhere</a:t>
            </a:r>
          </a:p>
          <a:p>
            <a:endParaRPr lang="en-US" dirty="0"/>
          </a:p>
        </p:txBody>
      </p:sp>
      <p:pic>
        <p:nvPicPr>
          <p:cNvPr id="1028" name="Picture 4" descr="http://pics.oeeee.com/2/a9/2a98d370f94a08b7/Thumb/233500/dcra1609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1" y="2758438"/>
            <a:ext cx="5534445" cy="368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.smart.jcache.com/afiles/i/201304/23/1723967_1366735565ac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758438"/>
            <a:ext cx="5042651" cy="378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26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 descr="http://www.emenpiao.com/UpLoadFile/ImageStore/ArticleImages/13b2c1df-2248-4999-99b7-03fa205d616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18" y="2113598"/>
            <a:ext cx="560197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725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Clean Code</vt:lpstr>
      <vt:lpstr>Agenda</vt:lpstr>
      <vt:lpstr>What’s the clean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WangLifeng</dc:creator>
  <cp:lastModifiedBy>Lifeng Wang</cp:lastModifiedBy>
  <cp:revision>2</cp:revision>
  <dcterms:created xsi:type="dcterms:W3CDTF">2014-08-17T01:46:03Z</dcterms:created>
  <dcterms:modified xsi:type="dcterms:W3CDTF">2014-08-17T02:41:44Z</dcterms:modified>
</cp:coreProperties>
</file>