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1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Clean</a:t>
            </a:r>
          </a:p>
          <a:p>
            <a:r>
              <a:rPr lang="en-US" dirty="0" smtClean="0"/>
              <a:t>Clean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32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Clean Code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WangLifeng</dc:creator>
  <cp:lastModifiedBy>Lifeng Wang</cp:lastModifiedBy>
  <cp:revision>1</cp:revision>
  <dcterms:created xsi:type="dcterms:W3CDTF">2014-08-17T01:46:03Z</dcterms:created>
  <dcterms:modified xsi:type="dcterms:W3CDTF">2014-08-17T01:49:45Z</dcterms:modified>
</cp:coreProperties>
</file>