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9" r:id="rId18"/>
    <p:sldId id="272" r:id="rId19"/>
    <p:sldId id="280" r:id="rId20"/>
    <p:sldId id="281" r:id="rId21"/>
    <p:sldId id="273" r:id="rId22"/>
    <p:sldId id="274" r:id="rId23"/>
    <p:sldId id="276" r:id="rId24"/>
    <p:sldId id="277" r:id="rId25"/>
    <p:sldId id="282" r:id="rId26"/>
    <p:sldId id="283" r:id="rId27"/>
    <p:sldId id="284" r:id="rId28"/>
    <p:sldId id="27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8/17/2014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Clean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414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733549"/>
            <a:ext cx="5086350" cy="4514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Intention-Revealing Names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45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Disinformation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2708" y="1681829"/>
            <a:ext cx="4067175" cy="1743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233" y="4095750"/>
            <a:ext cx="40576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514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Meaningful Distinctions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872" y="2363438"/>
            <a:ext cx="6400800" cy="1038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872" y="4311396"/>
            <a:ext cx="785812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71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 is important</a:t>
            </a:r>
          </a:p>
          <a:p>
            <a:r>
              <a:rPr lang="en-US" dirty="0" smtClean="0"/>
              <a:t>Do one thing</a:t>
            </a:r>
          </a:p>
          <a:p>
            <a:r>
              <a:rPr lang="en-US" dirty="0" smtClean="0"/>
              <a:t>One level of Abstraction per Function</a:t>
            </a:r>
          </a:p>
          <a:p>
            <a:r>
              <a:rPr lang="en-US" dirty="0" smtClean="0"/>
              <a:t>Switch Statements</a:t>
            </a:r>
          </a:p>
          <a:p>
            <a:r>
              <a:rPr lang="en-US" dirty="0" smtClean="0"/>
              <a:t>Function Arguments</a:t>
            </a:r>
          </a:p>
          <a:p>
            <a:r>
              <a:rPr lang="en-US" dirty="0" smtClean="0"/>
              <a:t>Command Query Separation</a:t>
            </a:r>
          </a:p>
        </p:txBody>
      </p:sp>
    </p:spTree>
    <p:extLst>
      <p:ext uri="{BB962C8B-B14F-4D97-AF65-F5344CB8AC3E}">
        <p14:creationId xmlns:p14="http://schemas.microsoft.com/office/powerpoint/2010/main" val="439358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is very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??</a:t>
            </a:r>
          </a:p>
          <a:p>
            <a:r>
              <a:rPr lang="en-US" dirty="0" smtClean="0"/>
              <a:t>Miller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2400" i="1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The number of objects an average human can hold in </a:t>
            </a:r>
            <a:r>
              <a:rPr lang="en-US" sz="2400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working memory is 7±2</a:t>
            </a:r>
          </a:p>
        </p:txBody>
      </p:sp>
    </p:spTree>
    <p:extLst>
      <p:ext uri="{BB962C8B-B14F-4D97-AF65-F5344CB8AC3E}">
        <p14:creationId xmlns:p14="http://schemas.microsoft.com/office/powerpoint/2010/main" val="646967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one 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8289" y="5035296"/>
            <a:ext cx="9452991" cy="11033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What need to be changed if user want to write out Age?</a:t>
            </a:r>
          </a:p>
          <a:p>
            <a:pPr marL="0" indent="0">
              <a:buNone/>
            </a:pPr>
            <a:r>
              <a:rPr lang="en-US" dirty="0" smtClean="0"/>
              <a:t>……..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289" y="1693354"/>
            <a:ext cx="5307711" cy="310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551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level of Abstraction per Function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112" y="1853247"/>
            <a:ext cx="9466592" cy="484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852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level of Abstraction per Function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16" y="2052918"/>
            <a:ext cx="9515259" cy="355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67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534286"/>
            <a:ext cx="10383748" cy="330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070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Statements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052918"/>
            <a:ext cx="8947150" cy="340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202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Clean</a:t>
            </a:r>
          </a:p>
          <a:p>
            <a:r>
              <a:rPr lang="en-US" dirty="0" smtClean="0"/>
              <a:t>Why is </a:t>
            </a:r>
            <a:r>
              <a:rPr lang="en-US" smtClean="0"/>
              <a:t>it important?</a:t>
            </a:r>
            <a:endParaRPr lang="en-US" dirty="0" smtClean="0"/>
          </a:p>
          <a:p>
            <a:r>
              <a:rPr lang="en-US" dirty="0" smtClean="0"/>
              <a:t>Clean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932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677096"/>
            <a:ext cx="10192578" cy="307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52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Arguments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ideal number of arguments for a function is zero. Next comes one, followed closely by two. Three arguments should be avoided where possible. More than three requires very special justification-and then shouldn’t be used anyway.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091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Query Separation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should either do something or answer something, but not both.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749296"/>
            <a:ext cx="6339649" cy="38892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058" y="2749296"/>
            <a:ext cx="4621633" cy="199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113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Comments do not make up for bad code</a:t>
            </a:r>
          </a:p>
          <a:p>
            <a:pPr lvl="1"/>
            <a:r>
              <a:rPr lang="en-US" dirty="0" smtClean="0"/>
              <a:t>Bad comments:</a:t>
            </a:r>
          </a:p>
          <a:p>
            <a:pPr lvl="2"/>
            <a:r>
              <a:rPr lang="en-US" dirty="0" smtClean="0"/>
              <a:t>Mumbling</a:t>
            </a:r>
          </a:p>
          <a:p>
            <a:pPr lvl="2"/>
            <a:r>
              <a:rPr lang="en-US" dirty="0" smtClean="0"/>
              <a:t>Redundant Comment</a:t>
            </a:r>
          </a:p>
          <a:p>
            <a:pPr lvl="2"/>
            <a:r>
              <a:rPr lang="en-US" dirty="0" smtClean="0"/>
              <a:t>Misleading Comment</a:t>
            </a:r>
          </a:p>
          <a:p>
            <a:pPr lvl="1"/>
            <a:r>
              <a:rPr lang="en-US" dirty="0" smtClean="0"/>
              <a:t>Good comments:</a:t>
            </a:r>
          </a:p>
          <a:p>
            <a:pPr lvl="2"/>
            <a:r>
              <a:rPr lang="en-US" dirty="0" smtClean="0"/>
              <a:t>Legal Comments</a:t>
            </a:r>
          </a:p>
          <a:p>
            <a:pPr lvl="2"/>
            <a:r>
              <a:rPr lang="en-US" dirty="0" smtClean="0"/>
              <a:t>TODO Comments</a:t>
            </a:r>
          </a:p>
          <a:p>
            <a:pPr lvl="2"/>
            <a:r>
              <a:rPr lang="en-US" dirty="0" smtClean="0"/>
              <a:t>Warning of Consequences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616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Exceptions Rather than Return Codes</a:t>
            </a:r>
          </a:p>
          <a:p>
            <a:r>
              <a:rPr lang="en-US" dirty="0" smtClean="0"/>
              <a:t>Provide Context with Exceptions</a:t>
            </a:r>
          </a:p>
          <a:p>
            <a:r>
              <a:rPr lang="en-US" dirty="0" smtClean="0"/>
              <a:t>Don’t return 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1796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Exceptions Rather than Return Codes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853248"/>
            <a:ext cx="5693004" cy="41957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586" y="1853248"/>
            <a:ext cx="44100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358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 Context with Exceptions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exception should provide enough context to determine the source and location of an error.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6310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return NULL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729" y="2052918"/>
            <a:ext cx="7185783" cy="362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416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Tests are as important to the health of a project as the production code is.</a:t>
            </a:r>
          </a:p>
          <a:p>
            <a:r>
              <a:rPr lang="en-US" dirty="0" smtClean="0"/>
              <a:t>F.I.R.S.T</a:t>
            </a:r>
          </a:p>
          <a:p>
            <a:pPr lvl="1"/>
            <a:r>
              <a:rPr lang="en-US" dirty="0" smtClean="0"/>
              <a:t>Fast</a:t>
            </a:r>
          </a:p>
          <a:p>
            <a:pPr lvl="1"/>
            <a:r>
              <a:rPr lang="en-US" dirty="0" smtClean="0"/>
              <a:t>Independent</a:t>
            </a:r>
          </a:p>
          <a:p>
            <a:pPr lvl="1"/>
            <a:r>
              <a:rPr lang="en-US" dirty="0" smtClean="0"/>
              <a:t>Repeatable</a:t>
            </a:r>
          </a:p>
          <a:p>
            <a:pPr lvl="1"/>
            <a:r>
              <a:rPr lang="en-US" dirty="0" smtClean="0"/>
              <a:t>Self-Validating</a:t>
            </a:r>
          </a:p>
          <a:p>
            <a:r>
              <a:rPr lang="en-US" dirty="0" smtClean="0"/>
              <a:t>DEMO</a:t>
            </a:r>
          </a:p>
          <a:p>
            <a:pPr lvl="1"/>
            <a:r>
              <a:rPr lang="en-US" dirty="0" err="1" smtClean="0"/>
              <a:t>MSTest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095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clean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you get the book what you want to read?</a:t>
            </a:r>
            <a:endParaRPr lang="en-US" dirty="0"/>
          </a:p>
        </p:txBody>
      </p:sp>
      <p:pic>
        <p:nvPicPr>
          <p:cNvPr id="1028" name="Picture 4" descr="http://pics.oeeee.com/2/a9/2a98d370f94a08b7/Thumb/233500/dcra1609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81" y="2758438"/>
            <a:ext cx="5534445" cy="3689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a.smart.jcache.com/afiles/i/201304/23/1723967_1366735565acb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2" y="2758438"/>
            <a:ext cx="5042651" cy="378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261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you get book what you want easily?</a:t>
            </a:r>
            <a:endParaRPr lang="en-US" dirty="0"/>
          </a:p>
        </p:txBody>
      </p:sp>
      <p:pic>
        <p:nvPicPr>
          <p:cNvPr id="2052" name="Picture 4" descr="http://www.emenpiao.com/UpLoadFile/ImageStore/ArticleImages/13b2c1df-2248-4999-99b7-03fa205d6168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14" y="2162366"/>
            <a:ext cx="5601971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725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 Code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WTF</a:t>
            </a:r>
          </a:p>
          <a:p>
            <a:endParaRPr lang="en-US" dirty="0"/>
          </a:p>
        </p:txBody>
      </p:sp>
      <p:pic>
        <p:nvPicPr>
          <p:cNvPr id="6" name="Picture 2" descr="http://media-cache-ak0.pinimg.com/736x/e3/50/d7/e350d7e93e3d3d7cd49b4237caac84a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094" y="2590494"/>
            <a:ext cx="6498401" cy="365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332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Productivity VS. Time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6838" y="2146458"/>
            <a:ext cx="7460170" cy="455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904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sz="2800" i="1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I like my code to be elegant and efficient.</a:t>
            </a:r>
            <a:r>
              <a:rPr lang="en-US" i="1" dirty="0" smtClean="0"/>
              <a:t> </a:t>
            </a:r>
          </a:p>
          <a:p>
            <a:r>
              <a:rPr lang="en-US" i="1" dirty="0" smtClean="0"/>
              <a:t>Grady </a:t>
            </a:r>
            <a:r>
              <a:rPr lang="en-US" i="1" dirty="0" err="1" smtClean="0"/>
              <a:t>Booch</a:t>
            </a:r>
            <a:endParaRPr lang="en-US" i="1" dirty="0" smtClean="0"/>
          </a:p>
          <a:p>
            <a:r>
              <a:rPr lang="en-US" sz="2800" i="1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    Clean </a:t>
            </a:r>
            <a:r>
              <a:rPr lang="en-US" sz="2800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code is simple and direct. Clean code reads like will-written prose. </a:t>
            </a:r>
            <a:endParaRPr lang="en-US" sz="2800" i="1" dirty="0" smtClean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r>
              <a:rPr lang="en-US" sz="2800" i="1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Dave Thomas</a:t>
            </a:r>
          </a:p>
          <a:p>
            <a:r>
              <a:rPr lang="en-US" sz="2800" i="1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   Clean code can be read, and enhanced by a developer other than its original author. It has meaningful names. </a:t>
            </a:r>
            <a:endParaRPr lang="en-US" sz="2600" i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158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write clean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</a:t>
            </a:r>
          </a:p>
          <a:p>
            <a:r>
              <a:rPr lang="en-US" dirty="0" smtClean="0"/>
              <a:t>Function</a:t>
            </a:r>
          </a:p>
          <a:p>
            <a:r>
              <a:rPr lang="en-US" dirty="0" smtClean="0"/>
              <a:t>Comments</a:t>
            </a:r>
          </a:p>
          <a:p>
            <a:r>
              <a:rPr lang="en-US" dirty="0" smtClean="0"/>
              <a:t>Formatting</a:t>
            </a:r>
          </a:p>
          <a:p>
            <a:r>
              <a:rPr lang="en-US" dirty="0" smtClean="0"/>
              <a:t>Error Handling</a:t>
            </a:r>
          </a:p>
          <a:p>
            <a:r>
              <a:rPr lang="en-US" dirty="0" smtClean="0"/>
              <a:t>Unit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598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Intention-Revealing Names</a:t>
            </a:r>
          </a:p>
          <a:p>
            <a:r>
              <a:rPr lang="en-US" dirty="0" smtClean="0"/>
              <a:t>Avoid Disinformation</a:t>
            </a:r>
          </a:p>
          <a:p>
            <a:r>
              <a:rPr lang="en-US" dirty="0" smtClean="0"/>
              <a:t>Make Meaningful Distinctions</a:t>
            </a:r>
          </a:p>
        </p:txBody>
      </p:sp>
    </p:spTree>
    <p:extLst>
      <p:ext uri="{BB962C8B-B14F-4D97-AF65-F5344CB8AC3E}">
        <p14:creationId xmlns:p14="http://schemas.microsoft.com/office/powerpoint/2010/main" val="21179349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252</TotalTime>
  <Words>360</Words>
  <Application>Microsoft Office PowerPoint</Application>
  <PresentationFormat>Widescreen</PresentationFormat>
  <Paragraphs>82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Arabic Typesetting</vt:lpstr>
      <vt:lpstr>Arial</vt:lpstr>
      <vt:lpstr>Century Gothic</vt:lpstr>
      <vt:lpstr>Wingdings 3</vt:lpstr>
      <vt:lpstr>Ion</vt:lpstr>
      <vt:lpstr>Clean Code</vt:lpstr>
      <vt:lpstr>Agenda</vt:lpstr>
      <vt:lpstr>What’s the clean</vt:lpstr>
      <vt:lpstr>Can you get book what you want easily?</vt:lpstr>
      <vt:lpstr>Clean Code</vt:lpstr>
      <vt:lpstr>Productivity VS. Time</vt:lpstr>
      <vt:lpstr>Clean code</vt:lpstr>
      <vt:lpstr>How to write clean codes</vt:lpstr>
      <vt:lpstr>Name</vt:lpstr>
      <vt:lpstr>Use Intention-Revealing Names </vt:lpstr>
      <vt:lpstr>Avoid Disinformation </vt:lpstr>
      <vt:lpstr>Make Meaningful Distinctions </vt:lpstr>
      <vt:lpstr>Function</vt:lpstr>
      <vt:lpstr>Small is very important</vt:lpstr>
      <vt:lpstr>Do one thing</vt:lpstr>
      <vt:lpstr>One level of Abstraction per Function </vt:lpstr>
      <vt:lpstr>One level of Abstraction per Function</vt:lpstr>
      <vt:lpstr>Switch Statements </vt:lpstr>
      <vt:lpstr>Switch Statements</vt:lpstr>
      <vt:lpstr>Switch Statements</vt:lpstr>
      <vt:lpstr>Function Arguments </vt:lpstr>
      <vt:lpstr>Command Query Separation </vt:lpstr>
      <vt:lpstr>Comments</vt:lpstr>
      <vt:lpstr>Error Handling </vt:lpstr>
      <vt:lpstr>Use Exceptions Rather than Return Codes </vt:lpstr>
      <vt:lpstr>Provide Context with Exceptions </vt:lpstr>
      <vt:lpstr>Don’t return NULL </vt:lpstr>
      <vt:lpstr>Unit Tests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</dc:title>
  <dc:creator>WangLifeng</dc:creator>
  <cp:lastModifiedBy>Lifeng Wang</cp:lastModifiedBy>
  <cp:revision>70</cp:revision>
  <dcterms:created xsi:type="dcterms:W3CDTF">2014-08-17T01:46:03Z</dcterms:created>
  <dcterms:modified xsi:type="dcterms:W3CDTF">2014-08-17T05:58:16Z</dcterms:modified>
</cp:coreProperties>
</file>