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1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33549"/>
            <a:ext cx="5086350" cy="451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Intention-Revealing Names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4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Disinformation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708" y="1681829"/>
            <a:ext cx="40671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33" y="4095750"/>
            <a:ext cx="4057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1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Meaningful Distinctions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872" y="2363438"/>
            <a:ext cx="6400800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72" y="4311396"/>
            <a:ext cx="78581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is important</a:t>
            </a:r>
          </a:p>
          <a:p>
            <a:r>
              <a:rPr lang="en-US" dirty="0" smtClean="0"/>
              <a:t>Do one thing</a:t>
            </a:r>
          </a:p>
          <a:p>
            <a:r>
              <a:rPr lang="en-US" dirty="0" smtClean="0"/>
              <a:t>One level of Abstraction per Function</a:t>
            </a:r>
          </a:p>
          <a:p>
            <a:r>
              <a:rPr lang="en-US" dirty="0" smtClean="0"/>
              <a:t>Switch Statements</a:t>
            </a:r>
          </a:p>
          <a:p>
            <a:r>
              <a:rPr lang="en-US" dirty="0" smtClean="0"/>
              <a:t>Function Arguments</a:t>
            </a:r>
          </a:p>
          <a:p>
            <a:r>
              <a:rPr lang="en-US" dirty="0" smtClean="0"/>
              <a:t>Command Query Separation</a:t>
            </a:r>
          </a:p>
          <a:p>
            <a:r>
              <a:rPr lang="en-US" dirty="0" smtClean="0"/>
              <a:t>Prefer Exceptions to Returning Error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5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is very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</a:t>
            </a:r>
          </a:p>
          <a:p>
            <a:r>
              <a:rPr lang="en-US" dirty="0" smtClean="0"/>
              <a:t>Miller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number of objects an average human can hold in </a:t>
            </a:r>
            <a:r>
              <a:rPr lang="en-US" sz="24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working memory is 7±2</a:t>
            </a:r>
          </a:p>
        </p:txBody>
      </p:sp>
    </p:spTree>
    <p:extLst>
      <p:ext uri="{BB962C8B-B14F-4D97-AF65-F5344CB8AC3E}">
        <p14:creationId xmlns:p14="http://schemas.microsoft.com/office/powerpoint/2010/main" val="64696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one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Clean</a:t>
            </a:r>
          </a:p>
          <a:p>
            <a:r>
              <a:rPr lang="en-US" dirty="0" smtClean="0"/>
              <a:t>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3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get the book what you want to read?</a:t>
            </a:r>
            <a:endParaRPr lang="en-US" dirty="0"/>
          </a:p>
        </p:txBody>
      </p:sp>
      <p:pic>
        <p:nvPicPr>
          <p:cNvPr id="1028" name="Picture 4" descr="http://pics.oeeee.com/2/a9/2a98d370f94a08b7/Thumb/233500/dcra1609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1" y="2758438"/>
            <a:ext cx="5534445" cy="368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.smart.jcache.com/afiles/i/201304/23/1723967_1366735565acb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758438"/>
            <a:ext cx="5042651" cy="378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26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get book what you want easily?</a:t>
            </a:r>
            <a:endParaRPr lang="en-US" dirty="0"/>
          </a:p>
        </p:txBody>
      </p:sp>
      <p:pic>
        <p:nvPicPr>
          <p:cNvPr id="2052" name="Picture 4" descr="http://www.emenpiao.com/UpLoadFile/ImageStore/ArticleImages/13b2c1df-2248-4999-99b7-03fa205d616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14" y="2162366"/>
            <a:ext cx="5601971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72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WTF</a:t>
            </a:r>
          </a:p>
          <a:p>
            <a:endParaRPr lang="en-US" dirty="0"/>
          </a:p>
        </p:txBody>
      </p:sp>
      <p:pic>
        <p:nvPicPr>
          <p:cNvPr id="6" name="Picture 2" descr="http://media-cache-ak0.pinimg.com/736x/e3/50/d7/e350d7e93e3d3d7cd49b4237caac84a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94" y="2590494"/>
            <a:ext cx="6498401" cy="365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3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VS.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8" y="2146458"/>
            <a:ext cx="7460170" cy="45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0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 like my code to be elegant and efficient.</a:t>
            </a:r>
            <a:r>
              <a:rPr lang="en-US" i="1" dirty="0" smtClean="0"/>
              <a:t> </a:t>
            </a:r>
          </a:p>
          <a:p>
            <a:r>
              <a:rPr lang="en-US" i="1" dirty="0" smtClean="0"/>
              <a:t>Grady </a:t>
            </a:r>
            <a:r>
              <a:rPr lang="en-US" i="1" dirty="0" err="1" smtClean="0"/>
              <a:t>Booch</a:t>
            </a:r>
            <a:endParaRPr lang="en-US" i="1" dirty="0" smtClean="0"/>
          </a:p>
          <a:p>
            <a:r>
              <a:rPr lang="en-US" sz="28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Clean </a:t>
            </a:r>
            <a:r>
              <a:rPr lang="en-US" sz="28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code is simple and direct. Clean code reads like will-written prose. </a:t>
            </a:r>
            <a:endParaRPr lang="en-US" sz="2800" i="1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28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Dave Thomas</a:t>
            </a:r>
          </a:p>
          <a:p>
            <a:r>
              <a:rPr lang="en-US" sz="28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Clean code can be read, and enhanced by a developer other than its original author. It has meaningful names. </a:t>
            </a:r>
            <a:endParaRPr lang="en-US" sz="2600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5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clean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Formatting</a:t>
            </a:r>
          </a:p>
          <a:p>
            <a:r>
              <a:rPr lang="en-US" dirty="0" smtClean="0"/>
              <a:t>Objects and Data Structures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9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Intention-Revealing Names</a:t>
            </a:r>
          </a:p>
          <a:p>
            <a:r>
              <a:rPr lang="en-US" dirty="0" smtClean="0"/>
              <a:t>Avoid Disinformation</a:t>
            </a:r>
          </a:p>
          <a:p>
            <a:r>
              <a:rPr lang="en-US" dirty="0" smtClean="0"/>
              <a:t>Make Meaningful Distinctions</a:t>
            </a:r>
          </a:p>
        </p:txBody>
      </p:sp>
    </p:spTree>
    <p:extLst>
      <p:ext uri="{BB962C8B-B14F-4D97-AF65-F5344CB8AC3E}">
        <p14:creationId xmlns:p14="http://schemas.microsoft.com/office/powerpoint/2010/main" val="2117934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178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Arabic Typesetting</vt:lpstr>
      <vt:lpstr>Arial</vt:lpstr>
      <vt:lpstr>Century Gothic</vt:lpstr>
      <vt:lpstr>Wingdings 3</vt:lpstr>
      <vt:lpstr>Ion</vt:lpstr>
      <vt:lpstr>Clean Code</vt:lpstr>
      <vt:lpstr>Agenda</vt:lpstr>
      <vt:lpstr>What’s the clean</vt:lpstr>
      <vt:lpstr>Can you get book what you want easily?</vt:lpstr>
      <vt:lpstr>Clean Code</vt:lpstr>
      <vt:lpstr>Productivity VS. Time</vt:lpstr>
      <vt:lpstr>Clean code</vt:lpstr>
      <vt:lpstr>How to write clean codes</vt:lpstr>
      <vt:lpstr>Name</vt:lpstr>
      <vt:lpstr>Use Intention-Revealing Names </vt:lpstr>
      <vt:lpstr>Avoid Disinformation </vt:lpstr>
      <vt:lpstr>Make Meaningful Distinctions </vt:lpstr>
      <vt:lpstr>Function</vt:lpstr>
      <vt:lpstr>Small is very important</vt:lpstr>
      <vt:lpstr>Do one thing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WangLifeng</dc:creator>
  <cp:lastModifiedBy>Lifeng Wang</cp:lastModifiedBy>
  <cp:revision>15</cp:revision>
  <dcterms:created xsi:type="dcterms:W3CDTF">2014-08-17T01:46:03Z</dcterms:created>
  <dcterms:modified xsi:type="dcterms:W3CDTF">2014-08-17T03:46:26Z</dcterms:modified>
</cp:coreProperties>
</file>