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8483A-9121-8F81-9B13-81227483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027646-B945-9793-3FCB-37A82C3A1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55811-6F93-A5D4-F909-E26C3D15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0D8-9D3C-744E-8878-2630CB35DED1}" type="datetimeFigureOut">
              <a:rPr kumimoji="1" lang="zh-CN" altLang="en-US" smtClean="0"/>
              <a:t>2024/12/16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7F8EE-C7F4-A008-4421-9A9FA8EE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1945E-F065-F2E6-CA9A-6AE03405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6C8A-4E5E-E441-9E71-7A3386136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06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7E228-178D-CE97-9FD2-327F782A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2BA3C8-F5BB-011E-4232-B8B1B816B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14A9D-D5BA-4FE8-BCF5-1703F5F5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0D8-9D3C-744E-8878-2630CB35DED1}" type="datetimeFigureOut">
              <a:rPr kumimoji="1" lang="zh-CN" altLang="en-US" smtClean="0"/>
              <a:t>2024/12/16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39E82-C042-D4AA-BD51-089B5D9E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31FDF-BDFC-63B5-AD2D-FA05CA4C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6C8A-4E5E-E441-9E71-7A3386136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61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80A5BB-9330-BDAD-6AB9-C8EEBDC27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A04E10-DB81-C183-5EB0-D68CF8751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5427E-4DDE-6166-3D42-5C467BAB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0D8-9D3C-744E-8878-2630CB35DED1}" type="datetimeFigureOut">
              <a:rPr kumimoji="1" lang="zh-CN" altLang="en-US" smtClean="0"/>
              <a:t>2024/12/16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65067-9CDF-0C95-934A-D11E1939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6C65F-E148-D4E7-7A7B-826A23D5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6C8A-4E5E-E441-9E71-7A3386136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91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986C0-D235-D782-1875-88CFD9CD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2B33E-6896-4C84-6598-B7D5A6EE4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4B0FB-9108-EA6D-C98B-18A3D45E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0D8-9D3C-744E-8878-2630CB35DED1}" type="datetimeFigureOut">
              <a:rPr kumimoji="1" lang="zh-CN" altLang="en-US" smtClean="0"/>
              <a:t>2024/12/16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396A5-D12E-0327-EEBB-05EECBC1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C6EFE-953A-3DCB-DAAE-A91B71B1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6C8A-4E5E-E441-9E71-7A3386136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16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18A5D-BD45-6B38-A114-41987140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39966E-D65A-5700-7E7A-434F84BC3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B4380-5C04-DF91-075A-9054F416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0D8-9D3C-744E-8878-2630CB35DED1}" type="datetimeFigureOut">
              <a:rPr kumimoji="1" lang="zh-CN" altLang="en-US" smtClean="0"/>
              <a:t>2024/12/16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F9F80-E7E8-BEB4-2355-E0357DBA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E284E-E424-66E1-822E-55BF37AC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6C8A-4E5E-E441-9E71-7A3386136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54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4907E-F545-C7FB-E6EA-BEFEC525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ADA12-031C-08B6-0B80-A3C765F00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25F007-7011-1BEC-0EC1-B67B897B0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FE168-B8E3-846D-701D-9A6FDFFD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0D8-9D3C-744E-8878-2630CB35DED1}" type="datetimeFigureOut">
              <a:rPr kumimoji="1" lang="zh-CN" altLang="en-US" smtClean="0"/>
              <a:t>2024/12/16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96BAB0-2627-54F7-523E-6991751F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0B5ED3-4506-62D3-54D7-B9FA6439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6C8A-4E5E-E441-9E71-7A3386136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13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42EC7-E627-D64C-470A-AAC34600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49F7C-9D6D-E2E5-A525-23AB7F456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653CF4-BF26-749B-11C1-B7158E027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B4137A-E592-EEF0-BC87-F7718DEC0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C68D4-DDBE-2173-11BC-E9FA7072E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945E18-B0F7-1117-632E-E3209DB9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0D8-9D3C-744E-8878-2630CB35DED1}" type="datetimeFigureOut">
              <a:rPr kumimoji="1" lang="zh-CN" altLang="en-US" smtClean="0"/>
              <a:t>2024/12/16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8DD1A3-04CE-77E1-741F-07BB9E6A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7E008E-D2E9-F13F-65E6-F534F4E3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6C8A-4E5E-E441-9E71-7A3386136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6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CD3ED-E7B3-487F-0112-0B2B478E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BC26A3-FD01-929B-F76F-15B73C26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0D8-9D3C-744E-8878-2630CB35DED1}" type="datetimeFigureOut">
              <a:rPr kumimoji="1" lang="zh-CN" altLang="en-US" smtClean="0"/>
              <a:t>2024/12/16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4C85ED-DBB6-B85B-22C2-96747861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7A786E-D487-AA7D-7A40-30074EA7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6C8A-4E5E-E441-9E71-7A3386136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54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ADBE2D-5C19-1E70-3621-0E85C636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0D8-9D3C-744E-8878-2630CB35DED1}" type="datetimeFigureOut">
              <a:rPr kumimoji="1" lang="zh-CN" altLang="en-US" smtClean="0"/>
              <a:t>2024/12/16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FEEBAD-A4EE-7F0F-D1AC-6B63E3D2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7CA098-4DA2-C858-CB6A-001B6E5C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6C8A-4E5E-E441-9E71-7A3386136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3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3EAE9-5769-2074-9670-093553E1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EBB38-A63B-6C10-30F1-CCC573EF0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D8B2D9-CE53-5D2C-D7DD-82F0F8A5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DF78C-5F45-42F9-9A92-934EA3F3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0D8-9D3C-744E-8878-2630CB35DED1}" type="datetimeFigureOut">
              <a:rPr kumimoji="1" lang="zh-CN" altLang="en-US" smtClean="0"/>
              <a:t>2024/12/16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EC9BD-1C4C-3E12-F159-A3E87DBA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669CE-85A9-A84C-9272-8DD19E63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6C8A-4E5E-E441-9E71-7A3386136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54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7A8E6-B860-9AE3-8BBD-420CCD37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2FD71A-F389-1C9A-2976-D94401591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6E6D5-0E96-9608-4133-29BCF74FD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C591F-A4CB-86C0-C6AE-61835DBF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90D8-9D3C-744E-8878-2630CB35DED1}" type="datetimeFigureOut">
              <a:rPr kumimoji="1" lang="zh-CN" altLang="en-US" smtClean="0"/>
              <a:t>2024/12/16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1F933C-FE5E-48E5-A1CB-DAF0BFF2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9F1BA-882E-5D77-E888-6DE2B64B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6C8A-4E5E-E441-9E71-7A3386136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91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B6CCC3-3964-B6C2-8654-596D17B5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12948-3F4D-DF43-09B1-CB1F51687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33D67-AF52-FC35-039B-7A4CCCF66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F90D8-9D3C-744E-8878-2630CB35DED1}" type="datetimeFigureOut">
              <a:rPr kumimoji="1" lang="zh-CN" altLang="en-US" smtClean="0"/>
              <a:t>2024/12/16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BAA20-CADA-AAB7-351B-B795E50EB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2CAB0-DA66-83F4-2B39-A2111A955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6C8A-4E5E-E441-9E71-7A33861366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82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26FEE-873F-4B0C-4568-7E7B3AAA1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A000A1-C430-8058-1A94-5F1DE77E1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3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1</cp:revision>
  <dcterms:created xsi:type="dcterms:W3CDTF">2024-12-16T03:32:07Z</dcterms:created>
  <dcterms:modified xsi:type="dcterms:W3CDTF">2024-12-16T03:32:37Z</dcterms:modified>
</cp:coreProperties>
</file>