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8889-B1E7-4351-A175-7F579E92D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B05C8-8442-40B1-BE98-B2DDB9DD6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49BB9-A42C-463E-B6D3-90570A2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EED36-275D-4F16-AE5B-FEED9777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03F2D-599F-4321-B748-863B61AC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4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93A2-7CCB-4D04-87AC-7888522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DEFF7-0110-4888-BDE6-F5319E28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5ADA2-8B8E-4D11-BB8B-444AD18B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B67B1-EC6E-4A31-BEE0-2BCA9F98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E037-A6E1-4D85-967E-CB9B45D2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49407-86DC-4699-BADA-24A435D1E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62BA4-F2A0-4375-BD8C-36EFCD61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10214-91F7-4983-904B-E42755B6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666A1-5A6C-494F-B593-7F9A21FB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67A16-F2BE-4D8A-BBE9-8B7EDFF1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9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56615-88B2-43CA-B76A-FAEE3F43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42AD0-19B1-4634-B894-10786D94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645AB-B162-46C6-8A60-EC33D27E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5724-476D-4423-9733-4D49F997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5E4B6-DC3A-4198-B054-571CFADE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7F491-A4B9-4A9C-8874-F48F5580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205A1-2545-4869-AE13-2708B5F9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C11FD-2FFE-4111-9806-14596F3E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CEAC5-2453-44D0-95BA-C52B3917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3392F-A97A-4E88-8B8D-312D7224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9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C8D4-378A-433C-94DE-B70B9CF9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D324B-3B9F-4AD0-B471-E4D352B0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AFB39-B358-4131-A481-3A81458F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3F50B-E053-4F18-8C48-FFB164DE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24ACE-4B65-45A5-BA63-CA07CC8B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F5A5D-06FB-4B8C-A673-E1A9310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0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235FC-3BDC-48CC-88C4-6EB4943F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1D20A-E153-46AF-91BF-0B6269B4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03B08-78AC-4C6E-8615-7AE900EB5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DEE80E-AD27-4E5C-95E5-B1C53B674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08C57-3857-466B-A3ED-DE124C3CB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3D9C8-CC1A-41E4-8529-4E4BA4EC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E8671-9AF0-4B04-B568-68A37348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6279D4-CF01-4CD6-ADEB-D976EFAC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EBE1-D838-4AE1-98A8-B8EC8F6A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36908-0EDD-488B-B528-85CB44EE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080C7B-EE40-4D87-B2B5-B5CDCE24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781D3-568B-49D5-A00C-BF482CFF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5FAA1-BF13-4759-AC78-F5462BE3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DEB7B4-CAAF-47FA-A83B-A3E4A135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33A39-C5C4-44E4-B9CE-9191E326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78A1-B20C-40DC-8DEF-F108373F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F9355-A7E2-4160-A147-CAADD25D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98D0B-DA12-4E41-BD84-C5E56FE2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C17D0-9BE6-4050-A825-49798CC4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FB9A9-4365-4051-8034-36DF6215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C5192-24C6-42A3-B335-AFC63D1A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3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AA19-3332-479E-999A-7C220A8D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FE61E-18D1-4433-8B85-7DD0CF26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C9C744-969B-4590-86E9-BABBB623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FF017-430E-4AB1-A028-CA4B3ED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2B907-1579-4843-9AD4-284755E6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91821-C084-4BE6-BC01-5DB6A5FF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F9EDC-9375-494F-B4C3-C899D11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EFD86-4839-45BF-BBDE-99AEE7EB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24175-6B04-4FF0-8354-88BB9E64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012D8-830D-4986-A369-2BA87806F0D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B5DD9-CCE2-471A-B20F-90BA2B445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6C8EE-9728-4FBD-BD7A-A7E88C04F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BB79-BF2E-4FC6-BF11-88E0206CB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5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821AE1-FDC5-4DD9-88E8-C0F2FC26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0"/>
            <a:ext cx="32512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08CCAF-ECA2-4B4F-B611-91B0692B7BE4}"/>
              </a:ext>
            </a:extLst>
          </p:cNvPr>
          <p:cNvSpPr txBox="1"/>
          <p:nvPr/>
        </p:nvSpPr>
        <p:spPr>
          <a:xfrm>
            <a:off x="4770634" y="2106200"/>
            <a:ext cx="265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Line Name Card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Line Logo">
            <a:extLst>
              <a:ext uri="{FF2B5EF4-FFF2-40B4-BE49-F238E27FC236}">
                <a16:creationId xmlns:a16="http://schemas.microsoft.com/office/drawing/2014/main" id="{D61B8CB3-3D37-4B6C-8BE8-C059AE3B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266" y="3095825"/>
            <a:ext cx="1453468" cy="81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4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Bradley Hand ITC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Limin Wang</dc:creator>
  <cp:lastModifiedBy>Limin Wang</cp:lastModifiedBy>
  <cp:revision>4</cp:revision>
  <dcterms:created xsi:type="dcterms:W3CDTF">2023-09-12T06:18:23Z</dcterms:created>
  <dcterms:modified xsi:type="dcterms:W3CDTF">2023-12-30T10:41:39Z</dcterms:modified>
</cp:coreProperties>
</file>