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90" r:id="rId7"/>
    <p:sldId id="287" r:id="rId8"/>
    <p:sldId id="284" r:id="rId9"/>
    <p:sldId id="289" r:id="rId10"/>
    <p:sldId id="283" r:id="rId1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C7FE"/>
    <a:srgbClr val="5293FB"/>
    <a:srgbClr val="006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950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F650B-2009-F746-828B-29A4399531A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image" Target="../media/image2.png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image" Target="../media/image1.png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image" Target="../media/image2.png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image" Target="../media/image1.png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image" Target="../media/image2.png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image" Target="../media/image1.png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5" Type="http://schemas.openxmlformats.org/officeDocument/2006/relationships/tags" Target="../tags/tag45.xml"/><Relationship Id="rId14" Type="http://schemas.openxmlformats.org/officeDocument/2006/relationships/tags" Target="../tags/tag44.xml"/><Relationship Id="rId13" Type="http://schemas.openxmlformats.org/officeDocument/2006/relationships/tags" Target="../tags/tag43.xml"/><Relationship Id="rId12" Type="http://schemas.openxmlformats.org/officeDocument/2006/relationships/tags" Target="../tags/tag42.xml"/><Relationship Id="rId11" Type="http://schemas.openxmlformats.org/officeDocument/2006/relationships/tags" Target="../tags/tag41.xml"/><Relationship Id="rId10" Type="http://schemas.openxmlformats.org/officeDocument/2006/relationships/tags" Target="../tags/tag40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image" Target="../media/image4.jpe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image" Target="../media/image2.png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image" Target="../media/image1.png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0" Type="http://schemas.openxmlformats.org/officeDocument/2006/relationships/tags" Target="../tags/tag5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image" Target="../media/image2.png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1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image" Target="../media/image2.png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image" Target="../media/image1.png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2" Type="http://schemas.openxmlformats.org/officeDocument/2006/relationships/tags" Target="../tags/tag78.xml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image" Target="../media/image2.png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image" Target="../media/image1.png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AB74-5B71-4E95-BCAA-C0ACD7D47F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864B-19DC-46DC-86F8-F128D23982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AB74-5B71-4E95-BCAA-C0ACD7D47F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864B-19DC-46DC-86F8-F128D23982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AB74-5B71-4E95-BCAA-C0ACD7D47F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864B-19DC-46DC-86F8-F128D23982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圆角矩形 7"/>
          <p:cNvSpPr/>
          <p:nvPr>
            <p:custDataLst>
              <p:tags r:id="rId4"/>
            </p:custDataLst>
          </p:nvPr>
        </p:nvSpPr>
        <p:spPr>
          <a:xfrm flipV="1">
            <a:off x="919724" y="2913755"/>
            <a:ext cx="1091828" cy="3428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1" name="三角形 8"/>
          <p:cNvSpPr/>
          <p:nvPr>
            <p:custDataLst>
              <p:tags r:id="rId5"/>
            </p:custDataLst>
          </p:nvPr>
        </p:nvSpPr>
        <p:spPr>
          <a:xfrm rot="16200000">
            <a:off x="5821234" y="2222912"/>
            <a:ext cx="266883" cy="23007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167267" y="163086"/>
            <a:ext cx="8789950" cy="48173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868680" y="558165"/>
            <a:ext cx="4971098" cy="2307431"/>
          </a:xfrm>
        </p:spPr>
        <p:txBody>
          <a:bodyPr lIns="90000" tIns="46800" rIns="90000" bIns="0" anchor="b" anchorCtr="0">
            <a:noAutofit/>
          </a:bodyPr>
          <a:lstStyle>
            <a:lvl1pPr algn="l" eaLnBrk="1" fontAlgn="auto" latinLnBrk="0" hangingPunct="1">
              <a:lnSpc>
                <a:spcPct val="130000"/>
              </a:lnSpc>
              <a:defRPr sz="4500" u="none" strike="noStrike" kern="1200" cap="none" spc="200" normalizeH="0">
                <a:solidFill>
                  <a:schemeClr val="accent1"/>
                </a:solidFill>
                <a:latin typeface="汉仪旗黑-85S" panose="00020600040101010101" charset="-122"/>
                <a:ea typeface="汉仪旗黑-85S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868576" y="2990604"/>
            <a:ext cx="4971064" cy="713238"/>
          </a:xfrm>
        </p:spPr>
        <p:txBody>
          <a:bodyPr lIns="90000" tIns="0" rIns="90000" bIns="46800">
            <a:normAutofit/>
          </a:bodyPr>
          <a:lstStyle>
            <a:lvl1pPr marL="0" indent="0" algn="l" eaLnBrk="1" fontAlgn="auto" latinLnBrk="0" hangingPunct="1">
              <a:lnSpc>
                <a:spcPct val="130000"/>
              </a:lnSpc>
              <a:buNone/>
              <a:defRPr sz="105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pic>
          <p:nvPicPr>
            <p:cNvPr id="8" name="图片 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9" name="矩形 8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10" name="图片 9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 rotWithShape="1">
            <a:blip r:embed="rId7"/>
            <a:srcRect b="40741"/>
            <a:stretch>
              <a:fillRect/>
            </a:stretch>
          </p:blipFill>
          <p:spPr>
            <a:xfrm>
              <a:off x="0" y="6248400"/>
              <a:ext cx="12192000" cy="6096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2" y="332426"/>
            <a:ext cx="8139178" cy="33147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502412" y="714381"/>
            <a:ext cx="8139178" cy="4041680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815737" y="2735634"/>
            <a:ext cx="5512526" cy="615675"/>
          </a:xfrm>
        </p:spPr>
        <p:txBody>
          <a:bodyPr lIns="90000" tIns="46800" rIns="90000" bIns="0" anchor="b" anchorCtr="0">
            <a:noAutofit/>
          </a:bodyPr>
          <a:lstStyle>
            <a:lvl1pPr algn="ctr" eaLnBrk="1" fontAlgn="auto" latinLnBrk="0" hangingPunct="1">
              <a:defRPr sz="3000" u="none" strike="noStrike" kern="1200" cap="none" spc="20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汉仪旗黑-85S" panose="00020600040101010101" charset="-122"/>
                <a:ea typeface="汉仪旗黑-85S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1815764" y="3383756"/>
            <a:ext cx="5512538" cy="808489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050" b="0" i="0" u="none" strike="noStrike" kern="1200" cap="none" spc="20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pic>
          <p:nvPicPr>
            <p:cNvPr id="9" name="图片 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11" name="图片 10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 rotWithShape="1">
            <a:blip r:embed="rId7"/>
            <a:srcRect b="40741"/>
            <a:stretch>
              <a:fillRect/>
            </a:stretch>
          </p:blipFill>
          <p:spPr>
            <a:xfrm>
              <a:off x="0" y="6248400"/>
              <a:ext cx="12192000" cy="6096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2" y="33242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502448" y="71438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4679158" y="714381"/>
            <a:ext cx="3962432" cy="4041680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pic>
          <p:nvPicPr>
            <p:cNvPr id="11" name="图片 10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13" name="图片 12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 rotWithShape="1">
            <a:blip r:embed="rId7"/>
            <a:srcRect b="40741"/>
            <a:stretch>
              <a:fillRect/>
            </a:stretch>
          </p:blipFill>
          <p:spPr>
            <a:xfrm>
              <a:off x="0" y="6248400"/>
              <a:ext cx="12192000" cy="6096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2" y="33242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502448" y="714381"/>
            <a:ext cx="3962432" cy="28575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502444" y="1054894"/>
            <a:ext cx="3962400" cy="370106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4676813" y="714381"/>
            <a:ext cx="3962432" cy="28575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4676813" y="1054894"/>
            <a:ext cx="3962432" cy="370106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1418177" y="1548353"/>
            <a:ext cx="2046794" cy="20467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Calibri" panose="020F0502020204030204" charset="0"/>
              <a:ea typeface="微软雅黑" panose="020B0503020204020204" pitchFamily="34" charset="-122"/>
              <a:sym typeface="Calibri" panose="020F05020202040302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email"/>
          <a:srcRect/>
          <a:stretch>
            <a:fillRect/>
          </a:stretch>
        </p:blipFill>
        <p:spPr>
          <a:xfrm flipH="1">
            <a:off x="0" y="0"/>
            <a:ext cx="9144000" cy="5143500"/>
          </a:xfrm>
          <a:custGeom>
            <a:avLst/>
            <a:gdLst>
              <a:gd name="connsiteX0" fmla="*/ 11968978 w 12192000"/>
              <a:gd name="connsiteY0" fmla="*/ 205804 h 6858000"/>
              <a:gd name="connsiteX1" fmla="*/ 11968978 w 12192000"/>
              <a:gd name="connsiteY1" fmla="*/ 6628907 h 6858000"/>
              <a:gd name="connsiteX2" fmla="*/ 249045 w 12192000"/>
              <a:gd name="connsiteY2" fmla="*/ 6628907 h 6858000"/>
              <a:gd name="connsiteX3" fmla="*/ 249045 w 12192000"/>
              <a:gd name="connsiteY3" fmla="*/ 205804 h 6858000"/>
              <a:gd name="connsiteX4" fmla="*/ 12192000 w 12192000"/>
              <a:gd name="connsiteY4" fmla="*/ 0 h 6858000"/>
              <a:gd name="connsiteX5" fmla="*/ 0 w 12192000"/>
              <a:gd name="connsiteY5" fmla="*/ 0 h 6858000"/>
              <a:gd name="connsiteX6" fmla="*/ 0 w 12192000"/>
              <a:gd name="connsiteY6" fmla="*/ 6858000 h 6858000"/>
              <a:gd name="connsiteX7" fmla="*/ 1219200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1968978" y="205804"/>
                </a:moveTo>
                <a:lnTo>
                  <a:pt x="11968978" y="6628907"/>
                </a:lnTo>
                <a:lnTo>
                  <a:pt x="249045" y="6628907"/>
                </a:lnTo>
                <a:lnTo>
                  <a:pt x="249045" y="205804"/>
                </a:lnTo>
                <a:close/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close/>
              </a:path>
            </a:pathLst>
          </a:custGeom>
        </p:spPr>
      </p:pic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167267" y="163086"/>
            <a:ext cx="8789950" cy="4817327"/>
          </a:xfrm>
          <a:prstGeom prst="rect">
            <a:avLst/>
          </a:prstGeom>
          <a:noFill/>
          <a:ln>
            <a:solidFill>
              <a:srgbClr val="7DAA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pic>
          <p:nvPicPr>
            <p:cNvPr id="6" name="图片 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矩形 6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8" name="图片 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 rotWithShape="1">
            <a:blip r:embed="rId7"/>
            <a:srcRect b="40741"/>
            <a:stretch>
              <a:fillRect/>
            </a:stretch>
          </p:blipFill>
          <p:spPr>
            <a:xfrm>
              <a:off x="0" y="6248400"/>
              <a:ext cx="12192000" cy="609600"/>
            </a:xfrm>
            <a:prstGeom prst="rect">
              <a:avLst/>
            </a:prstGeom>
          </p:spPr>
        </p:pic>
      </p:grp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pic>
          <p:nvPicPr>
            <p:cNvPr id="9" name="图片 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11" name="图片 10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 rotWithShape="1">
            <a:blip r:embed="rId7"/>
            <a:srcRect b="40741"/>
            <a:stretch>
              <a:fillRect/>
            </a:stretch>
          </p:blipFill>
          <p:spPr>
            <a:xfrm>
              <a:off x="0" y="6248400"/>
              <a:ext cx="12192000" cy="6096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48" y="33242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502448" y="71438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4679194" y="714381"/>
            <a:ext cx="3962432" cy="404168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AB74-5B71-4E95-BCAA-C0ACD7D47F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864B-19DC-46DC-86F8-F128D23982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pic>
          <p:nvPicPr>
            <p:cNvPr id="8" name="图片 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9" name="矩形 8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10" name="图片 9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 rotWithShape="1">
            <a:blip r:embed="rId7"/>
            <a:srcRect b="40741"/>
            <a:stretch>
              <a:fillRect/>
            </a:stretch>
          </p:blipFill>
          <p:spPr>
            <a:xfrm>
              <a:off x="0" y="6248400"/>
              <a:ext cx="12192000" cy="609600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7928351" y="714381"/>
            <a:ext cx="713238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502444" y="71437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pic>
          <p:nvPicPr>
            <p:cNvPr id="8" name="图片 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9" name="矩形 8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10" name="图片 9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 rotWithShape="1">
            <a:blip r:embed="rId7"/>
            <a:srcRect b="40741"/>
            <a:stretch>
              <a:fillRect/>
            </a:stretch>
          </p:blipFill>
          <p:spPr>
            <a:xfrm>
              <a:off x="0" y="6248400"/>
              <a:ext cx="12192000" cy="609600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02448" y="714381"/>
            <a:ext cx="8139178" cy="404168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67267" y="163086"/>
            <a:ext cx="8789950" cy="48173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4346009" y="2573735"/>
            <a:ext cx="158905" cy="158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092821" y="1707150"/>
            <a:ext cx="3801338" cy="1148156"/>
          </a:xfrm>
        </p:spPr>
        <p:txBody>
          <a:bodyPr vert="horz" lIns="90000" tIns="46800" rIns="90000" bIns="468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30000"/>
              </a:lnSpc>
              <a:buNone/>
              <a:defRPr kumimoji="0" lang="zh-CN" altLang="en-US" sz="60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1092821" y="2899076"/>
            <a:ext cx="3801338" cy="329899"/>
          </a:xfrm>
        </p:spPr>
        <p:txBody>
          <a:bodyPr lIns="90000" tIns="0" rIns="90000" bIns="46800" anchor="ctr">
            <a:normAutofit/>
          </a:bodyPr>
          <a:lstStyle>
            <a:lvl1pPr marL="0" indent="0" algn="l" eaLnBrk="1" fontAlgn="auto" latinLnBrk="0" hangingPunct="1">
              <a:lnSpc>
                <a:spcPct val="130000"/>
              </a:lnSpc>
              <a:buNone/>
              <a:defRPr sz="12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AB74-5B71-4E95-BCAA-C0ACD7D47F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864B-19DC-46DC-86F8-F128D23982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AB74-5B71-4E95-BCAA-C0ACD7D47F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864B-19DC-46DC-86F8-F128D23982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AB74-5B71-4E95-BCAA-C0ACD7D47F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864B-19DC-46DC-86F8-F128D23982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AB74-5B71-4E95-BCAA-C0ACD7D47F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864B-19DC-46DC-86F8-F128D23982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AB74-5B71-4E95-BCAA-C0ACD7D47F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864B-19DC-46DC-86F8-F128D23982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AB74-5B71-4E95-BCAA-C0ACD7D47F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864B-19DC-46DC-86F8-F128D23982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AB74-5B71-4E95-BCAA-C0ACD7D47F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864B-19DC-46DC-86F8-F128D23982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99.xml"/><Relationship Id="rId16" Type="http://schemas.openxmlformats.org/officeDocument/2006/relationships/tags" Target="../tags/tag98.xml"/><Relationship Id="rId15" Type="http://schemas.openxmlformats.org/officeDocument/2006/relationships/tags" Target="../tags/tag97.xml"/><Relationship Id="rId14" Type="http://schemas.openxmlformats.org/officeDocument/2006/relationships/tags" Target="../tags/tag96.xml"/><Relationship Id="rId13" Type="http://schemas.openxmlformats.org/officeDocument/2006/relationships/tags" Target="../tags/tag95.xml"/><Relationship Id="rId12" Type="http://schemas.openxmlformats.org/officeDocument/2006/relationships/tags" Target="../tags/tag94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7AB74-5B71-4E95-BCAA-C0ACD7D47F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9864B-19DC-46DC-86F8-F128D23982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02412" y="332423"/>
            <a:ext cx="8139178" cy="331473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502412" y="714381"/>
            <a:ext cx="8139178" cy="40416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fontAlgn="auto" latinLnBrk="0" hangingPunct="1">
        <a:lnSpc>
          <a:spcPct val="13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20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20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20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20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20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0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120.xml"/><Relationship Id="rId20" Type="http://schemas.openxmlformats.org/officeDocument/2006/relationships/tags" Target="../tags/tag119.xml"/><Relationship Id="rId2" Type="http://schemas.openxmlformats.org/officeDocument/2006/relationships/tags" Target="../tags/tag101.xml"/><Relationship Id="rId19" Type="http://schemas.openxmlformats.org/officeDocument/2006/relationships/tags" Target="../tags/tag118.xml"/><Relationship Id="rId18" Type="http://schemas.openxmlformats.org/officeDocument/2006/relationships/tags" Target="../tags/tag117.xml"/><Relationship Id="rId17" Type="http://schemas.openxmlformats.org/officeDocument/2006/relationships/tags" Target="../tags/tag116.xml"/><Relationship Id="rId16" Type="http://schemas.openxmlformats.org/officeDocument/2006/relationships/tags" Target="../tags/tag115.xml"/><Relationship Id="rId15" Type="http://schemas.openxmlformats.org/officeDocument/2006/relationships/tags" Target="../tags/tag114.xml"/><Relationship Id="rId14" Type="http://schemas.openxmlformats.org/officeDocument/2006/relationships/tags" Target="../tags/tag113.xml"/><Relationship Id="rId13" Type="http://schemas.openxmlformats.org/officeDocument/2006/relationships/tags" Target="../tags/tag112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30.xml"/><Relationship Id="rId7" Type="http://schemas.openxmlformats.org/officeDocument/2006/relationships/image" Target="../media/image9.jpeg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jpeg"/><Relationship Id="rId8" Type="http://schemas.openxmlformats.org/officeDocument/2006/relationships/tags" Target="../tags/tag134.xml"/><Relationship Id="rId7" Type="http://schemas.openxmlformats.org/officeDocument/2006/relationships/image" Target="../media/image12.jpeg"/><Relationship Id="rId6" Type="http://schemas.openxmlformats.org/officeDocument/2006/relationships/tags" Target="../tags/tag133.xml"/><Relationship Id="rId5" Type="http://schemas.openxmlformats.org/officeDocument/2006/relationships/image" Target="../media/image11.jpeg"/><Relationship Id="rId4" Type="http://schemas.openxmlformats.org/officeDocument/2006/relationships/tags" Target="../tags/tag132.xml"/><Relationship Id="rId3" Type="http://schemas.openxmlformats.org/officeDocument/2006/relationships/image" Target="../media/image10.jpeg"/><Relationship Id="rId2" Type="http://schemas.openxmlformats.org/officeDocument/2006/relationships/tags" Target="../tags/tag131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35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42895" y="4669790"/>
            <a:ext cx="34582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8th IAU Annual Conference</a:t>
            </a:r>
            <a:endParaRPr lang="zh-CN" altLang="en-US" sz="2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70380" y="2084070"/>
            <a:ext cx="56032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Title Title Title TitleTitle Title</a:t>
            </a:r>
            <a:endParaRPr lang="zh-CN" altLang="en-US" sz="32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>
            <a:off x="504825" y="2931967"/>
            <a:ext cx="813435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>
            <p:custDataLst>
              <p:tags r:id="rId3"/>
            </p:custDataLst>
          </p:nvPr>
        </p:nvSpPr>
        <p:spPr>
          <a:xfrm>
            <a:off x="1222289" y="2730000"/>
            <a:ext cx="403934" cy="403934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3765">
              <a:lnSpc>
                <a:spcPct val="130000"/>
              </a:lnSpc>
            </a:pPr>
            <a:endParaRPr lang="zh-CN" altLang="en-US" sz="1500" b="1" i="1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1" name="任意多边形 50"/>
          <p:cNvSpPr/>
          <p:nvPr>
            <p:custDataLst>
              <p:tags r:id="rId4"/>
            </p:custDataLst>
          </p:nvPr>
        </p:nvSpPr>
        <p:spPr>
          <a:xfrm>
            <a:off x="1319260" y="2827796"/>
            <a:ext cx="209993" cy="208341"/>
          </a:xfrm>
          <a:custGeom>
            <a:avLst/>
            <a:gdLst>
              <a:gd name="connsiteX0" fmla="*/ 224529 w 607933"/>
              <a:gd name="connsiteY0" fmla="*/ 240179 h 603155"/>
              <a:gd name="connsiteX1" fmla="*/ 347740 w 607933"/>
              <a:gd name="connsiteY1" fmla="*/ 364146 h 603155"/>
              <a:gd name="connsiteX2" fmla="*/ 307001 w 607933"/>
              <a:gd name="connsiteY2" fmla="*/ 455386 h 603155"/>
              <a:gd name="connsiteX3" fmla="*/ 384504 w 607933"/>
              <a:gd name="connsiteY3" fmla="*/ 491089 h 603155"/>
              <a:gd name="connsiteX4" fmla="*/ 420275 w 607933"/>
              <a:gd name="connsiteY4" fmla="*/ 580345 h 603155"/>
              <a:gd name="connsiteX5" fmla="*/ 419282 w 607933"/>
              <a:gd name="connsiteY5" fmla="*/ 603155 h 603155"/>
              <a:gd name="connsiteX6" fmla="*/ 213599 w 607933"/>
              <a:gd name="connsiteY6" fmla="*/ 603155 h 603155"/>
              <a:gd name="connsiteX7" fmla="*/ 25802 w 607933"/>
              <a:gd name="connsiteY7" fmla="*/ 603155 h 603155"/>
              <a:gd name="connsiteX8" fmla="*/ 26796 w 607933"/>
              <a:gd name="connsiteY8" fmla="*/ 578362 h 603155"/>
              <a:gd name="connsiteX9" fmla="*/ 142057 w 607933"/>
              <a:gd name="connsiteY9" fmla="*/ 455386 h 603155"/>
              <a:gd name="connsiteX10" fmla="*/ 101318 w 607933"/>
              <a:gd name="connsiteY10" fmla="*/ 364146 h 603155"/>
              <a:gd name="connsiteX11" fmla="*/ 224529 w 607933"/>
              <a:gd name="connsiteY11" fmla="*/ 240179 h 603155"/>
              <a:gd name="connsiteX12" fmla="*/ 412248 w 607933"/>
              <a:gd name="connsiteY12" fmla="*/ 100181 h 603155"/>
              <a:gd name="connsiteX13" fmla="*/ 535420 w 607933"/>
              <a:gd name="connsiteY13" fmla="*/ 223197 h 603155"/>
              <a:gd name="connsiteX14" fmla="*/ 494694 w 607933"/>
              <a:gd name="connsiteY14" fmla="*/ 314466 h 603155"/>
              <a:gd name="connsiteX15" fmla="*/ 571180 w 607933"/>
              <a:gd name="connsiteY15" fmla="*/ 351172 h 603155"/>
              <a:gd name="connsiteX16" fmla="*/ 607933 w 607933"/>
              <a:gd name="connsiteY16" fmla="*/ 439465 h 603155"/>
              <a:gd name="connsiteX17" fmla="*/ 606940 w 607933"/>
              <a:gd name="connsiteY17" fmla="*/ 603155 h 603155"/>
              <a:gd name="connsiteX18" fmla="*/ 458934 w 607933"/>
              <a:gd name="connsiteY18" fmla="*/ 603155 h 603155"/>
              <a:gd name="connsiteX19" fmla="*/ 459927 w 607933"/>
              <a:gd name="connsiteY19" fmla="*/ 582322 h 603155"/>
              <a:gd name="connsiteX20" fmla="*/ 459927 w 607933"/>
              <a:gd name="connsiteY20" fmla="*/ 581330 h 603155"/>
              <a:gd name="connsiteX21" fmla="*/ 459927 w 607933"/>
              <a:gd name="connsiteY21" fmla="*/ 580338 h 603155"/>
              <a:gd name="connsiteX22" fmla="*/ 412248 w 607933"/>
              <a:gd name="connsiteY22" fmla="*/ 463275 h 603155"/>
              <a:gd name="connsiteX23" fmla="*/ 371521 w 607933"/>
              <a:gd name="connsiteY23" fmla="*/ 433513 h 603155"/>
              <a:gd name="connsiteX24" fmla="*/ 387414 w 607933"/>
              <a:gd name="connsiteY24" fmla="*/ 364069 h 603155"/>
              <a:gd name="connsiteX25" fmla="*/ 289075 w 607933"/>
              <a:gd name="connsiteY25" fmla="*/ 214268 h 603155"/>
              <a:gd name="connsiteX26" fmla="*/ 412248 w 607933"/>
              <a:gd name="connsiteY26" fmla="*/ 100181 h 603155"/>
              <a:gd name="connsiteX27" fmla="*/ 114276 w 607933"/>
              <a:gd name="connsiteY27" fmla="*/ 0 h 603155"/>
              <a:gd name="connsiteX28" fmla="*/ 148062 w 607933"/>
              <a:gd name="connsiteY28" fmla="*/ 34732 h 603155"/>
              <a:gd name="connsiteX29" fmla="*/ 148062 w 607933"/>
              <a:gd name="connsiteY29" fmla="*/ 79386 h 603155"/>
              <a:gd name="connsiteX30" fmla="*/ 193772 w 607933"/>
              <a:gd name="connsiteY30" fmla="*/ 79386 h 603155"/>
              <a:gd name="connsiteX31" fmla="*/ 228552 w 607933"/>
              <a:gd name="connsiteY31" fmla="*/ 114117 h 603155"/>
              <a:gd name="connsiteX32" fmla="*/ 193772 w 607933"/>
              <a:gd name="connsiteY32" fmla="*/ 148849 h 603155"/>
              <a:gd name="connsiteX33" fmla="*/ 148062 w 607933"/>
              <a:gd name="connsiteY33" fmla="*/ 148849 h 603155"/>
              <a:gd name="connsiteX34" fmla="*/ 148062 w 607933"/>
              <a:gd name="connsiteY34" fmla="*/ 194495 h 603155"/>
              <a:gd name="connsiteX35" fmla="*/ 114276 w 607933"/>
              <a:gd name="connsiteY35" fmla="*/ 228234 h 603155"/>
              <a:gd name="connsiteX36" fmla="*/ 79496 w 607933"/>
              <a:gd name="connsiteY36" fmla="*/ 194495 h 603155"/>
              <a:gd name="connsiteX37" fmla="*/ 79496 w 607933"/>
              <a:gd name="connsiteY37" fmla="*/ 148849 h 603155"/>
              <a:gd name="connsiteX38" fmla="*/ 34780 w 607933"/>
              <a:gd name="connsiteY38" fmla="*/ 148849 h 603155"/>
              <a:gd name="connsiteX39" fmla="*/ 0 w 607933"/>
              <a:gd name="connsiteY39" fmla="*/ 114117 h 603155"/>
              <a:gd name="connsiteX40" fmla="*/ 34780 w 607933"/>
              <a:gd name="connsiteY40" fmla="*/ 79386 h 603155"/>
              <a:gd name="connsiteX41" fmla="*/ 79496 w 607933"/>
              <a:gd name="connsiteY41" fmla="*/ 79386 h 603155"/>
              <a:gd name="connsiteX42" fmla="*/ 79496 w 607933"/>
              <a:gd name="connsiteY42" fmla="*/ 34732 h 603155"/>
              <a:gd name="connsiteX43" fmla="*/ 114276 w 607933"/>
              <a:gd name="connsiteY43" fmla="*/ 0 h 603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7933" h="603155">
                <a:moveTo>
                  <a:pt x="224529" y="240179"/>
                </a:moveTo>
                <a:cubicBezTo>
                  <a:pt x="293090" y="240179"/>
                  <a:pt x="347740" y="295717"/>
                  <a:pt x="347740" y="364146"/>
                </a:cubicBezTo>
                <a:cubicBezTo>
                  <a:pt x="347740" y="399849"/>
                  <a:pt x="331842" y="432576"/>
                  <a:pt x="307001" y="455386"/>
                </a:cubicBezTo>
                <a:cubicBezTo>
                  <a:pt x="335816" y="457370"/>
                  <a:pt x="363638" y="470262"/>
                  <a:pt x="384504" y="491089"/>
                </a:cubicBezTo>
                <a:cubicBezTo>
                  <a:pt x="407358" y="514891"/>
                  <a:pt x="421269" y="546626"/>
                  <a:pt x="420275" y="580345"/>
                </a:cubicBezTo>
                <a:lnTo>
                  <a:pt x="419282" y="603155"/>
                </a:lnTo>
                <a:lnTo>
                  <a:pt x="213599" y="603155"/>
                </a:lnTo>
                <a:lnTo>
                  <a:pt x="25802" y="603155"/>
                </a:lnTo>
                <a:lnTo>
                  <a:pt x="26796" y="578362"/>
                </a:lnTo>
                <a:cubicBezTo>
                  <a:pt x="27789" y="512907"/>
                  <a:pt x="78465" y="460345"/>
                  <a:pt x="142057" y="455386"/>
                </a:cubicBezTo>
                <a:cubicBezTo>
                  <a:pt x="117216" y="432576"/>
                  <a:pt x="101318" y="399849"/>
                  <a:pt x="101318" y="364146"/>
                </a:cubicBezTo>
                <a:cubicBezTo>
                  <a:pt x="101318" y="295717"/>
                  <a:pt x="156962" y="240179"/>
                  <a:pt x="224529" y="240179"/>
                </a:cubicBezTo>
                <a:close/>
                <a:moveTo>
                  <a:pt x="412248" y="100181"/>
                </a:moveTo>
                <a:cubicBezTo>
                  <a:pt x="479794" y="100181"/>
                  <a:pt x="535420" y="154745"/>
                  <a:pt x="535420" y="223197"/>
                </a:cubicBezTo>
                <a:cubicBezTo>
                  <a:pt x="535420" y="259903"/>
                  <a:pt x="519527" y="291649"/>
                  <a:pt x="494694" y="314466"/>
                </a:cubicBezTo>
                <a:cubicBezTo>
                  <a:pt x="523500" y="317442"/>
                  <a:pt x="551313" y="330339"/>
                  <a:pt x="571180" y="351172"/>
                </a:cubicBezTo>
                <a:cubicBezTo>
                  <a:pt x="595020" y="374982"/>
                  <a:pt x="607933" y="406728"/>
                  <a:pt x="607933" y="439465"/>
                </a:cubicBezTo>
                <a:lnTo>
                  <a:pt x="606940" y="603155"/>
                </a:lnTo>
                <a:lnTo>
                  <a:pt x="458934" y="603155"/>
                </a:lnTo>
                <a:lnTo>
                  <a:pt x="459927" y="582322"/>
                </a:lnTo>
                <a:lnTo>
                  <a:pt x="459927" y="581330"/>
                </a:lnTo>
                <a:lnTo>
                  <a:pt x="459927" y="580338"/>
                </a:lnTo>
                <a:cubicBezTo>
                  <a:pt x="460921" y="536687"/>
                  <a:pt x="443041" y="494029"/>
                  <a:pt x="412248" y="463275"/>
                </a:cubicBezTo>
                <a:cubicBezTo>
                  <a:pt x="400328" y="451370"/>
                  <a:pt x="386421" y="441450"/>
                  <a:pt x="371521" y="433513"/>
                </a:cubicBezTo>
                <a:cubicBezTo>
                  <a:pt x="382448" y="411688"/>
                  <a:pt x="387414" y="387878"/>
                  <a:pt x="387414" y="364069"/>
                </a:cubicBezTo>
                <a:cubicBezTo>
                  <a:pt x="387414" y="296609"/>
                  <a:pt x="346688" y="239070"/>
                  <a:pt x="289075" y="214268"/>
                </a:cubicBezTo>
                <a:cubicBezTo>
                  <a:pt x="294042" y="150776"/>
                  <a:pt x="346688" y="100181"/>
                  <a:pt x="412248" y="100181"/>
                </a:cubicBezTo>
                <a:close/>
                <a:moveTo>
                  <a:pt x="114276" y="0"/>
                </a:moveTo>
                <a:cubicBezTo>
                  <a:pt x="133156" y="0"/>
                  <a:pt x="148062" y="15877"/>
                  <a:pt x="148062" y="34732"/>
                </a:cubicBezTo>
                <a:lnTo>
                  <a:pt x="148062" y="79386"/>
                </a:lnTo>
                <a:lnTo>
                  <a:pt x="193772" y="79386"/>
                </a:lnTo>
                <a:cubicBezTo>
                  <a:pt x="212653" y="79386"/>
                  <a:pt x="228552" y="95263"/>
                  <a:pt x="228552" y="114117"/>
                </a:cubicBezTo>
                <a:cubicBezTo>
                  <a:pt x="228552" y="132971"/>
                  <a:pt x="212653" y="148849"/>
                  <a:pt x="193772" y="148849"/>
                </a:cubicBezTo>
                <a:lnTo>
                  <a:pt x="148062" y="148849"/>
                </a:lnTo>
                <a:lnTo>
                  <a:pt x="148062" y="194495"/>
                </a:lnTo>
                <a:cubicBezTo>
                  <a:pt x="148062" y="213349"/>
                  <a:pt x="133156" y="228234"/>
                  <a:pt x="114276" y="228234"/>
                </a:cubicBezTo>
                <a:cubicBezTo>
                  <a:pt x="95396" y="228234"/>
                  <a:pt x="79496" y="213349"/>
                  <a:pt x="79496" y="194495"/>
                </a:cubicBezTo>
                <a:lnTo>
                  <a:pt x="79496" y="148849"/>
                </a:lnTo>
                <a:lnTo>
                  <a:pt x="34780" y="148849"/>
                </a:lnTo>
                <a:cubicBezTo>
                  <a:pt x="14906" y="148849"/>
                  <a:pt x="0" y="132971"/>
                  <a:pt x="0" y="114117"/>
                </a:cubicBezTo>
                <a:cubicBezTo>
                  <a:pt x="0" y="95263"/>
                  <a:pt x="14906" y="79386"/>
                  <a:pt x="34780" y="79386"/>
                </a:cubicBezTo>
                <a:lnTo>
                  <a:pt x="79496" y="79386"/>
                </a:lnTo>
                <a:lnTo>
                  <a:pt x="79496" y="34732"/>
                </a:lnTo>
                <a:cubicBezTo>
                  <a:pt x="79496" y="15877"/>
                  <a:pt x="95396" y="0"/>
                  <a:pt x="114276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rmAutofit fontScale="4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3765">
              <a:lnSpc>
                <a:spcPct val="140000"/>
              </a:lnSpc>
            </a:pPr>
            <a:endParaRPr lang="zh-CN" altLang="en-US" sz="1500" b="1" i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>
            <p:custDataLst>
              <p:tags r:id="rId5"/>
            </p:custDataLst>
          </p:nvPr>
        </p:nvSpPr>
        <p:spPr>
          <a:xfrm>
            <a:off x="412881" y="3607940"/>
            <a:ext cx="2022750" cy="1002160"/>
          </a:xfrm>
          <a:prstGeom prst="rect">
            <a:avLst/>
          </a:prstGeom>
          <a:noFill/>
        </p:spPr>
        <p:txBody>
          <a:bodyPr wrap="square" lIns="68580" tIns="0" rIns="68580" bIns="3429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050" spc="150" dirty="0">
                <a:solidFill>
                  <a:schemeClr val="dk1">
                    <a:lumMod val="10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单击此处添加文本具体内容</a:t>
            </a:r>
            <a:endParaRPr lang="en-US" altLang="zh-CN" sz="1050" spc="150" dirty="0">
              <a:solidFill>
                <a:schemeClr val="dk1">
                  <a:lumMod val="10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>
            <p:custDataLst>
              <p:tags r:id="rId6"/>
            </p:custDataLst>
          </p:nvPr>
        </p:nvSpPr>
        <p:spPr>
          <a:xfrm>
            <a:off x="412881" y="3277718"/>
            <a:ext cx="2022750" cy="308791"/>
          </a:xfrm>
          <a:prstGeom prst="rect">
            <a:avLst/>
          </a:prstGeom>
          <a:noFill/>
        </p:spPr>
        <p:txBody>
          <a:bodyPr wrap="square" lIns="68580" tIns="34290" rIns="68580" bIns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5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添加标题</a:t>
            </a:r>
            <a:endParaRPr lang="en-US" altLang="zh-CN" sz="1500" b="1" spc="3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6" name="椭圆 105"/>
          <p:cNvSpPr/>
          <p:nvPr>
            <p:custDataLst>
              <p:tags r:id="rId7"/>
            </p:custDataLst>
          </p:nvPr>
        </p:nvSpPr>
        <p:spPr>
          <a:xfrm>
            <a:off x="3320785" y="2730000"/>
            <a:ext cx="403934" cy="403934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3765">
              <a:lnSpc>
                <a:spcPct val="130000"/>
              </a:lnSpc>
            </a:pPr>
            <a:endParaRPr lang="zh-CN" altLang="en-US" sz="1500" b="1" i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3" name="任意多边形 142"/>
          <p:cNvSpPr/>
          <p:nvPr>
            <p:custDataLst>
              <p:tags r:id="rId8"/>
            </p:custDataLst>
          </p:nvPr>
        </p:nvSpPr>
        <p:spPr>
          <a:xfrm>
            <a:off x="3417755" y="2846878"/>
            <a:ext cx="209993" cy="170179"/>
          </a:xfrm>
          <a:custGeom>
            <a:avLst/>
            <a:gdLst>
              <a:gd name="connsiteX0" fmla="*/ 318968 w 605874"/>
              <a:gd name="connsiteY0" fmla="*/ 175471 h 491003"/>
              <a:gd name="connsiteX1" fmla="*/ 253970 w 605874"/>
              <a:gd name="connsiteY1" fmla="*/ 202307 h 491003"/>
              <a:gd name="connsiteX2" fmla="*/ 253970 w 605874"/>
              <a:gd name="connsiteY2" fmla="*/ 332086 h 491003"/>
              <a:gd name="connsiteX3" fmla="*/ 383965 w 605874"/>
              <a:gd name="connsiteY3" fmla="*/ 332086 h 491003"/>
              <a:gd name="connsiteX4" fmla="*/ 383965 w 605874"/>
              <a:gd name="connsiteY4" fmla="*/ 202307 h 491003"/>
              <a:gd name="connsiteX5" fmla="*/ 318968 w 605874"/>
              <a:gd name="connsiteY5" fmla="*/ 175471 h 491003"/>
              <a:gd name="connsiteX6" fmla="*/ 319026 w 605874"/>
              <a:gd name="connsiteY6" fmla="*/ 139402 h 491003"/>
              <a:gd name="connsiteX7" fmla="*/ 409549 w 605874"/>
              <a:gd name="connsiteY7" fmla="*/ 176765 h 491003"/>
              <a:gd name="connsiteX8" fmla="*/ 430178 w 605874"/>
              <a:gd name="connsiteY8" fmla="*/ 330361 h 491003"/>
              <a:gd name="connsiteX9" fmla="*/ 533320 w 605874"/>
              <a:gd name="connsiteY9" fmla="*/ 433218 h 491003"/>
              <a:gd name="connsiteX10" fmla="*/ 533320 w 605874"/>
              <a:gd name="connsiteY10" fmla="*/ 481080 h 491003"/>
              <a:gd name="connsiteX11" fmla="*/ 485379 w 605874"/>
              <a:gd name="connsiteY11" fmla="*/ 481080 h 491003"/>
              <a:gd name="connsiteX12" fmla="*/ 382352 w 605874"/>
              <a:gd name="connsiteY12" fmla="*/ 378223 h 491003"/>
              <a:gd name="connsiteX13" fmla="*/ 228502 w 605874"/>
              <a:gd name="connsiteY13" fmla="*/ 357513 h 491003"/>
              <a:gd name="connsiteX14" fmla="*/ 228502 w 605874"/>
              <a:gd name="connsiteY14" fmla="*/ 176765 h 491003"/>
              <a:gd name="connsiteX15" fmla="*/ 319026 w 605874"/>
              <a:gd name="connsiteY15" fmla="*/ 139402 h 491003"/>
              <a:gd name="connsiteX16" fmla="*/ 185980 w 605874"/>
              <a:gd name="connsiteY16" fmla="*/ 0 h 491003"/>
              <a:gd name="connsiteX17" fmla="*/ 302937 w 605874"/>
              <a:gd name="connsiteY17" fmla="*/ 15763 h 491003"/>
              <a:gd name="connsiteX18" fmla="*/ 419779 w 605874"/>
              <a:gd name="connsiteY18" fmla="*/ 0 h 491003"/>
              <a:gd name="connsiteX19" fmla="*/ 546301 w 605874"/>
              <a:gd name="connsiteY19" fmla="*/ 18409 h 491003"/>
              <a:gd name="connsiteX20" fmla="*/ 568655 w 605874"/>
              <a:gd name="connsiteY20" fmla="*/ 43607 h 491003"/>
              <a:gd name="connsiteX21" fmla="*/ 573495 w 605874"/>
              <a:gd name="connsiteY21" fmla="*/ 43607 h 491003"/>
              <a:gd name="connsiteX22" fmla="*/ 605874 w 605874"/>
              <a:gd name="connsiteY22" fmla="*/ 73522 h 491003"/>
              <a:gd name="connsiteX23" fmla="*/ 605874 w 605874"/>
              <a:gd name="connsiteY23" fmla="*/ 397641 h 491003"/>
              <a:gd name="connsiteX24" fmla="*/ 573495 w 605874"/>
              <a:gd name="connsiteY24" fmla="*/ 427556 h 491003"/>
              <a:gd name="connsiteX25" fmla="*/ 545840 w 605874"/>
              <a:gd name="connsiteY25" fmla="*/ 427556 h 491003"/>
              <a:gd name="connsiteX26" fmla="*/ 539272 w 605874"/>
              <a:gd name="connsiteY26" fmla="*/ 419502 h 491003"/>
              <a:gd name="connsiteX27" fmla="*/ 479007 w 605874"/>
              <a:gd name="connsiteY27" fmla="*/ 359442 h 491003"/>
              <a:gd name="connsiteX28" fmla="*/ 529593 w 605874"/>
              <a:gd name="connsiteY28" fmla="*/ 365770 h 491003"/>
              <a:gd name="connsiteX29" fmla="*/ 529593 w 605874"/>
              <a:gd name="connsiteY29" fmla="*/ 156134 h 491003"/>
              <a:gd name="connsiteX30" fmla="*/ 529593 w 605874"/>
              <a:gd name="connsiteY30" fmla="*/ 74097 h 491003"/>
              <a:gd name="connsiteX31" fmla="*/ 434414 w 605874"/>
              <a:gd name="connsiteY31" fmla="*/ 64317 h 491003"/>
              <a:gd name="connsiteX32" fmla="*/ 339234 w 605874"/>
              <a:gd name="connsiteY32" fmla="*/ 74097 h 491003"/>
              <a:gd name="connsiteX33" fmla="*/ 339234 w 605874"/>
              <a:gd name="connsiteY33" fmla="*/ 122652 h 491003"/>
              <a:gd name="connsiteX34" fmla="*/ 311234 w 605874"/>
              <a:gd name="connsiteY34" fmla="*/ 120006 h 491003"/>
              <a:gd name="connsiteX35" fmla="*/ 266640 w 605874"/>
              <a:gd name="connsiteY35" fmla="*/ 126794 h 491003"/>
              <a:gd name="connsiteX36" fmla="*/ 266640 w 605874"/>
              <a:gd name="connsiteY36" fmla="*/ 74097 h 491003"/>
              <a:gd name="connsiteX37" fmla="*/ 171461 w 605874"/>
              <a:gd name="connsiteY37" fmla="*/ 64317 h 491003"/>
              <a:gd name="connsiteX38" fmla="*/ 76282 w 605874"/>
              <a:gd name="connsiteY38" fmla="*/ 74097 h 491003"/>
              <a:gd name="connsiteX39" fmla="*/ 76282 w 605874"/>
              <a:gd name="connsiteY39" fmla="*/ 156134 h 491003"/>
              <a:gd name="connsiteX40" fmla="*/ 76282 w 605874"/>
              <a:gd name="connsiteY40" fmla="*/ 365770 h 491003"/>
              <a:gd name="connsiteX41" fmla="*/ 171461 w 605874"/>
              <a:gd name="connsiteY41" fmla="*/ 357601 h 491003"/>
              <a:gd name="connsiteX42" fmla="*/ 195313 w 605874"/>
              <a:gd name="connsiteY42" fmla="*/ 358061 h 491003"/>
              <a:gd name="connsiteX43" fmla="*/ 206951 w 605874"/>
              <a:gd name="connsiteY43" fmla="*/ 371178 h 491003"/>
              <a:gd name="connsiteX44" fmla="*/ 311234 w 605874"/>
              <a:gd name="connsiteY44" fmla="*/ 414209 h 491003"/>
              <a:gd name="connsiteX45" fmla="*/ 370692 w 605874"/>
              <a:gd name="connsiteY45" fmla="*/ 401783 h 491003"/>
              <a:gd name="connsiteX46" fmla="*/ 396388 w 605874"/>
              <a:gd name="connsiteY46" fmla="*/ 427556 h 491003"/>
              <a:gd name="connsiteX47" fmla="*/ 32264 w 605874"/>
              <a:gd name="connsiteY47" fmla="*/ 427556 h 491003"/>
              <a:gd name="connsiteX48" fmla="*/ 0 w 605874"/>
              <a:gd name="connsiteY48" fmla="*/ 397641 h 491003"/>
              <a:gd name="connsiteX49" fmla="*/ 0 w 605874"/>
              <a:gd name="connsiteY49" fmla="*/ 73522 h 491003"/>
              <a:gd name="connsiteX50" fmla="*/ 32264 w 605874"/>
              <a:gd name="connsiteY50" fmla="*/ 43607 h 491003"/>
              <a:gd name="connsiteX51" fmla="*/ 37104 w 605874"/>
              <a:gd name="connsiteY51" fmla="*/ 43607 h 491003"/>
              <a:gd name="connsiteX52" fmla="*/ 59458 w 605874"/>
              <a:gd name="connsiteY52" fmla="*/ 18409 h 491003"/>
              <a:gd name="connsiteX53" fmla="*/ 185980 w 605874"/>
              <a:gd name="connsiteY53" fmla="*/ 0 h 4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5874" h="491003">
                <a:moveTo>
                  <a:pt x="318968" y="175471"/>
                </a:moveTo>
                <a:cubicBezTo>
                  <a:pt x="295429" y="175471"/>
                  <a:pt x="271891" y="184416"/>
                  <a:pt x="253970" y="202307"/>
                </a:cubicBezTo>
                <a:cubicBezTo>
                  <a:pt x="218130" y="238088"/>
                  <a:pt x="218130" y="296305"/>
                  <a:pt x="253970" y="332086"/>
                </a:cubicBezTo>
                <a:cubicBezTo>
                  <a:pt x="289811" y="367868"/>
                  <a:pt x="348124" y="367868"/>
                  <a:pt x="383965" y="332086"/>
                </a:cubicBezTo>
                <a:cubicBezTo>
                  <a:pt x="419806" y="296305"/>
                  <a:pt x="419806" y="238088"/>
                  <a:pt x="383965" y="202307"/>
                </a:cubicBezTo>
                <a:cubicBezTo>
                  <a:pt x="366045" y="184416"/>
                  <a:pt x="342506" y="175471"/>
                  <a:pt x="318968" y="175471"/>
                </a:cubicBezTo>
                <a:close/>
                <a:moveTo>
                  <a:pt x="319026" y="139402"/>
                </a:moveTo>
                <a:cubicBezTo>
                  <a:pt x="351812" y="139402"/>
                  <a:pt x="384599" y="151856"/>
                  <a:pt x="409549" y="176765"/>
                </a:cubicBezTo>
                <a:cubicBezTo>
                  <a:pt x="451152" y="218299"/>
                  <a:pt x="457951" y="281578"/>
                  <a:pt x="430178" y="330361"/>
                </a:cubicBezTo>
                <a:lnTo>
                  <a:pt x="533320" y="433218"/>
                </a:lnTo>
                <a:cubicBezTo>
                  <a:pt x="546458" y="446449"/>
                  <a:pt x="546458" y="467964"/>
                  <a:pt x="533320" y="481080"/>
                </a:cubicBezTo>
                <a:cubicBezTo>
                  <a:pt x="520067" y="494311"/>
                  <a:pt x="498632" y="494311"/>
                  <a:pt x="485379" y="481080"/>
                </a:cubicBezTo>
                <a:lnTo>
                  <a:pt x="382352" y="378223"/>
                </a:lnTo>
                <a:cubicBezTo>
                  <a:pt x="333488" y="405950"/>
                  <a:pt x="270105" y="399047"/>
                  <a:pt x="228502" y="357513"/>
                </a:cubicBezTo>
                <a:cubicBezTo>
                  <a:pt x="178601" y="307695"/>
                  <a:pt x="178601" y="226583"/>
                  <a:pt x="228502" y="176765"/>
                </a:cubicBezTo>
                <a:cubicBezTo>
                  <a:pt x="253452" y="151856"/>
                  <a:pt x="286239" y="139402"/>
                  <a:pt x="319026" y="139402"/>
                </a:cubicBezTo>
                <a:close/>
                <a:moveTo>
                  <a:pt x="185980" y="0"/>
                </a:moveTo>
                <a:cubicBezTo>
                  <a:pt x="224927" y="0"/>
                  <a:pt x="264220" y="5293"/>
                  <a:pt x="302937" y="15763"/>
                </a:cubicBezTo>
                <a:cubicBezTo>
                  <a:pt x="341654" y="5293"/>
                  <a:pt x="380832" y="0"/>
                  <a:pt x="419779" y="0"/>
                </a:cubicBezTo>
                <a:cubicBezTo>
                  <a:pt x="461838" y="0"/>
                  <a:pt x="504473" y="6213"/>
                  <a:pt x="546301" y="18409"/>
                </a:cubicBezTo>
                <a:cubicBezTo>
                  <a:pt x="558630" y="21976"/>
                  <a:pt x="567273" y="31986"/>
                  <a:pt x="568655" y="43607"/>
                </a:cubicBezTo>
                <a:lnTo>
                  <a:pt x="573495" y="43607"/>
                </a:lnTo>
                <a:cubicBezTo>
                  <a:pt x="591355" y="43607"/>
                  <a:pt x="605874" y="56954"/>
                  <a:pt x="605874" y="73522"/>
                </a:cubicBezTo>
                <a:lnTo>
                  <a:pt x="605874" y="397641"/>
                </a:lnTo>
                <a:cubicBezTo>
                  <a:pt x="605874" y="414094"/>
                  <a:pt x="591355" y="427556"/>
                  <a:pt x="573495" y="427556"/>
                </a:cubicBezTo>
                <a:lnTo>
                  <a:pt x="545840" y="427556"/>
                </a:lnTo>
                <a:cubicBezTo>
                  <a:pt x="543881" y="424680"/>
                  <a:pt x="541692" y="422033"/>
                  <a:pt x="539272" y="419502"/>
                </a:cubicBezTo>
                <a:lnTo>
                  <a:pt x="479007" y="359442"/>
                </a:lnTo>
                <a:cubicBezTo>
                  <a:pt x="495946" y="360822"/>
                  <a:pt x="512769" y="362893"/>
                  <a:pt x="529593" y="365770"/>
                </a:cubicBezTo>
                <a:lnTo>
                  <a:pt x="529593" y="156134"/>
                </a:lnTo>
                <a:lnTo>
                  <a:pt x="529593" y="74097"/>
                </a:lnTo>
                <a:cubicBezTo>
                  <a:pt x="497905" y="67654"/>
                  <a:pt x="465986" y="64317"/>
                  <a:pt x="434414" y="64317"/>
                </a:cubicBezTo>
                <a:cubicBezTo>
                  <a:pt x="402841" y="64317"/>
                  <a:pt x="370922" y="67654"/>
                  <a:pt x="339234" y="74097"/>
                </a:cubicBezTo>
                <a:lnTo>
                  <a:pt x="339234" y="122652"/>
                </a:lnTo>
                <a:cubicBezTo>
                  <a:pt x="330131" y="120926"/>
                  <a:pt x="320682" y="120006"/>
                  <a:pt x="311234" y="120006"/>
                </a:cubicBezTo>
                <a:cubicBezTo>
                  <a:pt x="295793" y="120006"/>
                  <a:pt x="280813" y="122307"/>
                  <a:pt x="266640" y="126794"/>
                </a:cubicBezTo>
                <a:lnTo>
                  <a:pt x="266640" y="74097"/>
                </a:lnTo>
                <a:cubicBezTo>
                  <a:pt x="234837" y="67654"/>
                  <a:pt x="202918" y="64317"/>
                  <a:pt x="171461" y="64317"/>
                </a:cubicBezTo>
                <a:cubicBezTo>
                  <a:pt x="139888" y="64317"/>
                  <a:pt x="107970" y="67654"/>
                  <a:pt x="76282" y="74097"/>
                </a:cubicBezTo>
                <a:lnTo>
                  <a:pt x="76282" y="156134"/>
                </a:lnTo>
                <a:lnTo>
                  <a:pt x="76282" y="365770"/>
                </a:lnTo>
                <a:cubicBezTo>
                  <a:pt x="107970" y="360362"/>
                  <a:pt x="139773" y="357601"/>
                  <a:pt x="171461" y="357601"/>
                </a:cubicBezTo>
                <a:cubicBezTo>
                  <a:pt x="179412" y="357601"/>
                  <a:pt x="187363" y="357716"/>
                  <a:pt x="195313" y="358061"/>
                </a:cubicBezTo>
                <a:cubicBezTo>
                  <a:pt x="198885" y="362663"/>
                  <a:pt x="202803" y="367035"/>
                  <a:pt x="206951" y="371178"/>
                </a:cubicBezTo>
                <a:cubicBezTo>
                  <a:pt x="234722" y="399022"/>
                  <a:pt x="271825" y="414209"/>
                  <a:pt x="311234" y="414209"/>
                </a:cubicBezTo>
                <a:cubicBezTo>
                  <a:pt x="331744" y="414209"/>
                  <a:pt x="352025" y="409952"/>
                  <a:pt x="370692" y="401783"/>
                </a:cubicBezTo>
                <a:lnTo>
                  <a:pt x="396388" y="427556"/>
                </a:lnTo>
                <a:lnTo>
                  <a:pt x="32264" y="427556"/>
                </a:lnTo>
                <a:cubicBezTo>
                  <a:pt x="14404" y="427556"/>
                  <a:pt x="0" y="414094"/>
                  <a:pt x="0" y="397641"/>
                </a:cubicBezTo>
                <a:lnTo>
                  <a:pt x="0" y="73522"/>
                </a:lnTo>
                <a:cubicBezTo>
                  <a:pt x="0" y="56954"/>
                  <a:pt x="14404" y="43607"/>
                  <a:pt x="32264" y="43607"/>
                </a:cubicBezTo>
                <a:lnTo>
                  <a:pt x="37104" y="43607"/>
                </a:lnTo>
                <a:cubicBezTo>
                  <a:pt x="38602" y="31986"/>
                  <a:pt x="47244" y="21976"/>
                  <a:pt x="59458" y="18409"/>
                </a:cubicBezTo>
                <a:cubicBezTo>
                  <a:pt x="101287" y="6213"/>
                  <a:pt x="143921" y="0"/>
                  <a:pt x="185980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rmAutofit fontScale="2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3765">
              <a:lnSpc>
                <a:spcPct val="140000"/>
              </a:lnSpc>
            </a:pPr>
            <a:endParaRPr lang="zh-CN" altLang="en-US" sz="1500" b="1" i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4" name="文本框 103"/>
          <p:cNvSpPr txBox="1"/>
          <p:nvPr>
            <p:custDataLst>
              <p:tags r:id="rId9"/>
            </p:custDataLst>
          </p:nvPr>
        </p:nvSpPr>
        <p:spPr>
          <a:xfrm>
            <a:off x="2511377" y="3607940"/>
            <a:ext cx="2022750" cy="1002160"/>
          </a:xfrm>
          <a:prstGeom prst="rect">
            <a:avLst/>
          </a:prstGeom>
          <a:noFill/>
        </p:spPr>
        <p:txBody>
          <a:bodyPr wrap="square" lIns="68580" tIns="0" rIns="68580" bIns="34290">
            <a:norm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100">
                <a:solidFill>
                  <a:schemeClr val="dk1">
                    <a:lumMod val="100000"/>
                  </a:schemeClr>
                </a:solidFill>
              </a:defRPr>
            </a:lvl1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altLang="zh-CN" sz="1050" spc="150" dirty="0">
                <a:latin typeface="Arial" panose="020B0604020202020204" pitchFamily="34" charset="0"/>
                <a:ea typeface="微软雅黑" panose="020B0503020204020204" pitchFamily="34" charset="-122"/>
              </a:rPr>
              <a:t>单击此处添加文本具体内容</a:t>
            </a:r>
            <a:endParaRPr lang="en-US" altLang="zh-CN" sz="1050" spc="15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5" name="文本框 104"/>
          <p:cNvSpPr txBox="1"/>
          <p:nvPr>
            <p:custDataLst>
              <p:tags r:id="rId10"/>
            </p:custDataLst>
          </p:nvPr>
        </p:nvSpPr>
        <p:spPr>
          <a:xfrm>
            <a:off x="2511377" y="3277718"/>
            <a:ext cx="2022750" cy="308791"/>
          </a:xfrm>
          <a:prstGeom prst="rect">
            <a:avLst/>
          </a:prstGeom>
          <a:noFill/>
        </p:spPr>
        <p:txBody>
          <a:bodyPr wrap="square" lIns="68580" tIns="34290" rIns="68580" bIns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5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添加标题</a:t>
            </a:r>
            <a:endParaRPr lang="en-US" altLang="zh-CN" sz="1500" b="1" spc="3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3" name="椭圆 112"/>
          <p:cNvSpPr/>
          <p:nvPr>
            <p:custDataLst>
              <p:tags r:id="rId11"/>
            </p:custDataLst>
          </p:nvPr>
        </p:nvSpPr>
        <p:spPr>
          <a:xfrm>
            <a:off x="5419280" y="2730000"/>
            <a:ext cx="403934" cy="403934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3765">
              <a:lnSpc>
                <a:spcPct val="130000"/>
              </a:lnSpc>
            </a:pPr>
            <a:endParaRPr lang="zh-CN" altLang="en-US" sz="1500" b="1" i="1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4" name="任意多边形 143"/>
          <p:cNvSpPr/>
          <p:nvPr>
            <p:custDataLst>
              <p:tags r:id="rId12"/>
            </p:custDataLst>
          </p:nvPr>
        </p:nvSpPr>
        <p:spPr>
          <a:xfrm>
            <a:off x="5516251" y="2828130"/>
            <a:ext cx="209993" cy="207673"/>
          </a:xfrm>
          <a:custGeom>
            <a:avLst/>
            <a:gdLst>
              <a:gd name="connsiteX0" fmla="*/ 446292 w 600511"/>
              <a:gd name="connsiteY0" fmla="*/ 392791 h 593879"/>
              <a:gd name="connsiteX1" fmla="*/ 446292 w 600511"/>
              <a:gd name="connsiteY1" fmla="*/ 459820 h 593879"/>
              <a:gd name="connsiteX2" fmla="*/ 412738 w 600511"/>
              <a:gd name="connsiteY2" fmla="*/ 459820 h 593879"/>
              <a:gd name="connsiteX3" fmla="*/ 466296 w 600511"/>
              <a:gd name="connsiteY3" fmla="*/ 526850 h 593879"/>
              <a:gd name="connsiteX4" fmla="*/ 519853 w 600511"/>
              <a:gd name="connsiteY4" fmla="*/ 459820 h 593879"/>
              <a:gd name="connsiteX5" fmla="*/ 486299 w 600511"/>
              <a:gd name="connsiteY5" fmla="*/ 459820 h 593879"/>
              <a:gd name="connsiteX6" fmla="*/ 486299 w 600511"/>
              <a:gd name="connsiteY6" fmla="*/ 392791 h 593879"/>
              <a:gd name="connsiteX7" fmla="*/ 0 w 600511"/>
              <a:gd name="connsiteY7" fmla="*/ 372515 h 593879"/>
              <a:gd name="connsiteX8" fmla="*/ 233292 w 600511"/>
              <a:gd name="connsiteY8" fmla="*/ 465626 h 593879"/>
              <a:gd name="connsiteX9" fmla="*/ 305248 w 600511"/>
              <a:gd name="connsiteY9" fmla="*/ 461116 h 593879"/>
              <a:gd name="connsiteX10" fmla="*/ 332998 w 600511"/>
              <a:gd name="connsiteY10" fmla="*/ 549716 h 593879"/>
              <a:gd name="connsiteX11" fmla="*/ 233292 w 600511"/>
              <a:gd name="connsiteY11" fmla="*/ 558737 h 593879"/>
              <a:gd name="connsiteX12" fmla="*/ 0 w 600511"/>
              <a:gd name="connsiteY12" fmla="*/ 465626 h 593879"/>
              <a:gd name="connsiteX13" fmla="*/ 466296 w 600511"/>
              <a:gd name="connsiteY13" fmla="*/ 326083 h 593879"/>
              <a:gd name="connsiteX14" fmla="*/ 600511 w 600511"/>
              <a:gd name="connsiteY14" fmla="*/ 459820 h 593879"/>
              <a:gd name="connsiteX15" fmla="*/ 466296 w 600511"/>
              <a:gd name="connsiteY15" fmla="*/ 593879 h 593879"/>
              <a:gd name="connsiteX16" fmla="*/ 332080 w 600511"/>
              <a:gd name="connsiteY16" fmla="*/ 459820 h 593879"/>
              <a:gd name="connsiteX17" fmla="*/ 466296 w 600511"/>
              <a:gd name="connsiteY17" fmla="*/ 326083 h 593879"/>
              <a:gd name="connsiteX18" fmla="*/ 0 w 600511"/>
              <a:gd name="connsiteY18" fmla="*/ 233007 h 593879"/>
              <a:gd name="connsiteX19" fmla="*/ 233309 w 600511"/>
              <a:gd name="connsiteY19" fmla="*/ 326118 h 593879"/>
              <a:gd name="connsiteX20" fmla="*/ 466296 w 600511"/>
              <a:gd name="connsiteY20" fmla="*/ 233007 h 593879"/>
              <a:gd name="connsiteX21" fmla="*/ 466296 w 600511"/>
              <a:gd name="connsiteY21" fmla="*/ 299054 h 593879"/>
              <a:gd name="connsiteX22" fmla="*/ 312370 w 600511"/>
              <a:gd name="connsiteY22" fmla="*/ 413430 h 593879"/>
              <a:gd name="connsiteX23" fmla="*/ 233309 w 600511"/>
              <a:gd name="connsiteY23" fmla="*/ 419229 h 593879"/>
              <a:gd name="connsiteX24" fmla="*/ 0 w 600511"/>
              <a:gd name="connsiteY24" fmla="*/ 326118 h 593879"/>
              <a:gd name="connsiteX25" fmla="*/ 233309 w 600511"/>
              <a:gd name="connsiteY25" fmla="*/ 23200 h 593879"/>
              <a:gd name="connsiteX26" fmla="*/ 23234 w 600511"/>
              <a:gd name="connsiteY26" fmla="*/ 93123 h 593879"/>
              <a:gd name="connsiteX27" fmla="*/ 233309 w 600511"/>
              <a:gd name="connsiteY27" fmla="*/ 163046 h 593879"/>
              <a:gd name="connsiteX28" fmla="*/ 443062 w 600511"/>
              <a:gd name="connsiteY28" fmla="*/ 93123 h 593879"/>
              <a:gd name="connsiteX29" fmla="*/ 233309 w 600511"/>
              <a:gd name="connsiteY29" fmla="*/ 23200 h 593879"/>
              <a:gd name="connsiteX30" fmla="*/ 233309 w 600511"/>
              <a:gd name="connsiteY30" fmla="*/ 0 h 593879"/>
              <a:gd name="connsiteX31" fmla="*/ 466296 w 600511"/>
              <a:gd name="connsiteY31" fmla="*/ 93123 h 593879"/>
              <a:gd name="connsiteX32" fmla="*/ 466296 w 600511"/>
              <a:gd name="connsiteY32" fmla="*/ 186246 h 593879"/>
              <a:gd name="connsiteX33" fmla="*/ 233309 w 600511"/>
              <a:gd name="connsiteY33" fmla="*/ 279369 h 593879"/>
              <a:gd name="connsiteX34" fmla="*/ 0 w 600511"/>
              <a:gd name="connsiteY34" fmla="*/ 186246 h 593879"/>
              <a:gd name="connsiteX35" fmla="*/ 0 w 600511"/>
              <a:gd name="connsiteY35" fmla="*/ 93123 h 593879"/>
              <a:gd name="connsiteX36" fmla="*/ 233309 w 600511"/>
              <a:gd name="connsiteY36" fmla="*/ 0 h 593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0511" h="593879">
                <a:moveTo>
                  <a:pt x="446292" y="392791"/>
                </a:moveTo>
                <a:lnTo>
                  <a:pt x="446292" y="459820"/>
                </a:lnTo>
                <a:lnTo>
                  <a:pt x="412738" y="459820"/>
                </a:lnTo>
                <a:lnTo>
                  <a:pt x="466296" y="526850"/>
                </a:lnTo>
                <a:lnTo>
                  <a:pt x="519853" y="459820"/>
                </a:lnTo>
                <a:lnTo>
                  <a:pt x="486299" y="459820"/>
                </a:lnTo>
                <a:lnTo>
                  <a:pt x="486299" y="392791"/>
                </a:lnTo>
                <a:close/>
                <a:moveTo>
                  <a:pt x="0" y="372515"/>
                </a:moveTo>
                <a:cubicBezTo>
                  <a:pt x="0" y="424065"/>
                  <a:pt x="104223" y="465626"/>
                  <a:pt x="233292" y="465626"/>
                </a:cubicBezTo>
                <a:cubicBezTo>
                  <a:pt x="258461" y="465626"/>
                  <a:pt x="282661" y="464015"/>
                  <a:pt x="305248" y="461116"/>
                </a:cubicBezTo>
                <a:cubicBezTo>
                  <a:pt x="305571" y="493978"/>
                  <a:pt x="315574" y="524264"/>
                  <a:pt x="332998" y="549716"/>
                </a:cubicBezTo>
                <a:cubicBezTo>
                  <a:pt x="302667" y="555515"/>
                  <a:pt x="268786" y="558737"/>
                  <a:pt x="233292" y="558737"/>
                </a:cubicBezTo>
                <a:cubicBezTo>
                  <a:pt x="104546" y="558737"/>
                  <a:pt x="0" y="517176"/>
                  <a:pt x="0" y="465626"/>
                </a:cubicBezTo>
                <a:close/>
                <a:moveTo>
                  <a:pt x="466296" y="326083"/>
                </a:moveTo>
                <a:cubicBezTo>
                  <a:pt x="540501" y="326083"/>
                  <a:pt x="600511" y="386023"/>
                  <a:pt x="600511" y="459820"/>
                </a:cubicBezTo>
                <a:cubicBezTo>
                  <a:pt x="600511" y="533939"/>
                  <a:pt x="540501" y="593879"/>
                  <a:pt x="466296" y="593879"/>
                </a:cubicBezTo>
                <a:cubicBezTo>
                  <a:pt x="392412" y="593879"/>
                  <a:pt x="332080" y="533939"/>
                  <a:pt x="332080" y="459820"/>
                </a:cubicBezTo>
                <a:cubicBezTo>
                  <a:pt x="332080" y="386023"/>
                  <a:pt x="392412" y="326083"/>
                  <a:pt x="466296" y="326083"/>
                </a:cubicBezTo>
                <a:close/>
                <a:moveTo>
                  <a:pt x="0" y="233007"/>
                </a:moveTo>
                <a:cubicBezTo>
                  <a:pt x="0" y="284234"/>
                  <a:pt x="104554" y="326118"/>
                  <a:pt x="233309" y="326118"/>
                </a:cubicBezTo>
                <a:cubicBezTo>
                  <a:pt x="362065" y="326118"/>
                  <a:pt x="466296" y="284234"/>
                  <a:pt x="466296" y="233007"/>
                </a:cubicBezTo>
                <a:lnTo>
                  <a:pt x="466296" y="299054"/>
                </a:lnTo>
                <a:cubicBezTo>
                  <a:pt x="393689" y="299054"/>
                  <a:pt x="332377" y="347382"/>
                  <a:pt x="312370" y="413430"/>
                </a:cubicBezTo>
                <a:cubicBezTo>
                  <a:pt x="287522" y="416974"/>
                  <a:pt x="261061" y="419229"/>
                  <a:pt x="233309" y="419229"/>
                </a:cubicBezTo>
                <a:cubicBezTo>
                  <a:pt x="104231" y="419229"/>
                  <a:pt x="0" y="377345"/>
                  <a:pt x="0" y="326118"/>
                </a:cubicBezTo>
                <a:close/>
                <a:moveTo>
                  <a:pt x="233309" y="23200"/>
                </a:moveTo>
                <a:cubicBezTo>
                  <a:pt x="105199" y="23200"/>
                  <a:pt x="23234" y="64767"/>
                  <a:pt x="23234" y="93123"/>
                </a:cubicBezTo>
                <a:cubicBezTo>
                  <a:pt x="23234" y="121479"/>
                  <a:pt x="105199" y="163046"/>
                  <a:pt x="233309" y="163046"/>
                </a:cubicBezTo>
                <a:cubicBezTo>
                  <a:pt x="361420" y="163046"/>
                  <a:pt x="443062" y="121479"/>
                  <a:pt x="443062" y="93123"/>
                </a:cubicBezTo>
                <a:cubicBezTo>
                  <a:pt x="443062" y="64767"/>
                  <a:pt x="361420" y="23200"/>
                  <a:pt x="233309" y="23200"/>
                </a:cubicBezTo>
                <a:close/>
                <a:moveTo>
                  <a:pt x="233309" y="0"/>
                </a:moveTo>
                <a:cubicBezTo>
                  <a:pt x="362065" y="0"/>
                  <a:pt x="466296" y="41567"/>
                  <a:pt x="466296" y="93123"/>
                </a:cubicBezTo>
                <a:lnTo>
                  <a:pt x="466296" y="186246"/>
                </a:lnTo>
                <a:cubicBezTo>
                  <a:pt x="466296" y="237802"/>
                  <a:pt x="362065" y="279369"/>
                  <a:pt x="233309" y="279369"/>
                </a:cubicBezTo>
                <a:cubicBezTo>
                  <a:pt x="104231" y="279369"/>
                  <a:pt x="0" y="237802"/>
                  <a:pt x="0" y="186246"/>
                </a:cubicBezTo>
                <a:lnTo>
                  <a:pt x="0" y="93123"/>
                </a:lnTo>
                <a:cubicBezTo>
                  <a:pt x="0" y="41567"/>
                  <a:pt x="104554" y="0"/>
                  <a:pt x="233309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rmAutofit fontScale="4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3765">
              <a:lnSpc>
                <a:spcPct val="140000"/>
              </a:lnSpc>
            </a:pPr>
            <a:endParaRPr lang="zh-CN" altLang="en-US" sz="1500" b="1" i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>
            <p:custDataLst>
              <p:tags r:id="rId13"/>
            </p:custDataLst>
          </p:nvPr>
        </p:nvSpPr>
        <p:spPr>
          <a:xfrm>
            <a:off x="4609871" y="3607940"/>
            <a:ext cx="2022750" cy="1002160"/>
          </a:xfrm>
          <a:prstGeom prst="rect">
            <a:avLst/>
          </a:prstGeom>
          <a:noFill/>
        </p:spPr>
        <p:txBody>
          <a:bodyPr wrap="square" lIns="68580" tIns="0" rIns="68580" bIns="34290">
            <a:norm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100">
                <a:solidFill>
                  <a:schemeClr val="dk1">
                    <a:lumMod val="100000"/>
                  </a:schemeClr>
                </a:solidFill>
              </a:defRPr>
            </a:lvl1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altLang="zh-CN" sz="1050" spc="150" dirty="0">
                <a:latin typeface="Arial" panose="020B0604020202020204" pitchFamily="34" charset="0"/>
                <a:ea typeface="微软雅黑" panose="020B0503020204020204" pitchFamily="34" charset="-122"/>
              </a:rPr>
              <a:t>单击此处添加文本具体内容</a:t>
            </a:r>
            <a:endParaRPr lang="en-US" altLang="zh-CN" sz="1050" spc="15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2" name="文本框 111"/>
          <p:cNvSpPr txBox="1"/>
          <p:nvPr>
            <p:custDataLst>
              <p:tags r:id="rId14"/>
            </p:custDataLst>
          </p:nvPr>
        </p:nvSpPr>
        <p:spPr>
          <a:xfrm>
            <a:off x="4609871" y="3277718"/>
            <a:ext cx="2022750" cy="308791"/>
          </a:xfrm>
          <a:prstGeom prst="rect">
            <a:avLst/>
          </a:prstGeom>
          <a:noFill/>
        </p:spPr>
        <p:txBody>
          <a:bodyPr wrap="square" lIns="68580" tIns="34290" rIns="68580" bIns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5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添加标题</a:t>
            </a:r>
            <a:endParaRPr lang="en-US" altLang="zh-CN" sz="1500" b="1" spc="3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0" name="椭圆 119"/>
          <p:cNvSpPr/>
          <p:nvPr>
            <p:custDataLst>
              <p:tags r:id="rId15"/>
            </p:custDataLst>
          </p:nvPr>
        </p:nvSpPr>
        <p:spPr>
          <a:xfrm>
            <a:off x="7517775" y="2730000"/>
            <a:ext cx="403934" cy="403934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3765">
              <a:lnSpc>
                <a:spcPct val="130000"/>
              </a:lnSpc>
            </a:pPr>
            <a:endParaRPr lang="zh-CN" altLang="en-US" sz="1500" b="1" i="1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5" name="任意多边形 144"/>
          <p:cNvSpPr/>
          <p:nvPr>
            <p:custDataLst>
              <p:tags r:id="rId16"/>
            </p:custDataLst>
          </p:nvPr>
        </p:nvSpPr>
        <p:spPr>
          <a:xfrm>
            <a:off x="7618555" y="2826971"/>
            <a:ext cx="202373" cy="209993"/>
          </a:xfrm>
          <a:custGeom>
            <a:avLst/>
            <a:gdLst>
              <a:gd name="connsiteX0" fmla="*/ 533304 w 585797"/>
              <a:gd name="connsiteY0" fmla="*/ 452325 h 607851"/>
              <a:gd name="connsiteX1" fmla="*/ 568750 w 585797"/>
              <a:gd name="connsiteY1" fmla="*/ 460265 h 607851"/>
              <a:gd name="connsiteX2" fmla="*/ 585772 w 585797"/>
              <a:gd name="connsiteY2" fmla="*/ 480255 h 607851"/>
              <a:gd name="connsiteX3" fmla="*/ 571088 w 585797"/>
              <a:gd name="connsiteY3" fmla="*/ 502112 h 607851"/>
              <a:gd name="connsiteX4" fmla="*/ 273212 w 585797"/>
              <a:gd name="connsiteY4" fmla="*/ 604395 h 607851"/>
              <a:gd name="connsiteX5" fmla="*/ 252917 w 585797"/>
              <a:gd name="connsiteY5" fmla="*/ 607851 h 607851"/>
              <a:gd name="connsiteX6" fmla="*/ 236924 w 585797"/>
              <a:gd name="connsiteY6" fmla="*/ 605703 h 607851"/>
              <a:gd name="connsiteX7" fmla="*/ 16205 w 585797"/>
              <a:gd name="connsiteY7" fmla="*/ 547322 h 607851"/>
              <a:gd name="connsiteX8" fmla="*/ 25 w 585797"/>
              <a:gd name="connsiteY8" fmla="*/ 527239 h 607851"/>
              <a:gd name="connsiteX9" fmla="*/ 14428 w 585797"/>
              <a:gd name="connsiteY9" fmla="*/ 505755 h 607851"/>
              <a:gd name="connsiteX10" fmla="*/ 50716 w 585797"/>
              <a:gd name="connsiteY10" fmla="*/ 492678 h 607851"/>
              <a:gd name="connsiteX11" fmla="*/ 226449 w 585797"/>
              <a:gd name="connsiteY11" fmla="*/ 539196 h 607851"/>
              <a:gd name="connsiteX12" fmla="*/ 252917 w 585797"/>
              <a:gd name="connsiteY12" fmla="*/ 542652 h 607851"/>
              <a:gd name="connsiteX13" fmla="*/ 286492 w 585797"/>
              <a:gd name="connsiteY13" fmla="*/ 537047 h 607851"/>
              <a:gd name="connsiteX14" fmla="*/ 533215 w 585797"/>
              <a:gd name="connsiteY14" fmla="*/ 346476 h 607851"/>
              <a:gd name="connsiteX15" fmla="*/ 568751 w 585797"/>
              <a:gd name="connsiteY15" fmla="*/ 354414 h 607851"/>
              <a:gd name="connsiteX16" fmla="*/ 585772 w 585797"/>
              <a:gd name="connsiteY16" fmla="*/ 374490 h 607851"/>
              <a:gd name="connsiteX17" fmla="*/ 571089 w 585797"/>
              <a:gd name="connsiteY17" fmla="*/ 396248 h 607851"/>
              <a:gd name="connsiteX18" fmla="*/ 273237 w 585797"/>
              <a:gd name="connsiteY18" fmla="*/ 498500 h 607851"/>
              <a:gd name="connsiteX19" fmla="*/ 252944 w 585797"/>
              <a:gd name="connsiteY19" fmla="*/ 501861 h 607851"/>
              <a:gd name="connsiteX20" fmla="*/ 236952 w 585797"/>
              <a:gd name="connsiteY20" fmla="*/ 499807 h 607851"/>
              <a:gd name="connsiteX21" fmla="*/ 16251 w 585797"/>
              <a:gd name="connsiteY21" fmla="*/ 441444 h 607851"/>
              <a:gd name="connsiteX22" fmla="*/ 73 w 585797"/>
              <a:gd name="connsiteY22" fmla="*/ 421367 h 607851"/>
              <a:gd name="connsiteX23" fmla="*/ 14474 w 585797"/>
              <a:gd name="connsiteY23" fmla="*/ 399983 h 607851"/>
              <a:gd name="connsiteX24" fmla="*/ 50759 w 585797"/>
              <a:gd name="connsiteY24" fmla="*/ 386910 h 607851"/>
              <a:gd name="connsiteX25" fmla="*/ 226478 w 585797"/>
              <a:gd name="connsiteY25" fmla="*/ 433413 h 607851"/>
              <a:gd name="connsiteX26" fmla="*/ 252944 w 585797"/>
              <a:gd name="connsiteY26" fmla="*/ 436775 h 607851"/>
              <a:gd name="connsiteX27" fmla="*/ 286517 w 585797"/>
              <a:gd name="connsiteY27" fmla="*/ 431172 h 607851"/>
              <a:gd name="connsiteX28" fmla="*/ 463638 w 585797"/>
              <a:gd name="connsiteY28" fmla="*/ 224963 h 607851"/>
              <a:gd name="connsiteX29" fmla="*/ 568751 w 585797"/>
              <a:gd name="connsiteY29" fmla="*/ 248492 h 607851"/>
              <a:gd name="connsiteX30" fmla="*/ 585772 w 585797"/>
              <a:gd name="connsiteY30" fmla="*/ 268566 h 607851"/>
              <a:gd name="connsiteX31" fmla="*/ 571089 w 585797"/>
              <a:gd name="connsiteY31" fmla="*/ 290321 h 607851"/>
              <a:gd name="connsiteX32" fmla="*/ 273237 w 585797"/>
              <a:gd name="connsiteY32" fmla="*/ 392560 h 607851"/>
              <a:gd name="connsiteX33" fmla="*/ 252944 w 585797"/>
              <a:gd name="connsiteY33" fmla="*/ 396014 h 607851"/>
              <a:gd name="connsiteX34" fmla="*/ 236952 w 585797"/>
              <a:gd name="connsiteY34" fmla="*/ 393960 h 607851"/>
              <a:gd name="connsiteX35" fmla="*/ 16251 w 585797"/>
              <a:gd name="connsiteY35" fmla="*/ 335511 h 607851"/>
              <a:gd name="connsiteX36" fmla="*/ 73 w 585797"/>
              <a:gd name="connsiteY36" fmla="*/ 315437 h 607851"/>
              <a:gd name="connsiteX37" fmla="*/ 14474 w 585797"/>
              <a:gd name="connsiteY37" fmla="*/ 294056 h 607851"/>
              <a:gd name="connsiteX38" fmla="*/ 138011 w 585797"/>
              <a:gd name="connsiteY38" fmla="*/ 249613 h 607851"/>
              <a:gd name="connsiteX39" fmla="*/ 180094 w 585797"/>
              <a:gd name="connsiteY39" fmla="*/ 263618 h 607851"/>
              <a:gd name="connsiteX40" fmla="*/ 181497 w 585797"/>
              <a:gd name="connsiteY40" fmla="*/ 263711 h 607851"/>
              <a:gd name="connsiteX41" fmla="*/ 182806 w 585797"/>
              <a:gd name="connsiteY41" fmla="*/ 263711 h 607851"/>
              <a:gd name="connsiteX42" fmla="*/ 378444 w 585797"/>
              <a:gd name="connsiteY42" fmla="*/ 263711 h 607851"/>
              <a:gd name="connsiteX43" fmla="*/ 463638 w 585797"/>
              <a:gd name="connsiteY43" fmla="*/ 224963 h 607851"/>
              <a:gd name="connsiteX44" fmla="*/ 282669 w 585797"/>
              <a:gd name="connsiteY44" fmla="*/ 0 h 607851"/>
              <a:gd name="connsiteX45" fmla="*/ 376661 w 585797"/>
              <a:gd name="connsiteY45" fmla="*/ 77792 h 607851"/>
              <a:gd name="connsiteX46" fmla="*/ 378438 w 585797"/>
              <a:gd name="connsiteY46" fmla="*/ 77699 h 607851"/>
              <a:gd name="connsiteX47" fmla="*/ 451106 w 585797"/>
              <a:gd name="connsiteY47" fmla="*/ 150354 h 607851"/>
              <a:gd name="connsiteX48" fmla="*/ 378438 w 585797"/>
              <a:gd name="connsiteY48" fmla="*/ 222916 h 607851"/>
              <a:gd name="connsiteX49" fmla="*/ 182785 w 585797"/>
              <a:gd name="connsiteY49" fmla="*/ 222916 h 607851"/>
              <a:gd name="connsiteX50" fmla="*/ 134620 w 585797"/>
              <a:gd name="connsiteY50" fmla="*/ 170806 h 607851"/>
              <a:gd name="connsiteX51" fmla="*/ 186900 w 585797"/>
              <a:gd name="connsiteY51" fmla="*/ 118602 h 607851"/>
              <a:gd name="connsiteX52" fmla="*/ 189893 w 585797"/>
              <a:gd name="connsiteY52" fmla="*/ 118976 h 607851"/>
              <a:gd name="connsiteX53" fmla="*/ 186900 w 585797"/>
              <a:gd name="connsiteY53" fmla="*/ 95629 h 607851"/>
              <a:gd name="connsiteX54" fmla="*/ 282669 w 585797"/>
              <a:gd name="connsiteY54" fmla="*/ 0 h 60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85797" h="607851">
                <a:moveTo>
                  <a:pt x="533304" y="452325"/>
                </a:moveTo>
                <a:lnTo>
                  <a:pt x="568750" y="460265"/>
                </a:lnTo>
                <a:cubicBezTo>
                  <a:pt x="578290" y="462413"/>
                  <a:pt x="585210" y="470540"/>
                  <a:pt x="585772" y="480255"/>
                </a:cubicBezTo>
                <a:cubicBezTo>
                  <a:pt x="586239" y="489969"/>
                  <a:pt x="580254" y="498936"/>
                  <a:pt x="571088" y="502112"/>
                </a:cubicBezTo>
                <a:lnTo>
                  <a:pt x="273212" y="604395"/>
                </a:lnTo>
                <a:cubicBezTo>
                  <a:pt x="266665" y="606730"/>
                  <a:pt x="259838" y="607851"/>
                  <a:pt x="252917" y="607851"/>
                </a:cubicBezTo>
                <a:cubicBezTo>
                  <a:pt x="247586" y="607851"/>
                  <a:pt x="242162" y="607104"/>
                  <a:pt x="236924" y="605703"/>
                </a:cubicBezTo>
                <a:lnTo>
                  <a:pt x="16205" y="547322"/>
                </a:lnTo>
                <a:cubicBezTo>
                  <a:pt x="6946" y="544894"/>
                  <a:pt x="399" y="536674"/>
                  <a:pt x="25" y="527239"/>
                </a:cubicBezTo>
                <a:cubicBezTo>
                  <a:pt x="-442" y="517712"/>
                  <a:pt x="5450" y="509025"/>
                  <a:pt x="14428" y="505755"/>
                </a:cubicBezTo>
                <a:lnTo>
                  <a:pt x="50716" y="492678"/>
                </a:lnTo>
                <a:lnTo>
                  <a:pt x="226449" y="539196"/>
                </a:lnTo>
                <a:cubicBezTo>
                  <a:pt x="235147" y="541531"/>
                  <a:pt x="244032" y="542652"/>
                  <a:pt x="252917" y="542652"/>
                </a:cubicBezTo>
                <a:cubicBezTo>
                  <a:pt x="264420" y="542652"/>
                  <a:pt x="275643" y="540784"/>
                  <a:pt x="286492" y="537047"/>
                </a:cubicBezTo>
                <a:close/>
                <a:moveTo>
                  <a:pt x="533215" y="346476"/>
                </a:moveTo>
                <a:lnTo>
                  <a:pt x="568751" y="354414"/>
                </a:lnTo>
                <a:cubicBezTo>
                  <a:pt x="578290" y="356561"/>
                  <a:pt x="585211" y="364779"/>
                  <a:pt x="585772" y="374490"/>
                </a:cubicBezTo>
                <a:cubicBezTo>
                  <a:pt x="586239" y="384202"/>
                  <a:pt x="580254" y="393073"/>
                  <a:pt x="571089" y="396248"/>
                </a:cubicBezTo>
                <a:lnTo>
                  <a:pt x="273237" y="498500"/>
                </a:lnTo>
                <a:cubicBezTo>
                  <a:pt x="266691" y="500741"/>
                  <a:pt x="259864" y="501861"/>
                  <a:pt x="252944" y="501861"/>
                </a:cubicBezTo>
                <a:cubicBezTo>
                  <a:pt x="247613" y="501861"/>
                  <a:pt x="242189" y="501208"/>
                  <a:pt x="236952" y="499807"/>
                </a:cubicBezTo>
                <a:lnTo>
                  <a:pt x="16251" y="441444"/>
                </a:lnTo>
                <a:cubicBezTo>
                  <a:pt x="7087" y="439016"/>
                  <a:pt x="447" y="430892"/>
                  <a:pt x="73" y="421367"/>
                </a:cubicBezTo>
                <a:cubicBezTo>
                  <a:pt x="-301" y="411843"/>
                  <a:pt x="5497" y="403158"/>
                  <a:pt x="14474" y="399983"/>
                </a:cubicBezTo>
                <a:lnTo>
                  <a:pt x="50759" y="386910"/>
                </a:lnTo>
                <a:lnTo>
                  <a:pt x="226478" y="433413"/>
                </a:lnTo>
                <a:cubicBezTo>
                  <a:pt x="235176" y="435655"/>
                  <a:pt x="244060" y="436775"/>
                  <a:pt x="252944" y="436775"/>
                </a:cubicBezTo>
                <a:cubicBezTo>
                  <a:pt x="264446" y="436775"/>
                  <a:pt x="275762" y="434907"/>
                  <a:pt x="286517" y="431172"/>
                </a:cubicBezTo>
                <a:close/>
                <a:moveTo>
                  <a:pt x="463638" y="224963"/>
                </a:moveTo>
                <a:lnTo>
                  <a:pt x="568751" y="248492"/>
                </a:lnTo>
                <a:cubicBezTo>
                  <a:pt x="578290" y="250640"/>
                  <a:pt x="585211" y="258856"/>
                  <a:pt x="585772" y="268566"/>
                </a:cubicBezTo>
                <a:cubicBezTo>
                  <a:pt x="586239" y="278277"/>
                  <a:pt x="580254" y="287147"/>
                  <a:pt x="571089" y="290321"/>
                </a:cubicBezTo>
                <a:lnTo>
                  <a:pt x="273237" y="392560"/>
                </a:lnTo>
                <a:cubicBezTo>
                  <a:pt x="266691" y="394894"/>
                  <a:pt x="259864" y="396014"/>
                  <a:pt x="252944" y="396014"/>
                </a:cubicBezTo>
                <a:cubicBezTo>
                  <a:pt x="247613" y="396014"/>
                  <a:pt x="242189" y="395267"/>
                  <a:pt x="236952" y="393960"/>
                </a:cubicBezTo>
                <a:lnTo>
                  <a:pt x="16251" y="335511"/>
                </a:lnTo>
                <a:cubicBezTo>
                  <a:pt x="7087" y="333084"/>
                  <a:pt x="447" y="324961"/>
                  <a:pt x="73" y="315437"/>
                </a:cubicBezTo>
                <a:cubicBezTo>
                  <a:pt x="-301" y="305914"/>
                  <a:pt x="5497" y="297230"/>
                  <a:pt x="14474" y="294056"/>
                </a:cubicBezTo>
                <a:lnTo>
                  <a:pt x="138011" y="249613"/>
                </a:lnTo>
                <a:cubicBezTo>
                  <a:pt x="150449" y="257362"/>
                  <a:pt x="164570" y="262591"/>
                  <a:pt x="180094" y="263618"/>
                </a:cubicBezTo>
                <a:lnTo>
                  <a:pt x="181497" y="263711"/>
                </a:lnTo>
                <a:lnTo>
                  <a:pt x="182806" y="263711"/>
                </a:lnTo>
                <a:lnTo>
                  <a:pt x="378444" y="263711"/>
                </a:lnTo>
                <a:cubicBezTo>
                  <a:pt x="412391" y="263711"/>
                  <a:pt x="442784" y="248679"/>
                  <a:pt x="463638" y="224963"/>
                </a:cubicBezTo>
                <a:close/>
                <a:moveTo>
                  <a:pt x="282669" y="0"/>
                </a:moveTo>
                <a:cubicBezTo>
                  <a:pt x="329431" y="0"/>
                  <a:pt x="368337" y="33526"/>
                  <a:pt x="376661" y="77792"/>
                </a:cubicBezTo>
                <a:cubicBezTo>
                  <a:pt x="377222" y="77792"/>
                  <a:pt x="377877" y="77699"/>
                  <a:pt x="378438" y="77699"/>
                </a:cubicBezTo>
                <a:cubicBezTo>
                  <a:pt x="418560" y="77699"/>
                  <a:pt x="451106" y="110198"/>
                  <a:pt x="451106" y="150354"/>
                </a:cubicBezTo>
                <a:cubicBezTo>
                  <a:pt x="451106" y="190417"/>
                  <a:pt x="418560" y="222916"/>
                  <a:pt x="378438" y="222916"/>
                </a:cubicBezTo>
                <a:lnTo>
                  <a:pt x="182785" y="222916"/>
                </a:lnTo>
                <a:cubicBezTo>
                  <a:pt x="155570" y="221142"/>
                  <a:pt x="134620" y="198449"/>
                  <a:pt x="134620" y="170806"/>
                </a:cubicBezTo>
                <a:cubicBezTo>
                  <a:pt x="134620" y="141949"/>
                  <a:pt x="158095" y="118602"/>
                  <a:pt x="186900" y="118602"/>
                </a:cubicBezTo>
                <a:cubicBezTo>
                  <a:pt x="187929" y="118602"/>
                  <a:pt x="188864" y="118883"/>
                  <a:pt x="189893" y="118976"/>
                </a:cubicBezTo>
                <a:cubicBezTo>
                  <a:pt x="188023" y="111505"/>
                  <a:pt x="186900" y="103660"/>
                  <a:pt x="186900" y="95629"/>
                </a:cubicBezTo>
                <a:cubicBezTo>
                  <a:pt x="186900" y="42772"/>
                  <a:pt x="229734" y="0"/>
                  <a:pt x="282669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rmAutofit fontScale="4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3765">
              <a:lnSpc>
                <a:spcPct val="140000"/>
              </a:lnSpc>
            </a:pPr>
            <a:endParaRPr lang="zh-CN" altLang="en-US" sz="1500" b="1" i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8" name="文本框 117"/>
          <p:cNvSpPr txBox="1"/>
          <p:nvPr>
            <p:custDataLst>
              <p:tags r:id="rId17"/>
            </p:custDataLst>
          </p:nvPr>
        </p:nvSpPr>
        <p:spPr>
          <a:xfrm>
            <a:off x="6708367" y="3607940"/>
            <a:ext cx="2022750" cy="1002160"/>
          </a:xfrm>
          <a:prstGeom prst="rect">
            <a:avLst/>
          </a:prstGeom>
          <a:noFill/>
        </p:spPr>
        <p:txBody>
          <a:bodyPr wrap="square" lIns="68580" tIns="0" rIns="68580" bIns="34290">
            <a:norm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100">
                <a:solidFill>
                  <a:schemeClr val="dk1">
                    <a:lumMod val="100000"/>
                  </a:schemeClr>
                </a:solidFill>
              </a:defRPr>
            </a:lvl1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altLang="zh-CN" sz="1050" spc="150" dirty="0">
                <a:latin typeface="Arial" panose="020B0604020202020204" pitchFamily="34" charset="0"/>
                <a:ea typeface="微软雅黑" panose="020B0503020204020204" pitchFamily="34" charset="-122"/>
              </a:rPr>
              <a:t>单击此处添加文本具体内容</a:t>
            </a:r>
            <a:endParaRPr lang="en-US" altLang="zh-CN" sz="1050" spc="15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9" name="文本框 118"/>
          <p:cNvSpPr txBox="1"/>
          <p:nvPr>
            <p:custDataLst>
              <p:tags r:id="rId18"/>
            </p:custDataLst>
          </p:nvPr>
        </p:nvSpPr>
        <p:spPr>
          <a:xfrm>
            <a:off x="6708367" y="3277718"/>
            <a:ext cx="2022750" cy="308791"/>
          </a:xfrm>
          <a:prstGeom prst="rect">
            <a:avLst/>
          </a:prstGeom>
          <a:noFill/>
        </p:spPr>
        <p:txBody>
          <a:bodyPr wrap="square" lIns="68580" tIns="34290" rIns="68580" bIns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5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添加标题</a:t>
            </a:r>
            <a:endParaRPr lang="en-US" altLang="zh-CN" sz="1500" b="1" spc="3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36" name="直接连接符 135"/>
          <p:cNvCxnSpPr/>
          <p:nvPr>
            <p:custDataLst>
              <p:tags r:id="rId19"/>
            </p:custDataLst>
          </p:nvPr>
        </p:nvCxnSpPr>
        <p:spPr>
          <a:xfrm>
            <a:off x="2473504" y="3541084"/>
            <a:ext cx="0" cy="1069016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>
            <p:custDataLst>
              <p:tags r:id="rId20"/>
            </p:custDataLst>
          </p:nvPr>
        </p:nvCxnSpPr>
        <p:spPr>
          <a:xfrm>
            <a:off x="4572000" y="3541084"/>
            <a:ext cx="0" cy="1069016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>
            <p:custDataLst>
              <p:tags r:id="rId21"/>
            </p:custDataLst>
          </p:nvPr>
        </p:nvCxnSpPr>
        <p:spPr>
          <a:xfrm>
            <a:off x="6670496" y="3541084"/>
            <a:ext cx="0" cy="1069016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4213688" y="1363259"/>
            <a:ext cx="716624" cy="1419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625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HYQiHei 95S" pitchFamily="18" charset="-122"/>
                <a:cs typeface="Arial" panose="020B0604020202020204" pitchFamily="34" charset="0"/>
                <a:sym typeface="+mn-lt"/>
              </a:rPr>
              <a:t>1</a:t>
            </a:r>
            <a:endParaRPr lang="en-US" altLang="zh-CN" sz="8625" spc="1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HYQiHei 95S" pitchFamily="18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点击此处添加小标题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点击此处添加正文，请言简意赅的阐述观点。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375409" y="3782155"/>
            <a:ext cx="6393179" cy="907411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>
              <a:lnSpc>
                <a:spcPct val="150000"/>
              </a:lnSpc>
              <a:spcAft>
                <a:spcPts val="2000"/>
              </a:spcAft>
            </a:pPr>
            <a:r>
              <a:rPr lang="zh-CN" altLang="en-US" sz="120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点击输入正文</a:t>
            </a:r>
            <a:endParaRPr lang="zh-CN" altLang="en-US" sz="1200" dirty="0"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8533863" y="477566"/>
            <a:ext cx="152659" cy="55959"/>
            <a:chOff x="9839643" y="910585"/>
            <a:chExt cx="203545" cy="74612"/>
          </a:xfrm>
        </p:grpSpPr>
        <p:cxnSp>
          <p:nvCxnSpPr>
            <p:cNvPr id="10" name="直接连接符 9"/>
            <p:cNvCxnSpPr/>
            <p:nvPr>
              <p:custDataLst>
                <p:tags r:id="rId4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5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pic>
        <p:nvPicPr>
          <p:cNvPr id="16" name="图片 15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 cstate="screen"/>
          <a:srcRect/>
          <a:stretch>
            <a:fillRect/>
          </a:stretch>
        </p:blipFill>
        <p:spPr>
          <a:xfrm>
            <a:off x="1375410" y="1028700"/>
            <a:ext cx="6393180" cy="2625090"/>
          </a:xfrm>
          <a:custGeom>
            <a:avLst/>
            <a:gdLst>
              <a:gd name="connsiteX0" fmla="*/ 0 w 8524240"/>
              <a:gd name="connsiteY0" fmla="*/ 0 h 3500120"/>
              <a:gd name="connsiteX1" fmla="*/ 8524240 w 8524240"/>
              <a:gd name="connsiteY1" fmla="*/ 0 h 3500120"/>
              <a:gd name="connsiteX2" fmla="*/ 8524240 w 8524240"/>
              <a:gd name="connsiteY2" fmla="*/ 3500120 h 3500120"/>
              <a:gd name="connsiteX3" fmla="*/ 0 w 8524240"/>
              <a:gd name="connsiteY3" fmla="*/ 3500120 h 350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24240" h="3500120">
                <a:moveTo>
                  <a:pt x="0" y="0"/>
                </a:moveTo>
                <a:lnTo>
                  <a:pt x="8524240" y="0"/>
                </a:lnTo>
                <a:lnTo>
                  <a:pt x="8524240" y="3500120"/>
                </a:lnTo>
                <a:lnTo>
                  <a:pt x="0" y="3500120"/>
                </a:lnTo>
                <a:close/>
              </a:path>
            </a:pathLst>
          </a:cu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352425" y="1028700"/>
            <a:ext cx="4108541" cy="3657600"/>
          </a:xfrm>
          <a:custGeom>
            <a:avLst/>
            <a:gdLst>
              <a:gd name="connsiteX0" fmla="*/ 0 w 5478054"/>
              <a:gd name="connsiteY0" fmla="*/ 0 h 4876800"/>
              <a:gd name="connsiteX1" fmla="*/ 5478054 w 5478054"/>
              <a:gd name="connsiteY1" fmla="*/ 0 h 4876800"/>
              <a:gd name="connsiteX2" fmla="*/ 5478054 w 5478054"/>
              <a:gd name="connsiteY2" fmla="*/ 4876800 h 4876800"/>
              <a:gd name="connsiteX3" fmla="*/ 0 w 5478054"/>
              <a:gd name="connsiteY3" fmla="*/ 48768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8054" h="4876800">
                <a:moveTo>
                  <a:pt x="0" y="0"/>
                </a:moveTo>
                <a:lnTo>
                  <a:pt x="5478054" y="0"/>
                </a:lnTo>
                <a:lnTo>
                  <a:pt x="5478054" y="4876800"/>
                </a:lnTo>
                <a:lnTo>
                  <a:pt x="0" y="4876800"/>
                </a:lnTo>
                <a:close/>
              </a:path>
            </a:pathLst>
          </a:cu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screen"/>
          <a:srcRect/>
          <a:stretch>
            <a:fillRect/>
          </a:stretch>
        </p:blipFill>
        <p:spPr>
          <a:xfrm>
            <a:off x="6858000" y="1028700"/>
            <a:ext cx="1939925" cy="3657600"/>
          </a:xfrm>
          <a:custGeom>
            <a:avLst/>
            <a:gdLst>
              <a:gd name="connsiteX0" fmla="*/ 0 w 2586566"/>
              <a:gd name="connsiteY0" fmla="*/ 0 h 4876800"/>
              <a:gd name="connsiteX1" fmla="*/ 2586566 w 2586566"/>
              <a:gd name="connsiteY1" fmla="*/ 0 h 4876800"/>
              <a:gd name="connsiteX2" fmla="*/ 2586566 w 2586566"/>
              <a:gd name="connsiteY2" fmla="*/ 4876800 h 4876800"/>
              <a:gd name="connsiteX3" fmla="*/ 0 w 2586566"/>
              <a:gd name="connsiteY3" fmla="*/ 48768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6566" h="4876800">
                <a:moveTo>
                  <a:pt x="0" y="0"/>
                </a:moveTo>
                <a:lnTo>
                  <a:pt x="2586566" y="0"/>
                </a:lnTo>
                <a:lnTo>
                  <a:pt x="2586566" y="4876800"/>
                </a:lnTo>
                <a:lnTo>
                  <a:pt x="0" y="4876800"/>
                </a:lnTo>
                <a:close/>
              </a:path>
            </a:pathLst>
          </a:custGeom>
        </p:spPr>
      </p:pic>
      <p:pic>
        <p:nvPicPr>
          <p:cNvPr id="32" name="图片 31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 cstate="screen"/>
          <a:srcRect/>
          <a:stretch>
            <a:fillRect/>
          </a:stretch>
        </p:blipFill>
        <p:spPr>
          <a:xfrm>
            <a:off x="4683036" y="2967990"/>
            <a:ext cx="1939924" cy="1718310"/>
          </a:xfrm>
          <a:custGeom>
            <a:avLst/>
            <a:gdLst>
              <a:gd name="connsiteX0" fmla="*/ 0 w 2586565"/>
              <a:gd name="connsiteY0" fmla="*/ 0 h 2291080"/>
              <a:gd name="connsiteX1" fmla="*/ 2586565 w 2586565"/>
              <a:gd name="connsiteY1" fmla="*/ 0 h 2291080"/>
              <a:gd name="connsiteX2" fmla="*/ 2586565 w 2586565"/>
              <a:gd name="connsiteY2" fmla="*/ 2291080 h 2291080"/>
              <a:gd name="connsiteX3" fmla="*/ 0 w 2586565"/>
              <a:gd name="connsiteY3" fmla="*/ 2291080 h 229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6565" h="2291080">
                <a:moveTo>
                  <a:pt x="0" y="0"/>
                </a:moveTo>
                <a:lnTo>
                  <a:pt x="2586565" y="0"/>
                </a:lnTo>
                <a:lnTo>
                  <a:pt x="2586565" y="2291080"/>
                </a:lnTo>
                <a:lnTo>
                  <a:pt x="0" y="2291080"/>
                </a:lnTo>
                <a:close/>
              </a:path>
            </a:pathLst>
          </a:custGeom>
        </p:spPr>
      </p:pic>
      <p:pic>
        <p:nvPicPr>
          <p:cNvPr id="36" name="图片 35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 cstate="screen"/>
          <a:srcRect/>
          <a:stretch>
            <a:fillRect/>
          </a:stretch>
        </p:blipFill>
        <p:spPr>
          <a:xfrm>
            <a:off x="4683035" y="1028700"/>
            <a:ext cx="1939925" cy="1718310"/>
          </a:xfrm>
          <a:custGeom>
            <a:avLst/>
            <a:gdLst>
              <a:gd name="connsiteX0" fmla="*/ 0 w 2586566"/>
              <a:gd name="connsiteY0" fmla="*/ 0 h 2291080"/>
              <a:gd name="connsiteX1" fmla="*/ 2586566 w 2586566"/>
              <a:gd name="connsiteY1" fmla="*/ 0 h 2291080"/>
              <a:gd name="connsiteX2" fmla="*/ 2586566 w 2586566"/>
              <a:gd name="connsiteY2" fmla="*/ 2291080 h 2291080"/>
              <a:gd name="connsiteX3" fmla="*/ 0 w 2586566"/>
              <a:gd name="connsiteY3" fmla="*/ 2291080 h 229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6566" h="2291080">
                <a:moveTo>
                  <a:pt x="0" y="0"/>
                </a:moveTo>
                <a:lnTo>
                  <a:pt x="2586566" y="0"/>
                </a:lnTo>
                <a:lnTo>
                  <a:pt x="2586566" y="2291080"/>
                </a:lnTo>
                <a:lnTo>
                  <a:pt x="0" y="2291080"/>
                </a:lnTo>
                <a:close/>
              </a:path>
            </a:pathLst>
          </a:custGeom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74620" y="1924685"/>
            <a:ext cx="37941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altLang="zh-CN" sz="4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MODEL_TYPE" val="cover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247_4*l_i*1_1"/>
  <p:tag name="KSO_WM_TEMPLATE_CATEGORY" val="custom"/>
  <p:tag name="KSO_WM_TEMPLATE_INDEX" val="20193247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1"/>
  <p:tag name="KSO_WM_UNIT_LINE_FORE_SCHEMECOLOR_INDEX" val="14"/>
  <p:tag name="KSO_WM_UNIT_LINE_FILL_TYPE" val="2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247_4*l_h_i*1_1_1"/>
  <p:tag name="KSO_WM_TEMPLATE_CATEGORY" val="custom"/>
  <p:tag name="KSO_WM_TEMPLATE_INDEX" val="2019324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247_4*l_h_i*1_1_2"/>
  <p:tag name="KSO_WM_TEMPLATE_CATEGORY" val="custom"/>
  <p:tag name="KSO_WM_TEMPLATE_INDEX" val="2019324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2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247_4*l_h_f*1_1_1"/>
  <p:tag name="KSO_WM_TEMPLATE_CATEGORY" val="custom"/>
  <p:tag name="KSO_WM_TEMPLATE_INDEX" val="20193247"/>
  <p:tag name="KSO_WM_UNIT_LAYERLEVEL" val="1_1_1"/>
  <p:tag name="KSO_WM_TAG_VERSION" val="1.0"/>
  <p:tag name="KSO_WM_BEAUTIFY_FLAG" val="#wm#"/>
  <p:tag name="KSO_WM_UNIT_NOCLEAR" val="0"/>
  <p:tag name="KSO_WM_UNIT_VALUE" val="80"/>
  <p:tag name="KSO_WM_DIAGRAM_GROUP_CODE" val="l1-1"/>
  <p:tag name="KSO_WM_UNIT_TYPE" val="l_h_f"/>
  <p:tag name="KSO_WM_UNIT_INDEX" val="1_1_1"/>
  <p:tag name="KSO_WM_UNIT_PRESET_TEXT" val="单击此处添加文本具体内容"/>
  <p:tag name="KSO_WM_UNIT_TEXT_FILL_FORE_SCHEMECOLOR_INDEX" val="1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247_4*l_h_a*1_1_1"/>
  <p:tag name="KSO_WM_TEMPLATE_CATEGORY" val="custom"/>
  <p:tag name="KSO_WM_TEMPLATE_INDEX" val="20193247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l1-1"/>
  <p:tag name="KSO_WM_UNIT_TYPE" val="l_h_a"/>
  <p:tag name="KSO_WM_UNIT_INDEX" val="1_1_1"/>
  <p:tag name="KSO_WM_UNIT_PRESET_TEXT" val="添加标题"/>
  <p:tag name="KSO_WM_UNIT_VALUE" val="11"/>
  <p:tag name="KSO_WM_UNIT_TEXT_FILL_FORE_SCHEMECOLOR_INDEX" val="13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247_4*l_h_i*1_2_1"/>
  <p:tag name="KSO_WM_TEMPLATE_CATEGORY" val="custom"/>
  <p:tag name="KSO_WM_TEMPLATE_INDEX" val="2019324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247_4*l_h_i*1_2_2"/>
  <p:tag name="KSO_WM_TEMPLATE_CATEGORY" val="custom"/>
  <p:tag name="KSO_WM_TEMPLATE_INDEX" val="2019324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2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247_4*l_h_f*1_2_1"/>
  <p:tag name="KSO_WM_TEMPLATE_CATEGORY" val="custom"/>
  <p:tag name="KSO_WM_TEMPLATE_INDEX" val="20193247"/>
  <p:tag name="KSO_WM_UNIT_LAYERLEVEL" val="1_1_1"/>
  <p:tag name="KSO_WM_TAG_VERSION" val="1.0"/>
  <p:tag name="KSO_WM_BEAUTIFY_FLAG" val="#wm#"/>
  <p:tag name="KSO_WM_UNIT_NOCLEAR" val="0"/>
  <p:tag name="KSO_WM_UNIT_VALUE" val="80"/>
  <p:tag name="KSO_WM_DIAGRAM_GROUP_CODE" val="l1-1"/>
  <p:tag name="KSO_WM_UNIT_TYPE" val="l_h_f"/>
  <p:tag name="KSO_WM_UNIT_INDEX" val="1_2_1"/>
  <p:tag name="KSO_WM_UNIT_PRESET_TEXT" val="单击此处添加文本具体内容"/>
  <p:tag name="KSO_WM_UNIT_TEXT_FILL_FORE_SCHEMECOLOR_INDEX" val="1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247_4*l_h_a*1_2_1"/>
  <p:tag name="KSO_WM_TEMPLATE_CATEGORY" val="custom"/>
  <p:tag name="KSO_WM_TEMPLATE_INDEX" val="20193247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l1-1"/>
  <p:tag name="KSO_WM_UNIT_TYPE" val="l_h_a"/>
  <p:tag name="KSO_WM_UNIT_INDEX" val="1_2_1"/>
  <p:tag name="KSO_WM_UNIT_PRESET_TEXT" val="添加标题"/>
  <p:tag name="KSO_WM_UNIT_VALUE" val="1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247_4*l_h_i*1_3_1"/>
  <p:tag name="KSO_WM_TEMPLATE_CATEGORY" val="custom"/>
  <p:tag name="KSO_WM_TEMPLATE_INDEX" val="2019324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247_4*l_h_i*1_3_2"/>
  <p:tag name="KSO_WM_TEMPLATE_CATEGORY" val="custom"/>
  <p:tag name="KSO_WM_TEMPLATE_INDEX" val="2019324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2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247_4*l_h_f*1_3_1"/>
  <p:tag name="KSO_WM_TEMPLATE_CATEGORY" val="custom"/>
  <p:tag name="KSO_WM_TEMPLATE_INDEX" val="20193247"/>
  <p:tag name="KSO_WM_UNIT_LAYERLEVEL" val="1_1_1"/>
  <p:tag name="KSO_WM_TAG_VERSION" val="1.0"/>
  <p:tag name="KSO_WM_BEAUTIFY_FLAG" val="#wm#"/>
  <p:tag name="KSO_WM_UNIT_NOCLEAR" val="0"/>
  <p:tag name="KSO_WM_UNIT_VALUE" val="80"/>
  <p:tag name="KSO_WM_DIAGRAM_GROUP_CODE" val="l1-1"/>
  <p:tag name="KSO_WM_UNIT_TYPE" val="l_h_f"/>
  <p:tag name="KSO_WM_UNIT_INDEX" val="1_3_1"/>
  <p:tag name="KSO_WM_UNIT_PRESET_TEXT" val="单击此处添加文本具体内容"/>
  <p:tag name="KSO_WM_UNIT_TEXT_FILL_FORE_SCHEMECOLOR_INDEX" val="1"/>
  <p:tag name="KSO_WM_UNIT_TEXT_FILL_TYPE" val="1"/>
  <p:tag name="KSO_WM_UNIT_USESOURCEFORMAT_APPLY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247_4*l_h_a*1_3_1"/>
  <p:tag name="KSO_WM_TEMPLATE_CATEGORY" val="custom"/>
  <p:tag name="KSO_WM_TEMPLATE_INDEX" val="20193247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l1-1"/>
  <p:tag name="KSO_WM_UNIT_TYPE" val="l_h_a"/>
  <p:tag name="KSO_WM_UNIT_INDEX" val="1_3_1"/>
  <p:tag name="KSO_WM_UNIT_PRESET_TEXT" val="添加标题"/>
  <p:tag name="KSO_WM_UNIT_VALUE" val="11"/>
  <p:tag name="KSO_WM_UNIT_TEXT_FILL_FORE_SCHEMECOLOR_INDEX" val="13"/>
  <p:tag name="KSO_WM_UNIT_TEXT_FILL_TYPE" val="1"/>
  <p:tag name="KSO_WM_UNIT_USESOURCEFORMAT_APPLY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247_4*l_h_i*1_4_1"/>
  <p:tag name="KSO_WM_TEMPLATE_CATEGORY" val="custom"/>
  <p:tag name="KSO_WM_TEMPLATE_INDEX" val="2019324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247_4*l_h_i*1_4_2"/>
  <p:tag name="KSO_WM_TEMPLATE_CATEGORY" val="custom"/>
  <p:tag name="KSO_WM_TEMPLATE_INDEX" val="2019324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2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247_4*l_h_f*1_4_1"/>
  <p:tag name="KSO_WM_TEMPLATE_CATEGORY" val="custom"/>
  <p:tag name="KSO_WM_TEMPLATE_INDEX" val="20193247"/>
  <p:tag name="KSO_WM_UNIT_LAYERLEVEL" val="1_1_1"/>
  <p:tag name="KSO_WM_TAG_VERSION" val="1.0"/>
  <p:tag name="KSO_WM_BEAUTIFY_FLAG" val="#wm#"/>
  <p:tag name="KSO_WM_UNIT_NOCLEAR" val="0"/>
  <p:tag name="KSO_WM_UNIT_VALUE" val="80"/>
  <p:tag name="KSO_WM_DIAGRAM_GROUP_CODE" val="l1-1"/>
  <p:tag name="KSO_WM_UNIT_TYPE" val="l_h_f"/>
  <p:tag name="KSO_WM_UNIT_INDEX" val="1_4_1"/>
  <p:tag name="KSO_WM_UNIT_PRESET_TEXT" val="单击此处添加文本具体内容"/>
  <p:tag name="KSO_WM_UNIT_TEXT_FILL_FORE_SCHEMECOLOR_INDEX" val="1"/>
  <p:tag name="KSO_WM_UNIT_TEXT_FILL_TYPE" val="1"/>
  <p:tag name="KSO_WM_UNIT_USESOURCEFORMAT_APPLY" val="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247_4*l_h_a*1_4_1"/>
  <p:tag name="KSO_WM_TEMPLATE_CATEGORY" val="custom"/>
  <p:tag name="KSO_WM_TEMPLATE_INDEX" val="20193247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l1-1"/>
  <p:tag name="KSO_WM_UNIT_TYPE" val="l_h_a"/>
  <p:tag name="KSO_WM_UNIT_INDEX" val="1_4_1"/>
  <p:tag name="KSO_WM_UNIT_PRESET_TEXT" val="添加标题"/>
  <p:tag name="KSO_WM_UNIT_VALUE" val="11"/>
  <p:tag name="KSO_WM_UNIT_TEXT_FILL_FORE_SCHEMECOLOR_INDEX" val="13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247_4*l_i*1_2"/>
  <p:tag name="KSO_WM_TEMPLATE_CATEGORY" val="custom"/>
  <p:tag name="KSO_WM_TEMPLATE_INDEX" val="20193247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2"/>
  <p:tag name="KSO_WM_UNIT_LINE_FORE_SCHEMECOLOR_INDEX" val="14"/>
  <p:tag name="KSO_WM_UNIT_LINE_FILL_TYPE" val="2"/>
  <p:tag name="KSO_WM_UNIT_USESOURCEFORMAT_APPLY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247_4*l_i*1_3"/>
  <p:tag name="KSO_WM_TEMPLATE_CATEGORY" val="custom"/>
  <p:tag name="KSO_WM_TEMPLATE_INDEX" val="20193247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3"/>
  <p:tag name="KSO_WM_UNIT_LINE_FORE_SCHEMECOLOR_INDEX" val="14"/>
  <p:tag name="KSO_WM_UNIT_LINE_FILL_TYPE" val="2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247_4*l_i*1_4"/>
  <p:tag name="KSO_WM_TEMPLATE_CATEGORY" val="custom"/>
  <p:tag name="KSO_WM_TEMPLATE_INDEX" val="20193247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4"/>
  <p:tag name="KSO_WM_UNIT_LINE_FORE_SCHEMECOLOR_INDEX" val="14"/>
  <p:tag name="KSO_WM_UNIT_LINE_FILL_TYPE" val="2"/>
  <p:tag name="KSO_WM_UNIT_USESOURCEFORMAT_APPLY" val="1"/>
</p:tagLst>
</file>

<file path=ppt/tags/tag121.xml><?xml version="1.0" encoding="utf-8"?>
<p:tagLst xmlns:p="http://schemas.openxmlformats.org/presentationml/2006/main">
  <p:tag name="KSO_WM_UNIT_NOCLEAR" val="0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0238_7*e*1"/>
  <p:tag name="KSO_WM_TEMPLATE_CATEGORY" val="custom"/>
  <p:tag name="KSO_WM_TEMPLATE_INDEX" val="20200238"/>
  <p:tag name="KSO_WM_UNIT_LAYERLEVEL" val="1"/>
  <p:tag name="KSO_WM_TAG_VERSION" val="1.0"/>
  <p:tag name="KSO_WM_BEAUTIFY_FLAG" val="#wm#"/>
  <p:tag name="KSO_WM_UNIT_PRESET_TEXT" val="1"/>
</p:tagLst>
</file>

<file path=ppt/tags/tag122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0238_7*a*1"/>
  <p:tag name="KSO_WM_TEMPLATE_CATEGORY" val="custom"/>
  <p:tag name="KSO_WM_TEMPLATE_INDEX" val="20200238"/>
  <p:tag name="KSO_WM_UNIT_LAYERLEVEL" val="1"/>
  <p:tag name="KSO_WM_TAG_VERSION" val="1.0"/>
  <p:tag name="KSO_WM_BEAUTIFY_FLAG" val="#wm#"/>
  <p:tag name="KSO_WM_UNIT_PRESET_TEXT" val="点击此处添加小标题"/>
</p:tagLst>
</file>

<file path=ppt/tags/tag123.xml><?xml version="1.0" encoding="utf-8"?>
<p:tagLst xmlns:p="http://schemas.openxmlformats.org/presentationml/2006/main">
  <p:tag name="KSO_WM_UNIT_NOCLEAR" val="0"/>
  <p:tag name="KSO_WM_UNIT_VALUE" val="12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0238_7*b*1"/>
  <p:tag name="KSO_WM_TEMPLATE_CATEGORY" val="custom"/>
  <p:tag name="KSO_WM_TEMPLATE_INDEX" val="20200238"/>
  <p:tag name="KSO_WM_UNIT_LAYERLEVEL" val="1"/>
  <p:tag name="KSO_WM_TAG_VERSION" val="1.0"/>
  <p:tag name="KSO_WM_BEAUTIFY_FLAG" val="#wm#"/>
  <p:tag name="KSO_WM_UNIT_PRESET_TEXT" val="点击此处添加正文，请言简意赅的阐述观点。"/>
  <p:tag name="KSO_WM_UNIT_ISCONTENTSTITLE" val="0"/>
</p:tagLst>
</file>

<file path=ppt/tags/tag124.xml><?xml version="1.0" encoding="utf-8"?>
<p:tagLst xmlns:p="http://schemas.openxmlformats.org/presentationml/2006/main">
  <p:tag name="KSO_WM_SLIDE_ID" val="custom20200238_7"/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0238"/>
  <p:tag name="KSO_WM_SLIDE_LAYOUT" val="a_b_e"/>
  <p:tag name="KSO_WM_SLIDE_LAYOUT_CNT" val="1_1_1"/>
</p:tagLst>
</file>

<file path=ppt/tags/tag125.xml><?xml version="1.0" encoding="utf-8"?>
<p:tagLst xmlns:p="http://schemas.openxmlformats.org/presentationml/2006/main">
  <p:tag name="KSO_WM_UNIT_NOCLEAR" val="0"/>
  <p:tag name="KSO_WM_UNIT_SHOW_EDIT_AREA_INDICATION" val="1"/>
  <p:tag name="KSO_WM_UNIT_VALUE" val="12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5_1*f*1"/>
  <p:tag name="KSO_WM_TEMPLATE_CATEGORY" val="diagram"/>
  <p:tag name="KSO_WM_TEMPLATE_INDEX" val="20201555"/>
  <p:tag name="KSO_WM_UNIT_LAYERLEVEL" val="1"/>
  <p:tag name="KSO_WM_TAG_VERSION" val="1.0"/>
  <p:tag name="KSO_WM_BEAUTIFY_FLAG" val="#wm#"/>
  <p:tag name="KSO_WM_UNIT_PRESET_TEXT" val="点击输入正文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5_1*i*2"/>
  <p:tag name="KSO_WM_TEMPLATE_CATEGORY" val="diagram"/>
  <p:tag name="KSO_WM_TEMPLATE_INDEX" val="20201555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5_1*i*3"/>
  <p:tag name="KSO_WM_TEMPLATE_CATEGORY" val="diagram"/>
  <p:tag name="KSO_WM_TEMPLATE_INDEX" val="20201555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5_1*i*4"/>
  <p:tag name="KSO_WM_TEMPLATE_CATEGORY" val="diagram"/>
  <p:tag name="KSO_WM_TEMPLATE_INDEX" val="20201555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VALUE" val="971*236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555_1*d*1"/>
  <p:tag name="KSO_WM_TEMPLATE_CATEGORY" val="diagram"/>
  <p:tag name="KSO_WM_TEMPLATE_INDEX" val="20201555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30.xml><?xml version="1.0" encoding="utf-8"?>
<p:tagLst xmlns:p="http://schemas.openxmlformats.org/presentationml/2006/main">
  <p:tag name="KSO_WM_SLIDE_ID" val="diagram20201555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8*454"/>
  <p:tag name="KSO_WM_SLIDE_POSITION" val="43*38"/>
  <p:tag name="KSO_WM_TAG_VERSION" val="1.0"/>
  <p:tag name="KSO_WM_BEAUTIFY_FLAG" val="#wm#"/>
  <p:tag name="KSO_WM_TEMPLATE_CATEGORY" val="diagram"/>
  <p:tag name="KSO_WM_TEMPLATE_INDEX" val="20201555"/>
  <p:tag name="KSO_WM_SLIDE_LAYOUT" val="d_f"/>
  <p:tag name="KSO_WM_SLIDE_LAYOUT_CNT" val="1_1"/>
</p:tagLst>
</file>

<file path=ppt/tags/tag131.xml><?xml version="1.0" encoding="utf-8"?>
<p:tagLst xmlns:p="http://schemas.openxmlformats.org/presentationml/2006/main">
  <p:tag name="KSO_WM_UNIT_VALUE" val="1354*152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565_1*d*1"/>
  <p:tag name="KSO_WM_TEMPLATE_CATEGORY" val="diagram"/>
  <p:tag name="KSO_WM_TEMPLATE_INDEX" val="20201565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VALUE" val="1354*71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1565_1*d*2"/>
  <p:tag name="KSO_WM_TEMPLATE_CATEGORY" val="diagram"/>
  <p:tag name="KSO_WM_TEMPLATE_INDEX" val="20201565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VALUE" val="636*71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3"/>
  <p:tag name="KSO_WM_UNIT_ID" val="diagram20201565_1*d*3"/>
  <p:tag name="KSO_WM_TEMPLATE_CATEGORY" val="diagram"/>
  <p:tag name="KSO_WM_TEMPLATE_INDEX" val="20201565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VALUE" val="636*71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4"/>
  <p:tag name="KSO_WM_UNIT_ID" val="diagram20201565_1*d*4"/>
  <p:tag name="KSO_WM_TEMPLATE_CATEGORY" val="diagram"/>
  <p:tag name="KSO_WM_TEMPLATE_INDEX" val="20201565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BEAUTIFY_FLAG" val="#wm#"/>
  <p:tag name="KSO_WM_TEMPLATE_CATEGORY" val="diagram"/>
  <p:tag name="KSO_WM_TEMPLATE_INDEX" val="20201565"/>
  <p:tag name="KSO_WM_SLIDE_ID" val="diagram20201565_1"/>
  <p:tag name="KSO_WM_TEMPLATE_SUBCATEGORY" val="0"/>
  <p:tag name="KSO_WM_SLIDE_ITEM_CNT" val="0"/>
  <p:tag name="KSO_WM_SLIDE_INDEX" val="1"/>
  <p:tag name="KSO_WM_TAG_VERSION" val="1.0"/>
  <p:tag name="KSO_WM_SLIDE_LAYOUT" val="d"/>
  <p:tag name="KSO_WM_SLIDE_LAYOUT_CNT" val="4"/>
  <p:tag name="KSO_WM_SLIDE_TYPE" val="text"/>
  <p:tag name="KSO_WM_SLIDE_SUBTYPE" val="picTxt"/>
  <p:tag name="KSO_WM_SLIDE_SIZE" val="886*454"/>
  <p:tag name="KSO_WM_SLIDE_POSITION" val="37*38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6*i*3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6*i*4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238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238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TEMPLATE_THUMBS_INDEX" val="1、4、5、7、8"/>
  <p:tag name="KSO_WM_TEMPLATE_SUBCATEGORY" val="0"/>
  <p:tag name="KSO_WM_UNIT_SHOW_EDIT_AREA_INDICATION" val="0"/>
  <p:tag name="KSO_WM_TAG_VERSION" val="1.0"/>
  <p:tag name="KSO_WM_BEAUTIFY_FLAG" val="#wm#"/>
  <p:tag name="KSO_WM_TEMPLATE_CATEGORY" val="custom"/>
  <p:tag name="KSO_WM_TEMPLATE_INDEX" val="20200238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A238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7DAA42"/>
      </a:accent1>
      <a:accent2>
        <a:srgbClr val="5BDD98"/>
      </a:accent2>
      <a:accent3>
        <a:srgbClr val="5BDDDB"/>
      </a:accent3>
      <a:accent4>
        <a:srgbClr val="4AD1FF"/>
      </a:accent4>
      <a:accent5>
        <a:srgbClr val="AFDCEA"/>
      </a:accent5>
      <a:accent6>
        <a:srgbClr val="4B19EB"/>
      </a:accent6>
      <a:hlink>
        <a:srgbClr val="304FFE"/>
      </a:hlink>
      <a:folHlink>
        <a:srgbClr val="492067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168</Words>
  <Application>WPS 演示</Application>
  <PresentationFormat>全屏显示(16:9)</PresentationFormat>
  <Paragraphs>30</Paragraphs>
  <Slides>7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阿里巴巴普惠体 R</vt:lpstr>
      <vt:lpstr>微软雅黑 Light</vt:lpstr>
      <vt:lpstr>黑体</vt:lpstr>
      <vt:lpstr>汉仪旗黑-85S</vt:lpstr>
      <vt:lpstr>Century Gothic</vt:lpstr>
      <vt:lpstr>Montserrat Semi Bold</vt:lpstr>
      <vt:lpstr>义启紫水晶体</vt:lpstr>
      <vt:lpstr>SureReal</vt:lpstr>
      <vt:lpstr>HYQiHei 95S</vt:lpstr>
      <vt:lpstr>HYQiHei 35S</vt:lpstr>
      <vt:lpstr>Office 主题</vt:lpstr>
      <vt:lpstr>Office 主题​​</vt:lpstr>
      <vt:lpstr>PowerPoint 演示文稿</vt:lpstr>
      <vt:lpstr>PowerPoint 演示文稿</vt:lpstr>
      <vt:lpstr>点击此处添加小标题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kk</dc:creator>
  <cp:lastModifiedBy>刘锦坤</cp:lastModifiedBy>
  <cp:revision>15</cp:revision>
  <dcterms:created xsi:type="dcterms:W3CDTF">2016-08-09T06:48:00Z</dcterms:created>
  <dcterms:modified xsi:type="dcterms:W3CDTF">2019-06-26T03:58:09Z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2052-11.1.0.8812</vt:lpwstr>
  </property>
</Properties>
</file>