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76" r:id="rId5"/>
    <p:sldId id="279" r:id="rId6"/>
    <p:sldId id="259" r:id="rId7"/>
    <p:sldId id="260" r:id="rId8"/>
    <p:sldId id="270" r:id="rId9"/>
    <p:sldId id="261" r:id="rId10"/>
    <p:sldId id="278" r:id="rId11"/>
    <p:sldId id="262" r:id="rId12"/>
    <p:sldId id="263" r:id="rId13"/>
    <p:sldId id="273" r:id="rId14"/>
    <p:sldId id="274" r:id="rId15"/>
    <p:sldId id="275" r:id="rId16"/>
    <p:sldId id="264" r:id="rId17"/>
    <p:sldId id="265" r:id="rId18"/>
    <p:sldId id="266" r:id="rId19"/>
    <p:sldId id="267" r:id="rId20"/>
    <p:sldId id="268" r:id="rId21"/>
    <p:sldId id="269" r:id="rId22"/>
    <p:sldId id="272" r:id="rId23"/>
    <p:sldId id="280" r:id="rId24"/>
    <p:sldId id="27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F90E8-EECB-4817-99E8-255BDFE4C1F6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E5755-E244-4F24-99E6-190FBD877D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5755-E244-4F24-99E6-190FBD877DE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5755-E244-4F24-99E6-190FBD877DE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5755-E244-4F24-99E6-190FBD877DE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5755-E244-4F24-99E6-190FBD877DE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5755-E244-4F24-99E6-190FBD877DE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5755-E244-4F24-99E6-190FBD877DE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5755-E244-4F24-99E6-190FBD877DE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5755-E244-4F24-99E6-190FBD877DE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5755-E244-4F24-99E6-190FBD877DE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5755-E244-4F24-99E6-190FBD877DE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5755-E244-4F24-99E6-190FBD877DE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5755-E244-4F24-99E6-190FBD877D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5755-E244-4F24-99E6-190FBD877DE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5755-E244-4F24-99E6-190FBD877DE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5755-E244-4F24-99E6-190FBD877DE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5755-E244-4F24-99E6-190FBD877DE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5755-E244-4F24-99E6-190FBD877DE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5755-E244-4F24-99E6-190FBD877DE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5755-E244-4F24-99E6-190FBD877DE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5755-E244-4F24-99E6-190FBD877DE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5755-E244-4F24-99E6-190FBD877DE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5755-E244-4F24-99E6-190FBD877DE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8726A44-B9A2-4D9B-BBAD-E8F72D9CD23F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10E9107-8A43-435A-9B8B-C1D94CCD7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726A44-B9A2-4D9B-BBAD-E8F72D9CD23F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0E9107-8A43-435A-9B8B-C1D94CCD7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88726A44-B9A2-4D9B-BBAD-E8F72D9CD23F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10E9107-8A43-435A-9B8B-C1D94CCD7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726A44-B9A2-4D9B-BBAD-E8F72D9CD23F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0E9107-8A43-435A-9B8B-C1D94CCD7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8726A44-B9A2-4D9B-BBAD-E8F72D9CD23F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910E9107-8A43-435A-9B8B-C1D94CCD7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726A44-B9A2-4D9B-BBAD-E8F72D9CD23F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0E9107-8A43-435A-9B8B-C1D94CCD7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726A44-B9A2-4D9B-BBAD-E8F72D9CD23F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0E9107-8A43-435A-9B8B-C1D94CCD7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726A44-B9A2-4D9B-BBAD-E8F72D9CD23F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0E9107-8A43-435A-9B8B-C1D94CCD7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8726A44-B9A2-4D9B-BBAD-E8F72D9CD23F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0E9107-8A43-435A-9B8B-C1D94CCD7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726A44-B9A2-4D9B-BBAD-E8F72D9CD23F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0E9107-8A43-435A-9B8B-C1D94CCD7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726A44-B9A2-4D9B-BBAD-E8F72D9CD23F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0E9107-8A43-435A-9B8B-C1D94CCD76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88726A44-B9A2-4D9B-BBAD-E8F72D9CD23F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10E9107-8A43-435A-9B8B-C1D94CCD7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Health apps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 err="1" smtClean="0"/>
              <a:t>Preeti</a:t>
            </a:r>
            <a:r>
              <a:rPr lang="en-US" dirty="0" smtClean="0"/>
              <a:t> </a:t>
            </a:r>
            <a:r>
              <a:rPr lang="en-US" dirty="0" err="1" smtClean="0"/>
              <a:t>Moda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Computing the points for food in weight watchers app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2700" y="1842294"/>
            <a:ext cx="30480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Suggests </a:t>
            </a:r>
            <a:r>
              <a:rPr lang="en-US" dirty="0" smtClean="0"/>
              <a:t>the food available </a:t>
            </a:r>
            <a:r>
              <a:rPr lang="en-US" dirty="0" smtClean="0"/>
              <a:t>in </a:t>
            </a:r>
            <a:r>
              <a:rPr lang="en-US" dirty="0" smtClean="0"/>
              <a:t>the specified restaurant </a:t>
            </a:r>
            <a:r>
              <a:rPr lang="en-US" dirty="0" smtClean="0"/>
              <a:t>depending </a:t>
            </a:r>
            <a:r>
              <a:rPr lang="en-US" dirty="0" smtClean="0"/>
              <a:t>on the </a:t>
            </a:r>
            <a:r>
              <a:rPr lang="en-US" dirty="0" smtClean="0"/>
              <a:t>preferences</a:t>
            </a:r>
          </a:p>
          <a:p>
            <a:endParaRPr lang="en-US" dirty="0" smtClean="0"/>
          </a:p>
          <a:p>
            <a:r>
              <a:rPr lang="en-US" dirty="0" smtClean="0"/>
              <a:t>Grocery helper feature helps in selecting groceries by computing the points for each item and suggesting the better food item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 2:Weight tracker	-features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Keeps track of weight on a daily basis</a:t>
            </a:r>
          </a:p>
          <a:p>
            <a:r>
              <a:rPr lang="en-US" dirty="0" smtClean="0"/>
              <a:t>Helps in setting goals and quantify progress toward goals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Weight history-profile </a:t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676400"/>
            <a:ext cx="30480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Weight entry in weight tracker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2700" y="1842294"/>
            <a:ext cx="30480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Weight journal in weight tracker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2700" y="1842294"/>
            <a:ext cx="30480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Computation in weight tracker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computes the moving average along with scale weight</a:t>
            </a:r>
          </a:p>
          <a:p>
            <a:r>
              <a:rPr lang="en-US" dirty="0" smtClean="0"/>
              <a:t>It develops a weight chart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Connectivity in weight tracker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 tracker connects to web so that they can maintain information online </a:t>
            </a:r>
          </a:p>
          <a:p>
            <a:r>
              <a:rPr lang="en-US" dirty="0" smtClean="0"/>
              <a:t>Can login to the account in the webpage through the phone and update the information automatically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intelligence??????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NO intelligence in this application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app is better between the two?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Weight watcher is better than the weight tracker app as it has more features and has little intelligence compared to weight tracker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health apps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Helps in following proper diet and exercise</a:t>
            </a:r>
          </a:p>
          <a:p>
            <a:r>
              <a:rPr lang="en-US" dirty="0" smtClean="0"/>
              <a:t>Can track Blood </a:t>
            </a:r>
            <a:r>
              <a:rPr lang="en-US" dirty="0" err="1" smtClean="0"/>
              <a:t>pressure,check</a:t>
            </a:r>
            <a:r>
              <a:rPr lang="en-US" dirty="0" smtClean="0"/>
              <a:t> eye sight</a:t>
            </a:r>
          </a:p>
          <a:p>
            <a:r>
              <a:rPr lang="en-US" dirty="0" smtClean="0"/>
              <a:t>Helps in maintaining records in hospitals</a:t>
            </a:r>
          </a:p>
          <a:p>
            <a:r>
              <a:rPr lang="en-US" dirty="0" smtClean="0"/>
              <a:t>Can signal doctors if a patient’s condition changes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2042160"/>
          </a:xfrm>
        </p:spPr>
        <p:txBody>
          <a:bodyPr>
            <a:normAutofit/>
          </a:bodyPr>
          <a:lstStyle/>
          <a:p>
            <a:r>
              <a:rPr lang="en-US" dirty="0" smtClean="0"/>
              <a:t>What can be added to weight watcher to make it a better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7239000" cy="3712536"/>
          </a:xfrm>
        </p:spPr>
        <p:txBody>
          <a:bodyPr/>
          <a:lstStyle/>
          <a:p>
            <a:r>
              <a:rPr lang="en-US" dirty="0" smtClean="0"/>
              <a:t>We can add a GPS system which can locate the current position</a:t>
            </a:r>
          </a:p>
          <a:p>
            <a:r>
              <a:rPr lang="en-US" dirty="0" smtClean="0"/>
              <a:t>We can also add a pedometer to track the steps we took per day and count the calories</a:t>
            </a:r>
          </a:p>
          <a:p>
            <a:pPr>
              <a:buNone/>
            </a:pPr>
            <a:r>
              <a:rPr lang="en-US" dirty="0" smtClean="0"/>
              <a:t>                    These add more intelligence!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more apps!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Lifescan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Connects </a:t>
            </a:r>
            <a:r>
              <a:rPr lang="en-US" dirty="0" smtClean="0"/>
              <a:t>to </a:t>
            </a:r>
            <a:r>
              <a:rPr lang="en-US" dirty="0" err="1" smtClean="0"/>
              <a:t>iphone</a:t>
            </a:r>
            <a:r>
              <a:rPr lang="en-US" dirty="0" smtClean="0"/>
              <a:t> through </a:t>
            </a:r>
            <a:r>
              <a:rPr lang="en-US" dirty="0" err="1" smtClean="0"/>
              <a:t>bluetooth</a:t>
            </a:r>
            <a:r>
              <a:rPr lang="en-US" dirty="0" smtClean="0"/>
              <a:t> </a:t>
            </a:r>
            <a:r>
              <a:rPr lang="en-US" dirty="0" smtClean="0"/>
              <a:t>enabled glucose </a:t>
            </a:r>
            <a:r>
              <a:rPr lang="en-US" dirty="0" smtClean="0"/>
              <a:t>monitor to find blood glucose levels for diabetes </a:t>
            </a:r>
            <a:r>
              <a:rPr lang="en-US" dirty="0" smtClean="0"/>
              <a:t>patients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Korea, device maker LG has the KP8400, which is a cell phone that comes with a glucose monitoring strip, giving you insulin and blood readings on the phone’s display.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more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Hitachi </a:t>
            </a:r>
            <a:r>
              <a:rPr lang="en-US" dirty="0" smtClean="0"/>
              <a:t>of Japan offers a watch-like device that lets you track your pulse, skin-temperature and bodily motion.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Mobile </a:t>
            </a:r>
            <a:r>
              <a:rPr lang="en-US" dirty="0" smtClean="0"/>
              <a:t>phone based clinical microscopy for </a:t>
            </a:r>
            <a:r>
              <a:rPr lang="en-US" dirty="0" err="1" smtClean="0"/>
              <a:t>diagnosis,screening</a:t>
            </a:r>
            <a:r>
              <a:rPr lang="en-US" dirty="0" smtClean="0"/>
              <a:t> and monitoring of treatment of diseases like malaria etc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3489960"/>
          </a:xfrm>
        </p:spPr>
        <p:txBody>
          <a:bodyPr/>
          <a:lstStyle/>
          <a:p>
            <a:r>
              <a:rPr lang="en-US" dirty="0" smtClean="0"/>
              <a:t>         Any questions????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172200"/>
            <a:ext cx="7239000" cy="283536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http://venturebeat.com/2009/04/21/your-health-on-the-iphone/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http://www.apple.com/webapps/utilities/weightdateweighttracker.html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http://www.weightwatchers.com/templates/marketing/Landing_1col_nonav.aspx?PageId=1144651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http://www.iphonelife.com/blog/2884/love-new-weightwatchers-app-0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http://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appshopper.com/healthcare-fitness/weight-watchers-mobile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http://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www.xuan-wang.com/portfolio/grocery.html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http://www.ehow.com/how_2058466_calculate-weight-watchers-points.html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1:Weight watchers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Recipes</a:t>
            </a:r>
          </a:p>
          <a:p>
            <a:r>
              <a:rPr lang="en-US" dirty="0" smtClean="0"/>
              <a:t>Tracker menu</a:t>
            </a:r>
          </a:p>
          <a:p>
            <a:r>
              <a:rPr lang="en-US" dirty="0" smtClean="0"/>
              <a:t>Restaurant guide</a:t>
            </a:r>
          </a:p>
          <a:p>
            <a:r>
              <a:rPr lang="en-US" dirty="0" smtClean="0"/>
              <a:t>Find menu</a:t>
            </a:r>
          </a:p>
          <a:p>
            <a:r>
              <a:rPr lang="en-US" dirty="0" smtClean="0"/>
              <a:t>Calculator </a:t>
            </a:r>
            <a:r>
              <a:rPr lang="en-US" dirty="0" smtClean="0"/>
              <a:t>menu</a:t>
            </a:r>
          </a:p>
          <a:p>
            <a:r>
              <a:rPr lang="en-US" smtClean="0"/>
              <a:t>Grocery helper</a:t>
            </a:r>
            <a:endParaRPr lang="en-US" dirty="0" smtClean="0"/>
          </a:p>
          <a:p>
            <a:r>
              <a:rPr lang="en-US" dirty="0" smtClean="0"/>
              <a:t>Provides video demos for fitness exercises</a:t>
            </a:r>
          </a:p>
          <a:p>
            <a:r>
              <a:rPr lang="en-US" dirty="0" smtClean="0"/>
              <a:t>Meeting locator(additional  feature)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Tracking points for food and activities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2700" y="1842294"/>
            <a:ext cx="30480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Grocery helper for weight watcher app</a:t>
            </a:r>
            <a:endParaRPr lang="en-US" dirty="0"/>
          </a:p>
        </p:txBody>
      </p:sp>
      <p:pic>
        <p:nvPicPr>
          <p:cNvPr id="4" name="Content Placeholder 3" descr="screenshot of prototype:main page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76400"/>
            <a:ext cx="28194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screenshot of prototype:optimize shopping lis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752600"/>
            <a:ext cx="26670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813560"/>
          </a:xfrm>
        </p:spPr>
        <p:txBody>
          <a:bodyPr>
            <a:normAutofit/>
          </a:bodyPr>
          <a:lstStyle/>
          <a:p>
            <a:r>
              <a:rPr lang="en-US" dirty="0" smtClean="0"/>
              <a:t>What makes       it a better app and a          knowledge advantage         machine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462286"/>
            <a:ext cx="4790881" cy="439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ight Arrow 10"/>
          <p:cNvSpPr/>
          <p:nvPr/>
        </p:nvSpPr>
        <p:spPr>
          <a:xfrm rot="2030660">
            <a:off x="5280220" y="5608474"/>
            <a:ext cx="222765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12" name="Left Arrow 11"/>
          <p:cNvSpPr/>
          <p:nvPr/>
        </p:nvSpPr>
        <p:spPr>
          <a:xfrm rot="19611960">
            <a:off x="271356" y="5714839"/>
            <a:ext cx="209307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Computation</a:t>
            </a:r>
            <a:endParaRPr lang="en-US" dirty="0"/>
          </a:p>
        </p:txBody>
      </p:sp>
      <p:sp>
        <p:nvSpPr>
          <p:cNvPr id="13" name="Up Arrow 12"/>
          <p:cNvSpPr/>
          <p:nvPr/>
        </p:nvSpPr>
        <p:spPr>
          <a:xfrm>
            <a:off x="3810000" y="304800"/>
            <a:ext cx="484632" cy="3352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Intelligence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239000" cy="4931736"/>
          </a:xfrm>
        </p:spPr>
        <p:txBody>
          <a:bodyPr/>
          <a:lstStyle/>
          <a:p>
            <a:r>
              <a:rPr lang="en-US" dirty="0" smtClean="0"/>
              <a:t>Connects to weight watchers </a:t>
            </a:r>
          </a:p>
          <a:p>
            <a:pPr>
              <a:buNone/>
            </a:pPr>
            <a:r>
              <a:rPr lang="en-US" dirty="0" smtClean="0"/>
              <a:t>  website </a:t>
            </a:r>
            <a:r>
              <a:rPr lang="en-US" smtClean="0"/>
              <a:t>and sets </a:t>
            </a:r>
            <a:r>
              <a:rPr lang="en-US" dirty="0" smtClean="0"/>
              <a:t>meetings</a:t>
            </a:r>
          </a:p>
          <a:p>
            <a:pPr>
              <a:buNone/>
            </a:pPr>
            <a:r>
              <a:rPr lang="en-US" dirty="0" smtClean="0"/>
              <a:t>   to obtain latest information </a:t>
            </a:r>
          </a:p>
          <a:p>
            <a:pPr>
              <a:buNone/>
            </a:pPr>
            <a:r>
              <a:rPr lang="en-US" dirty="0" smtClean="0"/>
              <a:t>   or helps to follow the </a:t>
            </a:r>
          </a:p>
          <a:p>
            <a:pPr>
              <a:buNone/>
            </a:pPr>
            <a:r>
              <a:rPr lang="en-US" dirty="0" smtClean="0"/>
              <a:t>   meetings online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600200"/>
            <a:ext cx="30480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Helps in locating the </a:t>
            </a:r>
          </a:p>
          <a:p>
            <a:pPr>
              <a:buNone/>
            </a:pPr>
            <a:r>
              <a:rPr lang="en-US" dirty="0" smtClean="0"/>
              <a:t>  restaurants and pulls out </a:t>
            </a:r>
          </a:p>
          <a:p>
            <a:pPr>
              <a:buNone/>
            </a:pPr>
            <a:r>
              <a:rPr lang="en-US" dirty="0" smtClean="0"/>
              <a:t>  required information 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1371600"/>
            <a:ext cx="2514600" cy="403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the points for specific food</a:t>
            </a:r>
          </a:p>
          <a:p>
            <a:r>
              <a:rPr lang="en-US" dirty="0" smtClean="0"/>
              <a:t>Computes daily and weekly points and also activity points</a:t>
            </a:r>
          </a:p>
          <a:p>
            <a:r>
              <a:rPr lang="en-US" dirty="0" smtClean="0"/>
              <a:t>Displays progress charts showing our progress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4602</TotalTime>
  <Words>500</Words>
  <Application>Microsoft Office PowerPoint</Application>
  <PresentationFormat>On-screen Show (4:3)</PresentationFormat>
  <Paragraphs>107</Paragraphs>
  <Slides>24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Opulent</vt:lpstr>
      <vt:lpstr>Health apps </vt:lpstr>
      <vt:lpstr>What health apps do?</vt:lpstr>
      <vt:lpstr>App 1:Weight watchers</vt:lpstr>
      <vt:lpstr>Tracking points for food and activities</vt:lpstr>
      <vt:lpstr>Grocery helper for weight watcher app</vt:lpstr>
      <vt:lpstr>What makes       it a better app and a          knowledge advantage         machine</vt:lpstr>
      <vt:lpstr>Connectivity </vt:lpstr>
      <vt:lpstr>connectivity</vt:lpstr>
      <vt:lpstr>Computation </vt:lpstr>
      <vt:lpstr>Computing the points for food in weight watchers app</vt:lpstr>
      <vt:lpstr>Intelligence</vt:lpstr>
      <vt:lpstr>App 2:Weight tracker -features</vt:lpstr>
      <vt:lpstr>Weight history-profile  overview</vt:lpstr>
      <vt:lpstr>Weight entry in weight tracker</vt:lpstr>
      <vt:lpstr>Weight journal in weight tracker</vt:lpstr>
      <vt:lpstr>Computation in weight tracker</vt:lpstr>
      <vt:lpstr>Connectivity in weight tracker</vt:lpstr>
      <vt:lpstr>intelligence??????</vt:lpstr>
      <vt:lpstr>Which app is better between the two?</vt:lpstr>
      <vt:lpstr>What can be added to weight watcher to make it a better app</vt:lpstr>
      <vt:lpstr>Few more apps!</vt:lpstr>
      <vt:lpstr>Few more apps</vt:lpstr>
      <vt:lpstr>         Any questions????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apps </dc:title>
  <dc:creator>preeti</dc:creator>
  <cp:lastModifiedBy>Soumya Rani</cp:lastModifiedBy>
  <cp:revision>33</cp:revision>
  <dcterms:created xsi:type="dcterms:W3CDTF">2009-10-22T01:21:04Z</dcterms:created>
  <dcterms:modified xsi:type="dcterms:W3CDTF">2009-10-28T12:03:22Z</dcterms:modified>
</cp:coreProperties>
</file>