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6" r:id="rId13"/>
    <p:sldId id="26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E4233-94D9-4EA0-96EC-477021813CBD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E626F-6B29-4A1D-9910-0E743E411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E626F-6B29-4A1D-9910-0E743E411AD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B10752-16AB-4452-BD94-4BB1C7B4E176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3528DA-093A-45D3-982C-13AEBB425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10752-16AB-4452-BD94-4BB1C7B4E176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528DA-093A-45D3-982C-13AEBB425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10752-16AB-4452-BD94-4BB1C7B4E176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528DA-093A-45D3-982C-13AEBB425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10752-16AB-4452-BD94-4BB1C7B4E176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528DA-093A-45D3-982C-13AEBB425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10752-16AB-4452-BD94-4BB1C7B4E176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528DA-093A-45D3-982C-13AEBB425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10752-16AB-4452-BD94-4BB1C7B4E176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528DA-093A-45D3-982C-13AEBB425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10752-16AB-4452-BD94-4BB1C7B4E176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528DA-093A-45D3-982C-13AEBB425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10752-16AB-4452-BD94-4BB1C7B4E176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528DA-093A-45D3-982C-13AEBB425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10752-16AB-4452-BD94-4BB1C7B4E176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528DA-093A-45D3-982C-13AEBB425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DB10752-16AB-4452-BD94-4BB1C7B4E176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528DA-093A-45D3-982C-13AEBB425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B10752-16AB-4452-BD94-4BB1C7B4E176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3528DA-093A-45D3-982C-13AEBB425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B10752-16AB-4452-BD94-4BB1C7B4E176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3528DA-093A-45D3-982C-13AEBB425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Taxonomy Based Adaptive Search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Praneeth</a:t>
            </a:r>
            <a:r>
              <a:rPr lang="en-US" dirty="0" smtClean="0"/>
              <a:t> </a:t>
            </a:r>
            <a:r>
              <a:rPr lang="en-US" smtClean="0"/>
              <a:t>Polavarapu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590766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6248400"/>
            <a:ext cx="7467600" cy="524669"/>
          </a:xfrm>
        </p:spPr>
        <p:txBody>
          <a:bodyPr/>
          <a:lstStyle/>
          <a:p>
            <a:r>
              <a:rPr lang="en-US" dirty="0" smtClean="0"/>
              <a:t>Taxonomy-based Adaptive Web Search Method-Said Mirza Pahlevi and Hiroyuki Kitagawa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09800"/>
            <a:ext cx="49434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096000"/>
            <a:ext cx="6553200" cy="677069"/>
          </a:xfrm>
        </p:spPr>
        <p:txBody>
          <a:bodyPr/>
          <a:lstStyle/>
          <a:p>
            <a:r>
              <a:rPr lang="en-US" dirty="0" smtClean="0"/>
              <a:t>Reference-Taxonomy-based Adaptive Web Search Method-Said Mirza Pahlevi and Hiroyuki Kitagawa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of this experiment is calculated by the parameter called precision.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r>
              <a:rPr lang="en-US" dirty="0" smtClean="0"/>
              <a:t>The returned result set is more closely related to the user context eliminating the noise</a:t>
            </a:r>
          </a:p>
          <a:p>
            <a:endParaRPr lang="en-US" dirty="0" smtClean="0"/>
          </a:p>
          <a:p>
            <a:r>
              <a:rPr lang="en-US" dirty="0" smtClean="0"/>
              <a:t>This search engine does not fair well when the context is narrow.</a:t>
            </a:r>
          </a:p>
          <a:p>
            <a:pPr>
              <a:buNone/>
            </a:pPr>
            <a:r>
              <a:rPr lang="en-US" dirty="0" smtClean="0"/>
              <a:t>                   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very hard to build a good and large hierarchical classifier  that can deal with wide variety of topics.</a:t>
            </a:r>
          </a:p>
          <a:p>
            <a:r>
              <a:rPr lang="en-US" dirty="0" smtClean="0"/>
              <a:t>This cannot deal with modification of category hierarchies. For ex: deletion and addition of categories and their associated documents.</a:t>
            </a:r>
          </a:p>
          <a:p>
            <a:r>
              <a:rPr lang="en-US" dirty="0" smtClean="0"/>
              <a:t>This search engine is time consuming since it </a:t>
            </a:r>
          </a:p>
          <a:p>
            <a:pPr>
              <a:buNone/>
            </a:pPr>
            <a:r>
              <a:rPr lang="en-US" dirty="0" smtClean="0"/>
              <a:t>   takes multiple http requests to get the documents.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Taxonomy-based Adaptive Web Search Method</a:t>
            </a:r>
          </a:p>
          <a:p>
            <a:pPr>
              <a:buNone/>
            </a:pPr>
            <a:r>
              <a:rPr lang="en-US" dirty="0" smtClean="0"/>
              <a:t> -</a:t>
            </a:r>
            <a:r>
              <a:rPr lang="en-US" i="1" dirty="0" smtClean="0"/>
              <a:t>Said Mirza Pahlevi and Hiroyuki Kitagawa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Crawler Based Search engine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Noise in the Crawler Based search Engine is high</a:t>
            </a:r>
          </a:p>
          <a:p>
            <a:endParaRPr lang="en-US" dirty="0" smtClean="0"/>
          </a:p>
          <a:p>
            <a:r>
              <a:rPr lang="en-US" dirty="0" smtClean="0"/>
              <a:t>Search is limited to Locally Compiled Data Base</a:t>
            </a:r>
          </a:p>
          <a:p>
            <a:r>
              <a:rPr lang="en-US" dirty="0" smtClean="0"/>
              <a:t>Efficiency of traditional search engine is low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Usage of rule based classifier based on machine learning technique.</a:t>
            </a:r>
          </a:p>
          <a:p>
            <a:endParaRPr lang="en-US" dirty="0" smtClean="0"/>
          </a:p>
          <a:p>
            <a:r>
              <a:rPr lang="en-US" dirty="0" smtClean="0"/>
              <a:t>Search is based on context selected by the user on the taxonomy</a:t>
            </a:r>
          </a:p>
          <a:p>
            <a:endParaRPr lang="en-US" dirty="0" smtClean="0"/>
          </a:p>
          <a:p>
            <a:r>
              <a:rPr lang="en-US" dirty="0" smtClean="0"/>
              <a:t>The main goal of this system is to deal with the exponential growth of data on web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Based Engine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User’s query is modified based on the rule based classifier from documents from taxonomy based search engine</a:t>
            </a:r>
          </a:p>
          <a:p>
            <a:endParaRPr lang="en-US" dirty="0" smtClean="0"/>
          </a:p>
          <a:p>
            <a:r>
              <a:rPr lang="en-US" dirty="0" smtClean="0"/>
              <a:t>The modified query is then given input to crawler based search engine</a:t>
            </a:r>
          </a:p>
          <a:p>
            <a:endParaRPr lang="en-US" dirty="0" smtClean="0"/>
          </a:p>
          <a:p>
            <a:r>
              <a:rPr lang="en-US" dirty="0" smtClean="0"/>
              <a:t>The result set contains documents which can be categorized to a category in taxonomy.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is based on “learning” technique</a:t>
            </a:r>
          </a:p>
          <a:p>
            <a:endParaRPr lang="en-US" dirty="0" smtClean="0"/>
          </a:p>
          <a:p>
            <a:r>
              <a:rPr lang="en-US" dirty="0" smtClean="0"/>
              <a:t>Keywords are extracted from the results of taxonomy-based search engine and then based on that the query is modified and sent to the crawler.</a:t>
            </a:r>
          </a:p>
          <a:p>
            <a:r>
              <a:rPr lang="en-US" dirty="0" smtClean="0"/>
              <a:t>This method assumes that both the crawler based and taxonomy based search engines process queries in Boolean form.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is entered by the user with out specifying the context to the engine.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Based on the returned results the document can be classified as relevant or non relevant by the documents that are classified in the given context.</a:t>
            </a:r>
          </a:p>
          <a:p>
            <a:endParaRPr lang="en-US" dirty="0" smtClean="0"/>
          </a:p>
          <a:p>
            <a:r>
              <a:rPr lang="en-US" dirty="0" smtClean="0"/>
              <a:t>The classifier is designed to differentiate between relevant and non relevant categories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Formulation and Context Selection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classifier designed is dynamic because the classifier is designed based on the documents returned by the query where the documents are different from query to query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Ambiguity is removed by using the dynamic classifier.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classify a document a rule based classifier is used</a:t>
            </a:r>
          </a:p>
          <a:p>
            <a:endParaRPr lang="en-US" dirty="0" smtClean="0"/>
          </a:p>
          <a:p>
            <a:r>
              <a:rPr lang="en-US" dirty="0" smtClean="0"/>
              <a:t>These are set of rules of form </a:t>
            </a:r>
            <a:r>
              <a:rPr lang="en-US" dirty="0" smtClean="0">
                <a:solidFill>
                  <a:srgbClr val="FF0000"/>
                </a:solidFill>
              </a:rPr>
              <a:t>T-&gt; </a:t>
            </a:r>
            <a:r>
              <a:rPr lang="en-US" b="1" dirty="0" smtClean="0">
                <a:solidFill>
                  <a:srgbClr val="FF0000"/>
                </a:solidFill>
              </a:rPr>
              <a:t>C where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 </a:t>
            </a:r>
            <a:r>
              <a:rPr lang="en-US" dirty="0" smtClean="0"/>
              <a:t>is </a:t>
            </a:r>
            <a:r>
              <a:rPr lang="en-US" i="1" dirty="0" smtClean="0"/>
              <a:t>relevant</a:t>
            </a:r>
            <a:r>
              <a:rPr lang="en-US" dirty="0" smtClean="0"/>
              <a:t> or non </a:t>
            </a:r>
            <a:r>
              <a:rPr lang="en-US" i="1" dirty="0" smtClean="0"/>
              <a:t>relevant</a:t>
            </a:r>
            <a:r>
              <a:rPr lang="en-US" dirty="0" smtClean="0"/>
              <a:t> category</a:t>
            </a:r>
          </a:p>
          <a:p>
            <a:endParaRPr lang="en-US" dirty="0" smtClean="0"/>
          </a:p>
          <a:p>
            <a:r>
              <a:rPr lang="en-US" dirty="0" smtClean="0"/>
              <a:t>T is a conjunction of terms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R ={r1,…,rn} is rule set of relevant category where ri = Ti-&gt; Relevant</a:t>
            </a:r>
          </a:p>
          <a:p>
            <a:r>
              <a:rPr lang="en-US" dirty="0" smtClean="0"/>
              <a:t>qi be T1 or…or Tn.</a:t>
            </a:r>
          </a:p>
          <a:p>
            <a:endParaRPr lang="en-US" dirty="0" smtClean="0"/>
          </a:p>
          <a:p>
            <a:r>
              <a:rPr lang="en-US" dirty="0" smtClean="0"/>
              <a:t>We modify query q by ANDing with qi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modification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609</TotalTime>
  <Words>490</Words>
  <Application>Microsoft Office PowerPoint</Application>
  <PresentationFormat>On-screen Show (4:3)</PresentationFormat>
  <Paragraphs>79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Taxonomy Based Adaptive Search Engine</vt:lpstr>
      <vt:lpstr>Motivation</vt:lpstr>
      <vt:lpstr>Taxonomy Based Engine</vt:lpstr>
      <vt:lpstr>The process</vt:lpstr>
      <vt:lpstr>                             </vt:lpstr>
      <vt:lpstr>Query Formulation and Context Selection</vt:lpstr>
      <vt:lpstr>                                                </vt:lpstr>
      <vt:lpstr>Classifier</vt:lpstr>
      <vt:lpstr>Query modification</vt:lpstr>
      <vt:lpstr>Experiment 1</vt:lpstr>
      <vt:lpstr>Experiment 2</vt:lpstr>
      <vt:lpstr>Results</vt:lpstr>
      <vt:lpstr>Drawbacks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Taxonomy Based Adaptive Search Engine</dc:title>
  <dc:creator>SRIRAM</dc:creator>
  <cp:lastModifiedBy>prady</cp:lastModifiedBy>
  <cp:revision>16</cp:revision>
  <dcterms:created xsi:type="dcterms:W3CDTF">2010-12-01T14:53:57Z</dcterms:created>
  <dcterms:modified xsi:type="dcterms:W3CDTF">2010-12-14T05:37:25Z</dcterms:modified>
</cp:coreProperties>
</file>