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6" r:id="rId2"/>
    <p:sldId id="263" r:id="rId3"/>
    <p:sldId id="272" r:id="rId4"/>
    <p:sldId id="262" r:id="rId5"/>
    <p:sldId id="267" r:id="rId6"/>
    <p:sldId id="258" r:id="rId7"/>
    <p:sldId id="259" r:id="rId8"/>
    <p:sldId id="269" r:id="rId9"/>
    <p:sldId id="270" r:id="rId10"/>
    <p:sldId id="260" r:id="rId11"/>
    <p:sldId id="268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872D8C-C15A-41AD-8D89-D1F5E3FEE6A5}" type="datetimeFigureOut">
              <a:rPr lang="en-US" smtClean="0"/>
              <a:pPr/>
              <a:t>12/13/2010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D406B6-6FB0-44AA-8418-C9A4F6DC25C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KAM ANDROID APPLICATION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Praneeth</a:t>
            </a:r>
            <a:r>
              <a:rPr lang="en-US" dirty="0" smtClean="0"/>
              <a:t> </a:t>
            </a:r>
            <a:r>
              <a:rPr lang="en-US" dirty="0" err="1" smtClean="0"/>
              <a:t>Polavarapu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Pradeep</a:t>
            </a:r>
            <a:r>
              <a:rPr lang="en-US" dirty="0" smtClean="0"/>
              <a:t> </a:t>
            </a:r>
            <a:r>
              <a:rPr lang="en-US" dirty="0" err="1" smtClean="0"/>
              <a:t>Bhukya</a:t>
            </a:r>
            <a:endParaRPr lang="en-US" dirty="0" smtClean="0"/>
          </a:p>
          <a:p>
            <a:r>
              <a:rPr lang="en-US" dirty="0" err="1" smtClean="0"/>
              <a:t>Soumya</a:t>
            </a:r>
            <a:r>
              <a:rPr lang="en-US" dirty="0" smtClean="0"/>
              <a:t> </a:t>
            </a:r>
            <a:r>
              <a:rPr lang="en-US" dirty="0" err="1" smtClean="0"/>
              <a:t>Rani</a:t>
            </a:r>
            <a:r>
              <a:rPr lang="en-US" dirty="0" smtClean="0"/>
              <a:t> </a:t>
            </a:r>
            <a:r>
              <a:rPr lang="en-US" dirty="0" err="1" smtClean="0"/>
              <a:t>Badugu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the PDF or doc file from the list view using PDF and doc parser.</a:t>
            </a:r>
          </a:p>
          <a:p>
            <a:r>
              <a:rPr lang="en-US" dirty="0" smtClean="0"/>
              <a:t>Notify the changes in the professor ontology and the file system.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http://developer.android.com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http://www.w3.org/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THANK YOU!!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1.Objective/Goal</a:t>
            </a:r>
          </a:p>
          <a:p>
            <a:pPr>
              <a:buNone/>
            </a:pPr>
            <a:r>
              <a:rPr lang="en-US" dirty="0" smtClean="0"/>
              <a:t>2.Software Requirements</a:t>
            </a:r>
          </a:p>
          <a:p>
            <a:pPr>
              <a:buNone/>
            </a:pPr>
            <a:r>
              <a:rPr lang="en-US" dirty="0" smtClean="0"/>
              <a:t>3.Approach</a:t>
            </a:r>
          </a:p>
          <a:p>
            <a:pPr>
              <a:buNone/>
            </a:pPr>
            <a:r>
              <a:rPr lang="en-US" dirty="0" smtClean="0"/>
              <a:t>3.Demo</a:t>
            </a:r>
          </a:p>
          <a:p>
            <a:pPr>
              <a:buNone/>
            </a:pPr>
            <a:r>
              <a:rPr lang="en-US" dirty="0" smtClean="0"/>
              <a:t>4.Future Work</a:t>
            </a:r>
          </a:p>
          <a:p>
            <a:pPr>
              <a:buNone/>
            </a:pPr>
            <a:r>
              <a:rPr lang="en-US" dirty="0" smtClean="0"/>
              <a:t>5.Conclusion</a:t>
            </a:r>
          </a:p>
          <a:p>
            <a:pPr>
              <a:buNone/>
            </a:pPr>
            <a:r>
              <a:rPr lang="en-US" dirty="0" smtClean="0"/>
              <a:t>6.References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knowledge advantage machine application which classifies the documents based on ontology(context).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the professor ontology with classes and </a:t>
            </a:r>
            <a:r>
              <a:rPr lang="en-US" dirty="0" smtClean="0"/>
              <a:t>subclasses.</a:t>
            </a:r>
            <a:endParaRPr lang="en-US" dirty="0" smtClean="0"/>
          </a:p>
          <a:p>
            <a:r>
              <a:rPr lang="en-US" dirty="0" smtClean="0"/>
              <a:t>To create the </a:t>
            </a:r>
            <a:r>
              <a:rPr lang="en-US" dirty="0" smtClean="0"/>
              <a:t>RDF </a:t>
            </a:r>
            <a:r>
              <a:rPr lang="en-US" dirty="0" smtClean="0"/>
              <a:t>file for the document in the server to specify the document location and use the TFIDF algorithm to classify the documents.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 android interface to view the professor ontology using the SAX parser and view the respective documents in the subclasses of professor ontology using the </a:t>
            </a:r>
            <a:r>
              <a:rPr lang="en-US" dirty="0" smtClean="0"/>
              <a:t>RDF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Build </a:t>
            </a:r>
            <a:r>
              <a:rPr lang="en-US" dirty="0" smtClean="0"/>
              <a:t>RDF </a:t>
            </a:r>
            <a:r>
              <a:rPr lang="en-US" dirty="0" smtClean="0"/>
              <a:t>and word parser’s to scan the PDF and the word documents for the content.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Professor Taxonomy with root classes and subclasses</a:t>
            </a:r>
          </a:p>
          <a:p>
            <a:r>
              <a:rPr lang="en-US" dirty="0" smtClean="0"/>
              <a:t>Create the professor ontology using protégé.</a:t>
            </a:r>
          </a:p>
          <a:p>
            <a:r>
              <a:rPr lang="en-US" dirty="0" smtClean="0"/>
              <a:t>Parse the professor owl file using the sax parser for title classes, subclasses and attributes.</a:t>
            </a:r>
          </a:p>
          <a:p>
            <a:r>
              <a:rPr lang="en-US" dirty="0" smtClean="0"/>
              <a:t>Work on </a:t>
            </a:r>
            <a:r>
              <a:rPr lang="en-US" dirty="0" smtClean="0"/>
              <a:t>RDF </a:t>
            </a:r>
            <a:r>
              <a:rPr lang="en-US" dirty="0" smtClean="0"/>
              <a:t>file for the document location on the server.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the TFIDF algorithm to classify the documents.</a:t>
            </a:r>
          </a:p>
          <a:p>
            <a:r>
              <a:rPr lang="en-US" dirty="0" smtClean="0"/>
              <a:t>Develop a android interface to display the professor ontology classes and subclasses using the SAX parser.</a:t>
            </a:r>
          </a:p>
          <a:p>
            <a:r>
              <a:rPr lang="en-US" dirty="0" smtClean="0"/>
              <a:t>Display the file or the http link with respect to the class in the list view of professor ontology.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DEMO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the ontology file using the SAX parser.</a:t>
            </a:r>
          </a:p>
          <a:p>
            <a:r>
              <a:rPr lang="en-US" dirty="0" smtClean="0"/>
              <a:t>Algorithm to classify the documents to the respective classes in the ontology.</a:t>
            </a:r>
          </a:p>
          <a:p>
            <a:r>
              <a:rPr lang="en-US" dirty="0" smtClean="0"/>
              <a:t>Comfort levels with Android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286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KAM ANDROID APPLICATION</vt:lpstr>
      <vt:lpstr>Outline</vt:lpstr>
      <vt:lpstr>Goal:</vt:lpstr>
      <vt:lpstr>Requirements</vt:lpstr>
      <vt:lpstr>      </vt:lpstr>
      <vt:lpstr>Approach</vt:lpstr>
      <vt:lpstr>       </vt:lpstr>
      <vt:lpstr>Slide 8</vt:lpstr>
      <vt:lpstr>Issues</vt:lpstr>
      <vt:lpstr>Future Work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Soumya Rani</dc:creator>
  <cp:lastModifiedBy>prady</cp:lastModifiedBy>
  <cp:revision>19</cp:revision>
  <dcterms:created xsi:type="dcterms:W3CDTF">2010-12-08T20:55:49Z</dcterms:created>
  <dcterms:modified xsi:type="dcterms:W3CDTF">2010-12-14T02:14:38Z</dcterms:modified>
</cp:coreProperties>
</file>