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5" r:id="rId3"/>
    <p:sldId id="272" r:id="rId4"/>
    <p:sldId id="312" r:id="rId6"/>
    <p:sldId id="313" r:id="rId7"/>
    <p:sldId id="314" r:id="rId8"/>
    <p:sldId id="281" r:id="rId9"/>
    <p:sldId id="282" r:id="rId10"/>
    <p:sldId id="293" r:id="rId11"/>
    <p:sldId id="298" r:id="rId12"/>
    <p:sldId id="302" r:id="rId13"/>
    <p:sldId id="303" r:id="rId14"/>
    <p:sldId id="31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gliu(刘刚)" initials="a" lastIdx="4" clrIdx="0"/>
  <p:cmAuthor id="2" name="24512" initials="2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2E4"/>
    <a:srgbClr val="3A86E4"/>
    <a:srgbClr val="597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1645628" y="6404383"/>
            <a:ext cx="261823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6CB4B4D-7CA3-9044-876B-883B54F8677D}" type="slidenum">
              <a:rPr lang="en-US" altLang="zh-CN" sz="800" smtClean="0">
                <a:solidFill>
                  <a:srgbClr val="006EB3"/>
                </a:solidFill>
              </a:rPr>
            </a:fld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rgbClr val="006EB3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01060" y="6409855"/>
            <a:ext cx="2358551" cy="259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ctr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©2020 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SmartMore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 Co., Ltd. All rights reserved.</a:t>
            </a:r>
            <a:endParaRPr kumimoji="0" lang="zh-CN" altLang="en-US" sz="800" b="0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Helvetica Neue Medium"/>
              <a:sym typeface="Helvetica Neue Medium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79505" y="1275683"/>
            <a:ext cx="11146085" cy="48088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69423" y="365982"/>
            <a:ext cx="2003083" cy="24157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94864" y="265345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tags" Target="../tags/tag3.xml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/>
        </p:nvGrpSpPr>
        <p:grpSpPr>
          <a:xfrm>
            <a:off x="565327" y="428850"/>
            <a:ext cx="10885805" cy="2988440"/>
            <a:chOff x="177" y="894940"/>
            <a:chExt cx="10885805" cy="2988440"/>
          </a:xfrm>
        </p:grpSpPr>
        <p:grpSp>
          <p:nvGrpSpPr>
            <p:cNvPr id="18" name="Group 34"/>
            <p:cNvGrpSpPr/>
            <p:nvPr/>
          </p:nvGrpSpPr>
          <p:grpSpPr>
            <a:xfrm>
              <a:off x="177" y="894940"/>
              <a:ext cx="935973" cy="2988440"/>
              <a:chOff x="0" y="1368000"/>
              <a:chExt cx="936000" cy="3600000"/>
            </a:xfrm>
          </p:grpSpPr>
          <p:sp>
            <p:nvSpPr>
              <p:cNvPr id="19" name="Rectangle 35"/>
              <p:cNvSpPr/>
              <p:nvPr userDrawn="1"/>
            </p:nvSpPr>
            <p:spPr bwMode="gray">
              <a:xfrm>
                <a:off x="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0" name="Rectangle 36"/>
              <p:cNvSpPr/>
              <p:nvPr userDrawn="1"/>
            </p:nvSpPr>
            <p:spPr bwMode="gray">
              <a:xfrm>
                <a:off x="234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1" name="Rectangle 37"/>
              <p:cNvSpPr/>
              <p:nvPr userDrawn="1"/>
            </p:nvSpPr>
            <p:spPr bwMode="gray">
              <a:xfrm>
                <a:off x="468000" y="1368000"/>
                <a:ext cx="234000" cy="3600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2" name="Rectangle 38"/>
              <p:cNvSpPr/>
              <p:nvPr userDrawn="1"/>
            </p:nvSpPr>
            <p:spPr bwMode="gray">
              <a:xfrm>
                <a:off x="702000" y="1368000"/>
                <a:ext cx="234000" cy="3600000"/>
              </a:xfrm>
              <a:prstGeom prst="rect">
                <a:avLst/>
              </a:prstGeom>
              <a:solidFill>
                <a:schemeClr val="accent2"/>
              </a:solidFill>
              <a:ln w="6350" algn="ctr">
                <a:noFill/>
                <a:miter lim="800000"/>
              </a:ln>
            </p:spPr>
            <p:txBody>
              <a:bodyPr lIns="89998" tIns="71998" rIns="89998" bIns="71998" rtlCol="0" anchor="ctr"/>
              <a:p>
                <a:pPr algn="ctr" defTabSz="1089025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  <a:defRPr/>
                </a:pPr>
                <a:endParaRPr lang="en-US" sz="2000" kern="0" dirty="0" err="1">
                  <a:solidFill>
                    <a:srgbClr val="000000"/>
                  </a:solidFill>
                  <a:ea typeface="微软雅黑" panose="020B0503020204020204" charset="-122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7883370" y="2172387"/>
              <a:ext cx="2485748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Arial Nova Light" panose="020B03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  </a:t>
              </a:r>
              <a:r>
                <a:rPr lang="en-US" altLang="zh-CN" sz="2000" dirty="0">
                  <a:solidFill>
                    <a:schemeClr val="bg1"/>
                  </a:solidFill>
                  <a:latin typeface="Arial Nova Light" panose="020B03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2021/11/30	</a:t>
              </a:r>
              <a:endParaRPr lang="en-US" altLang="zh-CN" sz="2000" dirty="0">
                <a:solidFill>
                  <a:schemeClr val="bg1"/>
                </a:solidFill>
                <a:latin typeface="Arial Nova Light" panose="020B03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525949" y="3048000"/>
              <a:ext cx="7268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419293" y="3123639"/>
              <a:ext cx="7793014" cy="3987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助力中国智造，加速企业智转型</a:t>
              </a:r>
              <a:endParaRPr lang="zh-CN" altLang="en-US" sz="20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9402" y="1267050"/>
              <a:ext cx="9466580" cy="82994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/>
              <a:r>
                <a:rPr lang="zh-CN" altLang="en-US" sz="48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Arial" panose="020B0604020202020204" pitchFamily="34" charset="0"/>
                </a:rPr>
                <a:t>富士康苹果手机中框光学方案</a:t>
              </a:r>
              <a:endParaRPr lang="zh-CN" altLang="en-US" sz="48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 descr="图层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6268" y="6322424"/>
            <a:ext cx="2269202" cy="2735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工位二：侧面（含</a:t>
            </a:r>
            <a:r>
              <a:rPr lang="en-US" altLang="zh-CN" dirty="0"/>
              <a:t>R</a:t>
            </a:r>
            <a:r>
              <a:rPr lang="zh-CN" altLang="en-US" dirty="0"/>
              <a:t>角）检测划伤、麻点、打砂痕、</a:t>
            </a:r>
            <a:r>
              <a:rPr lang="en-US" altLang="zh-CN" dirty="0"/>
              <a:t>SP</a:t>
            </a:r>
            <a:r>
              <a:rPr lang="zh-CN" altLang="en-US" dirty="0"/>
              <a:t>未见光等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11490" y="2060575"/>
          <a:ext cx="4501515" cy="3709670"/>
        </p:xfrm>
        <a:graphic>
          <a:graphicData uri="http://schemas.openxmlformats.org/drawingml/2006/table">
            <a:tbl>
              <a:tblPr/>
              <a:tblGrid>
                <a:gridCol w="1183005"/>
                <a:gridCol w="1561465"/>
              </a:tblGrid>
              <a:tr h="54165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硬件说明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39214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相机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13335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面阵相机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391795">
                <a:tc vMerge="1">
                  <a:tcPr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13335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1200W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1435" marR="51435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视野大小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20mm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（宽度）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成像精度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5μm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镜头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远心镜头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光源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同轴与四面可调光源组合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 descr="企业微信截图_16389508081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85" y="906145"/>
            <a:ext cx="2827655" cy="5045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工位二效果图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65" y="954405"/>
            <a:ext cx="2553335" cy="24809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65" y="808990"/>
            <a:ext cx="3774440" cy="2771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65" y="3642995"/>
            <a:ext cx="4255135" cy="2682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3952240"/>
            <a:ext cx="3108325" cy="200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55" y="1357630"/>
            <a:ext cx="1297940" cy="46012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方案总结说明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80770" y="1301750"/>
            <a:ext cx="103517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工位一中倾斜</a:t>
            </a:r>
            <a:r>
              <a:rPr lang="en-US" altLang="zh-CN"/>
              <a:t>45</a:t>
            </a:r>
            <a:r>
              <a:rPr lang="zh-CN" altLang="en-US"/>
              <a:t>°拍</a:t>
            </a:r>
            <a:r>
              <a:rPr lang="en-US" altLang="zh-CN"/>
              <a:t>3D</a:t>
            </a:r>
            <a:r>
              <a:rPr lang="zh-CN" altLang="en-US"/>
              <a:t>面是目前预留结果，待进现场验证是否可以省去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工位一拍</a:t>
            </a:r>
            <a:r>
              <a:rPr lang="en-US" altLang="zh-CN"/>
              <a:t>3D</a:t>
            </a:r>
            <a:r>
              <a:rPr lang="zh-CN" altLang="en-US"/>
              <a:t>刀纹缺陷可能无法与其它缺陷种类兼容，意味着需要移动相机或者光源再扫一遍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工位二拍侧面金属部位需静止点亮不同光源拍</a:t>
            </a:r>
            <a:r>
              <a:rPr lang="en-US" altLang="zh-CN"/>
              <a:t>5</a:t>
            </a:r>
            <a:r>
              <a:rPr lang="zh-CN" altLang="en-US"/>
              <a:t>次（四面可调光一次、同轴光四通道各亮一次）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工位二拍</a:t>
            </a:r>
            <a:r>
              <a:rPr lang="en-US" altLang="zh-CN"/>
              <a:t>SP</a:t>
            </a:r>
            <a:r>
              <a:rPr lang="zh-CN" altLang="en-US"/>
              <a:t>区域加大曝光单独拍一次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工位二拍</a:t>
            </a:r>
            <a:r>
              <a:rPr lang="en-US" altLang="zh-CN"/>
              <a:t>R</a:t>
            </a:r>
            <a:r>
              <a:rPr lang="zh-CN" altLang="en-US"/>
              <a:t>角区域按照约</a:t>
            </a:r>
            <a:r>
              <a:rPr lang="en-US" altLang="zh-CN"/>
              <a:t>15</a:t>
            </a:r>
            <a:r>
              <a:rPr lang="zh-CN" altLang="en-US"/>
              <a:t>°角等分拍完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</a:t>
            </a:r>
            <a:r>
              <a:rPr lang="zh-CN" altLang="en-US"/>
              <a:t>以上方案是结合前期少许样品的打光方式和效果所做的整合与推测，还要继续进现场测试验证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图形 2056"/>
          <p:cNvGrpSpPr/>
          <p:nvPr/>
        </p:nvGrpSpPr>
        <p:grpSpPr>
          <a:xfrm>
            <a:off x="11120755" y="1231265"/>
            <a:ext cx="464185" cy="463550"/>
            <a:chOff x="2291946" y="3563005"/>
            <a:chExt cx="478635" cy="485832"/>
          </a:xfrm>
        </p:grpSpPr>
        <p:sp>
          <p:nvSpPr>
            <p:cNvPr id="2069" name="任意多边形: 形状 2068"/>
            <p:cNvSpPr/>
            <p:nvPr/>
          </p:nvSpPr>
          <p:spPr>
            <a:xfrm>
              <a:off x="2291946" y="3563005"/>
              <a:ext cx="478635" cy="485832"/>
            </a:xfrm>
            <a:custGeom>
              <a:avLst/>
              <a:gdLst>
                <a:gd name="connsiteX0" fmla="*/ 460642 w 478635"/>
                <a:gd name="connsiteY0" fmla="*/ 262710 h 485832"/>
                <a:gd name="connsiteX1" fmla="*/ 478636 w 478635"/>
                <a:gd name="connsiteY1" fmla="*/ 219525 h 485832"/>
                <a:gd name="connsiteX2" fmla="*/ 460642 w 478635"/>
                <a:gd name="connsiteY2" fmla="*/ 179938 h 485832"/>
                <a:gd name="connsiteX3" fmla="*/ 421055 w 478635"/>
                <a:gd name="connsiteY3" fmla="*/ 161944 h 485832"/>
                <a:gd name="connsiteX4" fmla="*/ 331086 w 478635"/>
                <a:gd name="connsiteY4" fmla="*/ 161944 h 485832"/>
                <a:gd name="connsiteX5" fmla="*/ 305895 w 478635"/>
                <a:gd name="connsiteY5" fmla="*/ 161944 h 485832"/>
                <a:gd name="connsiteX6" fmla="*/ 305895 w 478635"/>
                <a:gd name="connsiteY6" fmla="*/ 161944 h 485832"/>
                <a:gd name="connsiteX7" fmla="*/ 305895 w 478635"/>
                <a:gd name="connsiteY7" fmla="*/ 161944 h 485832"/>
                <a:gd name="connsiteX8" fmla="*/ 298697 w 478635"/>
                <a:gd name="connsiteY8" fmla="*/ 151148 h 485832"/>
                <a:gd name="connsiteX9" fmla="*/ 305895 w 478635"/>
                <a:gd name="connsiteY9" fmla="*/ 140352 h 485832"/>
                <a:gd name="connsiteX10" fmla="*/ 320290 w 478635"/>
                <a:gd name="connsiteY10" fmla="*/ 125957 h 485832"/>
                <a:gd name="connsiteX11" fmla="*/ 338284 w 478635"/>
                <a:gd name="connsiteY11" fmla="*/ 75574 h 485832"/>
                <a:gd name="connsiteX12" fmla="*/ 323889 w 478635"/>
                <a:gd name="connsiteY12" fmla="*/ 21593 h 485832"/>
                <a:gd name="connsiteX13" fmla="*/ 280704 w 478635"/>
                <a:gd name="connsiteY13" fmla="*/ 0 h 485832"/>
                <a:gd name="connsiteX14" fmla="*/ 248315 w 478635"/>
                <a:gd name="connsiteY14" fmla="*/ 10796 h 485832"/>
                <a:gd name="connsiteX15" fmla="*/ 223123 w 478635"/>
                <a:gd name="connsiteY15" fmla="*/ 43185 h 485832"/>
                <a:gd name="connsiteX16" fmla="*/ 223123 w 478635"/>
                <a:gd name="connsiteY16" fmla="*/ 43185 h 485832"/>
                <a:gd name="connsiteX17" fmla="*/ 219525 w 478635"/>
                <a:gd name="connsiteY17" fmla="*/ 50383 h 485832"/>
                <a:gd name="connsiteX18" fmla="*/ 212327 w 478635"/>
                <a:gd name="connsiteY18" fmla="*/ 75574 h 485832"/>
                <a:gd name="connsiteX19" fmla="*/ 201531 w 478635"/>
                <a:gd name="connsiteY19" fmla="*/ 97167 h 485832"/>
                <a:gd name="connsiteX20" fmla="*/ 194333 w 478635"/>
                <a:gd name="connsiteY20" fmla="*/ 111562 h 485832"/>
                <a:gd name="connsiteX21" fmla="*/ 194333 w 478635"/>
                <a:gd name="connsiteY21" fmla="*/ 111562 h 485832"/>
                <a:gd name="connsiteX22" fmla="*/ 158346 w 478635"/>
                <a:gd name="connsiteY22" fmla="*/ 154747 h 485832"/>
                <a:gd name="connsiteX23" fmla="*/ 154747 w 478635"/>
                <a:gd name="connsiteY23" fmla="*/ 158346 h 485832"/>
                <a:gd name="connsiteX24" fmla="*/ 129556 w 478635"/>
                <a:gd name="connsiteY24" fmla="*/ 176339 h 485832"/>
                <a:gd name="connsiteX25" fmla="*/ 111562 w 478635"/>
                <a:gd name="connsiteY25" fmla="*/ 187136 h 485832"/>
                <a:gd name="connsiteX26" fmla="*/ 107963 w 478635"/>
                <a:gd name="connsiteY26" fmla="*/ 187136 h 485832"/>
                <a:gd name="connsiteX27" fmla="*/ 107963 w 478635"/>
                <a:gd name="connsiteY27" fmla="*/ 187136 h 485832"/>
                <a:gd name="connsiteX28" fmla="*/ 107963 w 478635"/>
                <a:gd name="connsiteY28" fmla="*/ 187136 h 485832"/>
                <a:gd name="connsiteX29" fmla="*/ 86370 w 478635"/>
                <a:gd name="connsiteY29" fmla="*/ 179938 h 485832"/>
                <a:gd name="connsiteX30" fmla="*/ 86370 w 478635"/>
                <a:gd name="connsiteY30" fmla="*/ 179938 h 485832"/>
                <a:gd name="connsiteX31" fmla="*/ 35988 w 478635"/>
                <a:gd name="connsiteY31" fmla="*/ 194333 h 485832"/>
                <a:gd name="connsiteX32" fmla="*/ 0 w 478635"/>
                <a:gd name="connsiteY32" fmla="*/ 259111 h 485832"/>
                <a:gd name="connsiteX33" fmla="*/ 0 w 478635"/>
                <a:gd name="connsiteY33" fmla="*/ 385068 h 485832"/>
                <a:gd name="connsiteX34" fmla="*/ 35988 w 478635"/>
                <a:gd name="connsiteY34" fmla="*/ 449845 h 485832"/>
                <a:gd name="connsiteX35" fmla="*/ 75574 w 478635"/>
                <a:gd name="connsiteY35" fmla="*/ 464240 h 485832"/>
                <a:gd name="connsiteX36" fmla="*/ 75574 w 478635"/>
                <a:gd name="connsiteY36" fmla="*/ 464240 h 485832"/>
                <a:gd name="connsiteX37" fmla="*/ 100765 w 478635"/>
                <a:gd name="connsiteY37" fmla="*/ 457043 h 485832"/>
                <a:gd name="connsiteX38" fmla="*/ 107963 w 478635"/>
                <a:gd name="connsiteY38" fmla="*/ 457043 h 485832"/>
                <a:gd name="connsiteX39" fmla="*/ 151148 w 478635"/>
                <a:gd name="connsiteY39" fmla="*/ 467839 h 485832"/>
                <a:gd name="connsiteX40" fmla="*/ 151148 w 478635"/>
                <a:gd name="connsiteY40" fmla="*/ 467839 h 485832"/>
                <a:gd name="connsiteX41" fmla="*/ 197932 w 478635"/>
                <a:gd name="connsiteY41" fmla="*/ 482234 h 485832"/>
                <a:gd name="connsiteX42" fmla="*/ 259111 w 478635"/>
                <a:gd name="connsiteY42" fmla="*/ 485833 h 485832"/>
                <a:gd name="connsiteX43" fmla="*/ 302296 w 478635"/>
                <a:gd name="connsiteY43" fmla="*/ 485833 h 485832"/>
                <a:gd name="connsiteX44" fmla="*/ 341882 w 478635"/>
                <a:gd name="connsiteY44" fmla="*/ 485833 h 485832"/>
                <a:gd name="connsiteX45" fmla="*/ 399463 w 478635"/>
                <a:gd name="connsiteY45" fmla="*/ 428253 h 485832"/>
                <a:gd name="connsiteX46" fmla="*/ 399463 w 478635"/>
                <a:gd name="connsiteY46" fmla="*/ 417456 h 485832"/>
                <a:gd name="connsiteX47" fmla="*/ 403061 w 478635"/>
                <a:gd name="connsiteY47" fmla="*/ 410259 h 485832"/>
                <a:gd name="connsiteX48" fmla="*/ 421055 w 478635"/>
                <a:gd name="connsiteY48" fmla="*/ 395864 h 485832"/>
                <a:gd name="connsiteX49" fmla="*/ 435450 w 478635"/>
                <a:gd name="connsiteY49" fmla="*/ 356277 h 485832"/>
                <a:gd name="connsiteX50" fmla="*/ 431852 w 478635"/>
                <a:gd name="connsiteY50" fmla="*/ 341882 h 485832"/>
                <a:gd name="connsiteX51" fmla="*/ 435450 w 478635"/>
                <a:gd name="connsiteY51" fmla="*/ 334685 h 485832"/>
                <a:gd name="connsiteX52" fmla="*/ 460642 w 478635"/>
                <a:gd name="connsiteY52" fmla="*/ 287901 h 485832"/>
                <a:gd name="connsiteX53" fmla="*/ 457043 w 478635"/>
                <a:gd name="connsiteY53" fmla="*/ 269907 h 485832"/>
                <a:gd name="connsiteX54" fmla="*/ 460642 w 478635"/>
                <a:gd name="connsiteY54" fmla="*/ 262710 h 485832"/>
                <a:gd name="connsiteX55" fmla="*/ 460642 w 478635"/>
                <a:gd name="connsiteY55" fmla="*/ 262710 h 485832"/>
                <a:gd name="connsiteX56" fmla="*/ 75574 w 478635"/>
                <a:gd name="connsiteY56" fmla="*/ 442648 h 485832"/>
                <a:gd name="connsiteX57" fmla="*/ 75574 w 478635"/>
                <a:gd name="connsiteY57" fmla="*/ 442648 h 485832"/>
                <a:gd name="connsiteX58" fmla="*/ 50383 w 478635"/>
                <a:gd name="connsiteY58" fmla="*/ 431852 h 485832"/>
                <a:gd name="connsiteX59" fmla="*/ 21593 w 478635"/>
                <a:gd name="connsiteY59" fmla="*/ 385068 h 485832"/>
                <a:gd name="connsiteX60" fmla="*/ 21593 w 478635"/>
                <a:gd name="connsiteY60" fmla="*/ 255512 h 485832"/>
                <a:gd name="connsiteX61" fmla="*/ 46784 w 478635"/>
                <a:gd name="connsiteY61" fmla="*/ 212327 h 485832"/>
                <a:gd name="connsiteX62" fmla="*/ 82772 w 478635"/>
                <a:gd name="connsiteY62" fmla="*/ 201531 h 485832"/>
                <a:gd name="connsiteX63" fmla="*/ 93568 w 478635"/>
                <a:gd name="connsiteY63" fmla="*/ 205129 h 485832"/>
                <a:gd name="connsiteX64" fmla="*/ 93568 w 478635"/>
                <a:gd name="connsiteY64" fmla="*/ 205129 h 485832"/>
                <a:gd name="connsiteX65" fmla="*/ 97167 w 478635"/>
                <a:gd name="connsiteY65" fmla="*/ 205129 h 485832"/>
                <a:gd name="connsiteX66" fmla="*/ 97167 w 478635"/>
                <a:gd name="connsiteY66" fmla="*/ 431852 h 485832"/>
                <a:gd name="connsiteX67" fmla="*/ 89969 w 478635"/>
                <a:gd name="connsiteY67" fmla="*/ 435450 h 485832"/>
                <a:gd name="connsiteX68" fmla="*/ 75574 w 478635"/>
                <a:gd name="connsiteY68" fmla="*/ 442648 h 485832"/>
                <a:gd name="connsiteX69" fmla="*/ 75574 w 478635"/>
                <a:gd name="connsiteY69" fmla="*/ 442648 h 485832"/>
                <a:gd name="connsiteX70" fmla="*/ 435450 w 478635"/>
                <a:gd name="connsiteY70" fmla="*/ 251913 h 485832"/>
                <a:gd name="connsiteX71" fmla="*/ 421055 w 478635"/>
                <a:gd name="connsiteY71" fmla="*/ 259111 h 485832"/>
                <a:gd name="connsiteX72" fmla="*/ 421055 w 478635"/>
                <a:gd name="connsiteY72" fmla="*/ 259111 h 485832"/>
                <a:gd name="connsiteX73" fmla="*/ 428253 w 478635"/>
                <a:gd name="connsiteY73" fmla="*/ 269907 h 485832"/>
                <a:gd name="connsiteX74" fmla="*/ 435450 w 478635"/>
                <a:gd name="connsiteY74" fmla="*/ 291500 h 485832"/>
                <a:gd name="connsiteX75" fmla="*/ 410259 w 478635"/>
                <a:gd name="connsiteY75" fmla="*/ 323889 h 485832"/>
                <a:gd name="connsiteX76" fmla="*/ 395864 w 478635"/>
                <a:gd name="connsiteY76" fmla="*/ 327487 h 485832"/>
                <a:gd name="connsiteX77" fmla="*/ 395864 w 478635"/>
                <a:gd name="connsiteY77" fmla="*/ 327487 h 485832"/>
                <a:gd name="connsiteX78" fmla="*/ 403061 w 478635"/>
                <a:gd name="connsiteY78" fmla="*/ 341882 h 485832"/>
                <a:gd name="connsiteX79" fmla="*/ 410259 w 478635"/>
                <a:gd name="connsiteY79" fmla="*/ 359876 h 485832"/>
                <a:gd name="connsiteX80" fmla="*/ 377870 w 478635"/>
                <a:gd name="connsiteY80" fmla="*/ 392265 h 485832"/>
                <a:gd name="connsiteX81" fmla="*/ 359876 w 478635"/>
                <a:gd name="connsiteY81" fmla="*/ 392265 h 485832"/>
                <a:gd name="connsiteX82" fmla="*/ 359876 w 478635"/>
                <a:gd name="connsiteY82" fmla="*/ 392265 h 485832"/>
                <a:gd name="connsiteX83" fmla="*/ 370673 w 478635"/>
                <a:gd name="connsiteY83" fmla="*/ 410259 h 485832"/>
                <a:gd name="connsiteX84" fmla="*/ 374271 w 478635"/>
                <a:gd name="connsiteY84" fmla="*/ 428253 h 485832"/>
                <a:gd name="connsiteX85" fmla="*/ 341882 w 478635"/>
                <a:gd name="connsiteY85" fmla="*/ 460642 h 485832"/>
                <a:gd name="connsiteX86" fmla="*/ 298697 w 478635"/>
                <a:gd name="connsiteY86" fmla="*/ 460642 h 485832"/>
                <a:gd name="connsiteX87" fmla="*/ 255512 w 478635"/>
                <a:gd name="connsiteY87" fmla="*/ 460642 h 485832"/>
                <a:gd name="connsiteX88" fmla="*/ 197932 w 478635"/>
                <a:gd name="connsiteY88" fmla="*/ 457043 h 485832"/>
                <a:gd name="connsiteX89" fmla="*/ 158346 w 478635"/>
                <a:gd name="connsiteY89" fmla="*/ 442648 h 485832"/>
                <a:gd name="connsiteX90" fmla="*/ 158346 w 478635"/>
                <a:gd name="connsiteY90" fmla="*/ 442648 h 485832"/>
                <a:gd name="connsiteX91" fmla="*/ 118759 w 478635"/>
                <a:gd name="connsiteY91" fmla="*/ 428253 h 485832"/>
                <a:gd name="connsiteX92" fmla="*/ 118759 w 478635"/>
                <a:gd name="connsiteY92" fmla="*/ 208728 h 485832"/>
                <a:gd name="connsiteX93" fmla="*/ 169142 w 478635"/>
                <a:gd name="connsiteY93" fmla="*/ 172741 h 485832"/>
                <a:gd name="connsiteX94" fmla="*/ 172741 w 478635"/>
                <a:gd name="connsiteY94" fmla="*/ 169142 h 485832"/>
                <a:gd name="connsiteX95" fmla="*/ 208728 w 478635"/>
                <a:gd name="connsiteY95" fmla="*/ 122358 h 485832"/>
                <a:gd name="connsiteX96" fmla="*/ 208728 w 478635"/>
                <a:gd name="connsiteY96" fmla="*/ 122358 h 485832"/>
                <a:gd name="connsiteX97" fmla="*/ 215926 w 478635"/>
                <a:gd name="connsiteY97" fmla="*/ 107963 h 485832"/>
                <a:gd name="connsiteX98" fmla="*/ 226722 w 478635"/>
                <a:gd name="connsiteY98" fmla="*/ 82772 h 485832"/>
                <a:gd name="connsiteX99" fmla="*/ 226722 w 478635"/>
                <a:gd name="connsiteY99" fmla="*/ 82772 h 485832"/>
                <a:gd name="connsiteX100" fmla="*/ 233920 w 478635"/>
                <a:gd name="connsiteY100" fmla="*/ 64778 h 485832"/>
                <a:gd name="connsiteX101" fmla="*/ 237518 w 478635"/>
                <a:gd name="connsiteY101" fmla="*/ 57580 h 485832"/>
                <a:gd name="connsiteX102" fmla="*/ 255512 w 478635"/>
                <a:gd name="connsiteY102" fmla="*/ 32389 h 485832"/>
                <a:gd name="connsiteX103" fmla="*/ 277105 w 478635"/>
                <a:gd name="connsiteY103" fmla="*/ 25191 h 485832"/>
                <a:gd name="connsiteX104" fmla="*/ 302296 w 478635"/>
                <a:gd name="connsiteY104" fmla="*/ 35988 h 485832"/>
                <a:gd name="connsiteX105" fmla="*/ 295099 w 478635"/>
                <a:gd name="connsiteY105" fmla="*/ 111562 h 485832"/>
                <a:gd name="connsiteX106" fmla="*/ 284302 w 478635"/>
                <a:gd name="connsiteY106" fmla="*/ 129555 h 485832"/>
                <a:gd name="connsiteX107" fmla="*/ 266309 w 478635"/>
                <a:gd name="connsiteY107" fmla="*/ 165543 h 485832"/>
                <a:gd name="connsiteX108" fmla="*/ 266309 w 478635"/>
                <a:gd name="connsiteY108" fmla="*/ 179938 h 485832"/>
                <a:gd name="connsiteX109" fmla="*/ 269907 w 478635"/>
                <a:gd name="connsiteY109" fmla="*/ 187136 h 485832"/>
                <a:gd name="connsiteX110" fmla="*/ 269907 w 478635"/>
                <a:gd name="connsiteY110" fmla="*/ 187136 h 485832"/>
                <a:gd name="connsiteX111" fmla="*/ 280704 w 478635"/>
                <a:gd name="connsiteY111" fmla="*/ 187136 h 485832"/>
                <a:gd name="connsiteX112" fmla="*/ 302296 w 478635"/>
                <a:gd name="connsiteY112" fmla="*/ 187136 h 485832"/>
                <a:gd name="connsiteX113" fmla="*/ 302296 w 478635"/>
                <a:gd name="connsiteY113" fmla="*/ 187136 h 485832"/>
                <a:gd name="connsiteX114" fmla="*/ 323889 w 478635"/>
                <a:gd name="connsiteY114" fmla="*/ 187136 h 485832"/>
                <a:gd name="connsiteX115" fmla="*/ 413858 w 478635"/>
                <a:gd name="connsiteY115" fmla="*/ 187136 h 485832"/>
                <a:gd name="connsiteX116" fmla="*/ 449845 w 478635"/>
                <a:gd name="connsiteY116" fmla="*/ 219525 h 485832"/>
                <a:gd name="connsiteX117" fmla="*/ 435450 w 478635"/>
                <a:gd name="connsiteY117" fmla="*/ 251913 h 485832"/>
                <a:gd name="connsiteX118" fmla="*/ 435450 w 478635"/>
                <a:gd name="connsiteY118" fmla="*/ 251913 h 4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478635" h="485832">
                  <a:moveTo>
                    <a:pt x="460642" y="262710"/>
                  </a:moveTo>
                  <a:cubicBezTo>
                    <a:pt x="471438" y="251913"/>
                    <a:pt x="478636" y="237518"/>
                    <a:pt x="478636" y="219525"/>
                  </a:cubicBezTo>
                  <a:cubicBezTo>
                    <a:pt x="478636" y="205129"/>
                    <a:pt x="471438" y="190734"/>
                    <a:pt x="460642" y="179938"/>
                  </a:cubicBezTo>
                  <a:cubicBezTo>
                    <a:pt x="449845" y="169142"/>
                    <a:pt x="435450" y="161944"/>
                    <a:pt x="421055" y="161944"/>
                  </a:cubicBezTo>
                  <a:lnTo>
                    <a:pt x="331086" y="161944"/>
                  </a:lnTo>
                  <a:cubicBezTo>
                    <a:pt x="323889" y="161944"/>
                    <a:pt x="316691" y="161944"/>
                    <a:pt x="305895" y="161944"/>
                  </a:cubicBezTo>
                  <a:lnTo>
                    <a:pt x="305895" y="161944"/>
                  </a:lnTo>
                  <a:lnTo>
                    <a:pt x="305895" y="161944"/>
                  </a:lnTo>
                  <a:cubicBezTo>
                    <a:pt x="302296" y="161944"/>
                    <a:pt x="298697" y="158346"/>
                    <a:pt x="298697" y="151148"/>
                  </a:cubicBezTo>
                  <a:cubicBezTo>
                    <a:pt x="302296" y="147549"/>
                    <a:pt x="302296" y="143951"/>
                    <a:pt x="305895" y="140352"/>
                  </a:cubicBezTo>
                  <a:cubicBezTo>
                    <a:pt x="313092" y="140352"/>
                    <a:pt x="316691" y="133154"/>
                    <a:pt x="320290" y="125957"/>
                  </a:cubicBezTo>
                  <a:cubicBezTo>
                    <a:pt x="327488" y="115160"/>
                    <a:pt x="334685" y="97167"/>
                    <a:pt x="338284" y="75574"/>
                  </a:cubicBezTo>
                  <a:cubicBezTo>
                    <a:pt x="341882" y="53981"/>
                    <a:pt x="338284" y="35988"/>
                    <a:pt x="323889" y="21593"/>
                  </a:cubicBezTo>
                  <a:cubicBezTo>
                    <a:pt x="313092" y="7198"/>
                    <a:pt x="298697" y="0"/>
                    <a:pt x="280704" y="0"/>
                  </a:cubicBezTo>
                  <a:cubicBezTo>
                    <a:pt x="269907" y="0"/>
                    <a:pt x="255512" y="3599"/>
                    <a:pt x="248315" y="10796"/>
                  </a:cubicBezTo>
                  <a:cubicBezTo>
                    <a:pt x="233920" y="21593"/>
                    <a:pt x="226722" y="32389"/>
                    <a:pt x="223123" y="43185"/>
                  </a:cubicBezTo>
                  <a:lnTo>
                    <a:pt x="223123" y="43185"/>
                  </a:lnTo>
                  <a:cubicBezTo>
                    <a:pt x="223123" y="46784"/>
                    <a:pt x="219525" y="46784"/>
                    <a:pt x="219525" y="50383"/>
                  </a:cubicBezTo>
                  <a:cubicBezTo>
                    <a:pt x="215926" y="61179"/>
                    <a:pt x="212327" y="68376"/>
                    <a:pt x="212327" y="75574"/>
                  </a:cubicBezTo>
                  <a:cubicBezTo>
                    <a:pt x="208728" y="82772"/>
                    <a:pt x="205130" y="89969"/>
                    <a:pt x="201531" y="97167"/>
                  </a:cubicBezTo>
                  <a:cubicBezTo>
                    <a:pt x="197932" y="100765"/>
                    <a:pt x="194333" y="104364"/>
                    <a:pt x="194333" y="111562"/>
                  </a:cubicBezTo>
                  <a:lnTo>
                    <a:pt x="194333" y="111562"/>
                  </a:lnTo>
                  <a:cubicBezTo>
                    <a:pt x="183537" y="125957"/>
                    <a:pt x="172741" y="143951"/>
                    <a:pt x="158346" y="154747"/>
                  </a:cubicBezTo>
                  <a:lnTo>
                    <a:pt x="154747" y="158346"/>
                  </a:lnTo>
                  <a:cubicBezTo>
                    <a:pt x="147549" y="158346"/>
                    <a:pt x="140352" y="169142"/>
                    <a:pt x="129556" y="176339"/>
                  </a:cubicBezTo>
                  <a:cubicBezTo>
                    <a:pt x="118759" y="183537"/>
                    <a:pt x="115160" y="187136"/>
                    <a:pt x="111562" y="187136"/>
                  </a:cubicBezTo>
                  <a:cubicBezTo>
                    <a:pt x="111562" y="187136"/>
                    <a:pt x="107963" y="187136"/>
                    <a:pt x="107963" y="187136"/>
                  </a:cubicBezTo>
                  <a:cubicBezTo>
                    <a:pt x="107963" y="187136"/>
                    <a:pt x="107963" y="187136"/>
                    <a:pt x="107963" y="187136"/>
                  </a:cubicBezTo>
                  <a:lnTo>
                    <a:pt x="107963" y="187136"/>
                  </a:lnTo>
                  <a:cubicBezTo>
                    <a:pt x="104364" y="183537"/>
                    <a:pt x="97167" y="179938"/>
                    <a:pt x="86370" y="179938"/>
                  </a:cubicBezTo>
                  <a:lnTo>
                    <a:pt x="86370" y="179938"/>
                  </a:lnTo>
                  <a:cubicBezTo>
                    <a:pt x="71975" y="179938"/>
                    <a:pt x="53981" y="183537"/>
                    <a:pt x="35988" y="194333"/>
                  </a:cubicBezTo>
                  <a:cubicBezTo>
                    <a:pt x="14395" y="208728"/>
                    <a:pt x="0" y="233920"/>
                    <a:pt x="0" y="259111"/>
                  </a:cubicBezTo>
                  <a:lnTo>
                    <a:pt x="0" y="385068"/>
                  </a:lnTo>
                  <a:cubicBezTo>
                    <a:pt x="0" y="410259"/>
                    <a:pt x="14395" y="435450"/>
                    <a:pt x="35988" y="449845"/>
                  </a:cubicBezTo>
                  <a:cubicBezTo>
                    <a:pt x="46784" y="460642"/>
                    <a:pt x="61179" y="464240"/>
                    <a:pt x="75574" y="464240"/>
                  </a:cubicBezTo>
                  <a:lnTo>
                    <a:pt x="75574" y="464240"/>
                  </a:lnTo>
                  <a:cubicBezTo>
                    <a:pt x="86370" y="464240"/>
                    <a:pt x="97167" y="460642"/>
                    <a:pt x="100765" y="457043"/>
                  </a:cubicBezTo>
                  <a:cubicBezTo>
                    <a:pt x="104364" y="457043"/>
                    <a:pt x="104364" y="457043"/>
                    <a:pt x="107963" y="457043"/>
                  </a:cubicBezTo>
                  <a:cubicBezTo>
                    <a:pt x="118759" y="453444"/>
                    <a:pt x="133154" y="457043"/>
                    <a:pt x="151148" y="467839"/>
                  </a:cubicBezTo>
                  <a:lnTo>
                    <a:pt x="151148" y="467839"/>
                  </a:lnTo>
                  <a:cubicBezTo>
                    <a:pt x="165543" y="475037"/>
                    <a:pt x="179938" y="482234"/>
                    <a:pt x="197932" y="482234"/>
                  </a:cubicBezTo>
                  <a:cubicBezTo>
                    <a:pt x="215926" y="485833"/>
                    <a:pt x="237518" y="485833"/>
                    <a:pt x="259111" y="485833"/>
                  </a:cubicBezTo>
                  <a:cubicBezTo>
                    <a:pt x="273506" y="485833"/>
                    <a:pt x="287901" y="485833"/>
                    <a:pt x="302296" y="485833"/>
                  </a:cubicBezTo>
                  <a:cubicBezTo>
                    <a:pt x="316691" y="485833"/>
                    <a:pt x="331086" y="485833"/>
                    <a:pt x="341882" y="485833"/>
                  </a:cubicBezTo>
                  <a:cubicBezTo>
                    <a:pt x="374271" y="485833"/>
                    <a:pt x="399463" y="460642"/>
                    <a:pt x="399463" y="428253"/>
                  </a:cubicBezTo>
                  <a:cubicBezTo>
                    <a:pt x="399463" y="424654"/>
                    <a:pt x="399463" y="421055"/>
                    <a:pt x="399463" y="417456"/>
                  </a:cubicBezTo>
                  <a:cubicBezTo>
                    <a:pt x="399463" y="413858"/>
                    <a:pt x="399463" y="410259"/>
                    <a:pt x="403061" y="410259"/>
                  </a:cubicBezTo>
                  <a:cubicBezTo>
                    <a:pt x="410259" y="406660"/>
                    <a:pt x="417457" y="403061"/>
                    <a:pt x="421055" y="395864"/>
                  </a:cubicBezTo>
                  <a:cubicBezTo>
                    <a:pt x="431852" y="385068"/>
                    <a:pt x="435450" y="370673"/>
                    <a:pt x="435450" y="356277"/>
                  </a:cubicBezTo>
                  <a:cubicBezTo>
                    <a:pt x="435450" y="352679"/>
                    <a:pt x="435450" y="345481"/>
                    <a:pt x="431852" y="341882"/>
                  </a:cubicBezTo>
                  <a:cubicBezTo>
                    <a:pt x="431852" y="338284"/>
                    <a:pt x="431852" y="338284"/>
                    <a:pt x="435450" y="334685"/>
                  </a:cubicBezTo>
                  <a:cubicBezTo>
                    <a:pt x="449845" y="323889"/>
                    <a:pt x="460642" y="305895"/>
                    <a:pt x="460642" y="287901"/>
                  </a:cubicBezTo>
                  <a:cubicBezTo>
                    <a:pt x="460642" y="280704"/>
                    <a:pt x="460642" y="273506"/>
                    <a:pt x="457043" y="269907"/>
                  </a:cubicBezTo>
                  <a:cubicBezTo>
                    <a:pt x="457043" y="269907"/>
                    <a:pt x="457043" y="266308"/>
                    <a:pt x="460642" y="262710"/>
                  </a:cubicBezTo>
                  <a:lnTo>
                    <a:pt x="460642" y="262710"/>
                  </a:lnTo>
                  <a:close/>
                  <a:moveTo>
                    <a:pt x="75574" y="442648"/>
                  </a:moveTo>
                  <a:lnTo>
                    <a:pt x="75574" y="442648"/>
                  </a:lnTo>
                  <a:cubicBezTo>
                    <a:pt x="64778" y="442648"/>
                    <a:pt x="57580" y="439049"/>
                    <a:pt x="50383" y="431852"/>
                  </a:cubicBezTo>
                  <a:cubicBezTo>
                    <a:pt x="32389" y="421055"/>
                    <a:pt x="21593" y="403061"/>
                    <a:pt x="21593" y="385068"/>
                  </a:cubicBezTo>
                  <a:lnTo>
                    <a:pt x="21593" y="255512"/>
                  </a:lnTo>
                  <a:cubicBezTo>
                    <a:pt x="21593" y="237518"/>
                    <a:pt x="32389" y="219525"/>
                    <a:pt x="46784" y="212327"/>
                  </a:cubicBezTo>
                  <a:cubicBezTo>
                    <a:pt x="57580" y="205129"/>
                    <a:pt x="71975" y="201531"/>
                    <a:pt x="82772" y="201531"/>
                  </a:cubicBezTo>
                  <a:cubicBezTo>
                    <a:pt x="86370" y="201531"/>
                    <a:pt x="89969" y="205129"/>
                    <a:pt x="93568" y="205129"/>
                  </a:cubicBezTo>
                  <a:lnTo>
                    <a:pt x="93568" y="205129"/>
                  </a:lnTo>
                  <a:cubicBezTo>
                    <a:pt x="93568" y="205129"/>
                    <a:pt x="93568" y="205129"/>
                    <a:pt x="97167" y="205129"/>
                  </a:cubicBezTo>
                  <a:lnTo>
                    <a:pt x="97167" y="431852"/>
                  </a:lnTo>
                  <a:cubicBezTo>
                    <a:pt x="93568" y="431852"/>
                    <a:pt x="93568" y="435450"/>
                    <a:pt x="89969" y="435450"/>
                  </a:cubicBezTo>
                  <a:cubicBezTo>
                    <a:pt x="86370" y="439049"/>
                    <a:pt x="79173" y="442648"/>
                    <a:pt x="75574" y="442648"/>
                  </a:cubicBezTo>
                  <a:lnTo>
                    <a:pt x="75574" y="442648"/>
                  </a:lnTo>
                  <a:close/>
                  <a:moveTo>
                    <a:pt x="435450" y="251913"/>
                  </a:moveTo>
                  <a:lnTo>
                    <a:pt x="421055" y="259111"/>
                  </a:lnTo>
                  <a:cubicBezTo>
                    <a:pt x="421055" y="259111"/>
                    <a:pt x="421055" y="259111"/>
                    <a:pt x="421055" y="259111"/>
                  </a:cubicBezTo>
                  <a:lnTo>
                    <a:pt x="428253" y="269907"/>
                  </a:lnTo>
                  <a:cubicBezTo>
                    <a:pt x="431852" y="277105"/>
                    <a:pt x="435450" y="284302"/>
                    <a:pt x="435450" y="291500"/>
                  </a:cubicBezTo>
                  <a:cubicBezTo>
                    <a:pt x="435450" y="305895"/>
                    <a:pt x="424654" y="320290"/>
                    <a:pt x="410259" y="323889"/>
                  </a:cubicBezTo>
                  <a:lnTo>
                    <a:pt x="395864" y="327487"/>
                  </a:lnTo>
                  <a:cubicBezTo>
                    <a:pt x="395864" y="327487"/>
                    <a:pt x="395864" y="327487"/>
                    <a:pt x="395864" y="327487"/>
                  </a:cubicBezTo>
                  <a:lnTo>
                    <a:pt x="403061" y="341882"/>
                  </a:lnTo>
                  <a:cubicBezTo>
                    <a:pt x="406660" y="345481"/>
                    <a:pt x="410259" y="352679"/>
                    <a:pt x="410259" y="359876"/>
                  </a:cubicBezTo>
                  <a:cubicBezTo>
                    <a:pt x="410259" y="377870"/>
                    <a:pt x="395864" y="392265"/>
                    <a:pt x="377870" y="392265"/>
                  </a:cubicBezTo>
                  <a:lnTo>
                    <a:pt x="359876" y="392265"/>
                  </a:lnTo>
                  <a:cubicBezTo>
                    <a:pt x="359876" y="392265"/>
                    <a:pt x="359876" y="392265"/>
                    <a:pt x="359876" y="392265"/>
                  </a:cubicBezTo>
                  <a:lnTo>
                    <a:pt x="370673" y="410259"/>
                  </a:lnTo>
                  <a:cubicBezTo>
                    <a:pt x="374271" y="413858"/>
                    <a:pt x="374271" y="421055"/>
                    <a:pt x="374271" y="428253"/>
                  </a:cubicBezTo>
                  <a:cubicBezTo>
                    <a:pt x="374271" y="446247"/>
                    <a:pt x="359876" y="460642"/>
                    <a:pt x="341882" y="460642"/>
                  </a:cubicBezTo>
                  <a:cubicBezTo>
                    <a:pt x="327488" y="460642"/>
                    <a:pt x="313092" y="460642"/>
                    <a:pt x="298697" y="460642"/>
                  </a:cubicBezTo>
                  <a:cubicBezTo>
                    <a:pt x="284302" y="460642"/>
                    <a:pt x="269907" y="460642"/>
                    <a:pt x="255512" y="460642"/>
                  </a:cubicBezTo>
                  <a:cubicBezTo>
                    <a:pt x="233920" y="460642"/>
                    <a:pt x="212327" y="460642"/>
                    <a:pt x="197932" y="457043"/>
                  </a:cubicBezTo>
                  <a:cubicBezTo>
                    <a:pt x="183537" y="457043"/>
                    <a:pt x="172741" y="449845"/>
                    <a:pt x="158346" y="442648"/>
                  </a:cubicBezTo>
                  <a:lnTo>
                    <a:pt x="158346" y="442648"/>
                  </a:lnTo>
                  <a:cubicBezTo>
                    <a:pt x="143951" y="435450"/>
                    <a:pt x="129556" y="431852"/>
                    <a:pt x="118759" y="428253"/>
                  </a:cubicBezTo>
                  <a:lnTo>
                    <a:pt x="118759" y="208728"/>
                  </a:lnTo>
                  <a:cubicBezTo>
                    <a:pt x="133154" y="201531"/>
                    <a:pt x="151148" y="187136"/>
                    <a:pt x="169142" y="172741"/>
                  </a:cubicBezTo>
                  <a:lnTo>
                    <a:pt x="172741" y="169142"/>
                  </a:lnTo>
                  <a:cubicBezTo>
                    <a:pt x="187136" y="154747"/>
                    <a:pt x="197932" y="140352"/>
                    <a:pt x="208728" y="122358"/>
                  </a:cubicBezTo>
                  <a:lnTo>
                    <a:pt x="208728" y="122358"/>
                  </a:lnTo>
                  <a:cubicBezTo>
                    <a:pt x="212327" y="118759"/>
                    <a:pt x="215926" y="115160"/>
                    <a:pt x="215926" y="107963"/>
                  </a:cubicBezTo>
                  <a:cubicBezTo>
                    <a:pt x="223123" y="100765"/>
                    <a:pt x="226722" y="89969"/>
                    <a:pt x="226722" y="82772"/>
                  </a:cubicBezTo>
                  <a:lnTo>
                    <a:pt x="226722" y="82772"/>
                  </a:lnTo>
                  <a:cubicBezTo>
                    <a:pt x="230321" y="75574"/>
                    <a:pt x="230321" y="71975"/>
                    <a:pt x="233920" y="64778"/>
                  </a:cubicBezTo>
                  <a:cubicBezTo>
                    <a:pt x="233920" y="61179"/>
                    <a:pt x="237518" y="57580"/>
                    <a:pt x="237518" y="57580"/>
                  </a:cubicBezTo>
                  <a:cubicBezTo>
                    <a:pt x="241117" y="46784"/>
                    <a:pt x="244716" y="39586"/>
                    <a:pt x="255512" y="32389"/>
                  </a:cubicBezTo>
                  <a:cubicBezTo>
                    <a:pt x="262710" y="28790"/>
                    <a:pt x="269907" y="25191"/>
                    <a:pt x="277105" y="25191"/>
                  </a:cubicBezTo>
                  <a:cubicBezTo>
                    <a:pt x="287901" y="25191"/>
                    <a:pt x="295099" y="28790"/>
                    <a:pt x="302296" y="35988"/>
                  </a:cubicBezTo>
                  <a:cubicBezTo>
                    <a:pt x="320290" y="57580"/>
                    <a:pt x="309494" y="86370"/>
                    <a:pt x="295099" y="111562"/>
                  </a:cubicBezTo>
                  <a:cubicBezTo>
                    <a:pt x="291500" y="118759"/>
                    <a:pt x="287901" y="122358"/>
                    <a:pt x="284302" y="129555"/>
                  </a:cubicBezTo>
                  <a:cubicBezTo>
                    <a:pt x="277105" y="140352"/>
                    <a:pt x="269907" y="151148"/>
                    <a:pt x="266309" y="165543"/>
                  </a:cubicBezTo>
                  <a:cubicBezTo>
                    <a:pt x="266309" y="172741"/>
                    <a:pt x="266309" y="176339"/>
                    <a:pt x="266309" y="179938"/>
                  </a:cubicBezTo>
                  <a:lnTo>
                    <a:pt x="269907" y="187136"/>
                  </a:lnTo>
                  <a:cubicBezTo>
                    <a:pt x="269907" y="187136"/>
                    <a:pt x="269907" y="187136"/>
                    <a:pt x="269907" y="187136"/>
                  </a:cubicBezTo>
                  <a:lnTo>
                    <a:pt x="280704" y="187136"/>
                  </a:lnTo>
                  <a:cubicBezTo>
                    <a:pt x="287901" y="187136"/>
                    <a:pt x="295099" y="187136"/>
                    <a:pt x="302296" y="187136"/>
                  </a:cubicBezTo>
                  <a:lnTo>
                    <a:pt x="302296" y="187136"/>
                  </a:lnTo>
                  <a:cubicBezTo>
                    <a:pt x="309494" y="187136"/>
                    <a:pt x="316691" y="187136"/>
                    <a:pt x="323889" y="187136"/>
                  </a:cubicBezTo>
                  <a:lnTo>
                    <a:pt x="413858" y="187136"/>
                  </a:lnTo>
                  <a:cubicBezTo>
                    <a:pt x="431852" y="187136"/>
                    <a:pt x="449845" y="201531"/>
                    <a:pt x="449845" y="219525"/>
                  </a:cubicBezTo>
                  <a:cubicBezTo>
                    <a:pt x="457043" y="233920"/>
                    <a:pt x="449845" y="244716"/>
                    <a:pt x="435450" y="251913"/>
                  </a:cubicBezTo>
                  <a:lnTo>
                    <a:pt x="435450" y="251913"/>
                  </a:lnTo>
                  <a:close/>
                </a:path>
              </a:pathLst>
            </a:custGeom>
            <a:solidFill>
              <a:srgbClr val="0070C0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0" name="任意多边形: 形状 2069"/>
            <p:cNvSpPr/>
            <p:nvPr/>
          </p:nvSpPr>
          <p:spPr>
            <a:xfrm>
              <a:off x="2338730" y="3940875"/>
              <a:ext cx="43185" cy="43185"/>
            </a:xfrm>
            <a:custGeom>
              <a:avLst/>
              <a:gdLst>
                <a:gd name="connsiteX0" fmla="*/ 21593 w 43185"/>
                <a:gd name="connsiteY0" fmla="*/ 0 h 43185"/>
                <a:gd name="connsiteX1" fmla="*/ 0 w 43185"/>
                <a:gd name="connsiteY1" fmla="*/ 21593 h 43185"/>
                <a:gd name="connsiteX2" fmla="*/ 21593 w 43185"/>
                <a:gd name="connsiteY2" fmla="*/ 43185 h 43185"/>
                <a:gd name="connsiteX3" fmla="*/ 43185 w 43185"/>
                <a:gd name="connsiteY3" fmla="*/ 21593 h 43185"/>
                <a:gd name="connsiteX4" fmla="*/ 21593 w 43185"/>
                <a:gd name="connsiteY4" fmla="*/ 0 h 43185"/>
                <a:gd name="connsiteX5" fmla="*/ 21593 w 43185"/>
                <a:gd name="connsiteY5" fmla="*/ 0 h 43185"/>
                <a:gd name="connsiteX6" fmla="*/ 21593 w 43185"/>
                <a:gd name="connsiteY6" fmla="*/ 32389 h 43185"/>
                <a:gd name="connsiteX7" fmla="*/ 14395 w 43185"/>
                <a:gd name="connsiteY7" fmla="*/ 25191 h 43185"/>
                <a:gd name="connsiteX8" fmla="*/ 21593 w 43185"/>
                <a:gd name="connsiteY8" fmla="*/ 17994 h 43185"/>
                <a:gd name="connsiteX9" fmla="*/ 28790 w 43185"/>
                <a:gd name="connsiteY9" fmla="*/ 25191 h 43185"/>
                <a:gd name="connsiteX10" fmla="*/ 21593 w 43185"/>
                <a:gd name="connsiteY10" fmla="*/ 32389 h 43185"/>
                <a:gd name="connsiteX11" fmla="*/ 21593 w 43185"/>
                <a:gd name="connsiteY11" fmla="*/ 32389 h 4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185" h="43185">
                  <a:moveTo>
                    <a:pt x="21593" y="0"/>
                  </a:moveTo>
                  <a:cubicBezTo>
                    <a:pt x="10796" y="0"/>
                    <a:pt x="0" y="10796"/>
                    <a:pt x="0" y="21593"/>
                  </a:cubicBezTo>
                  <a:cubicBezTo>
                    <a:pt x="0" y="32389"/>
                    <a:pt x="10796" y="43185"/>
                    <a:pt x="21593" y="43185"/>
                  </a:cubicBezTo>
                  <a:cubicBezTo>
                    <a:pt x="32389" y="43185"/>
                    <a:pt x="43185" y="32389"/>
                    <a:pt x="43185" y="21593"/>
                  </a:cubicBezTo>
                  <a:cubicBezTo>
                    <a:pt x="43185" y="10796"/>
                    <a:pt x="32389" y="0"/>
                    <a:pt x="21593" y="0"/>
                  </a:cubicBezTo>
                  <a:lnTo>
                    <a:pt x="21593" y="0"/>
                  </a:lnTo>
                  <a:close/>
                  <a:moveTo>
                    <a:pt x="21593" y="32389"/>
                  </a:moveTo>
                  <a:cubicBezTo>
                    <a:pt x="17994" y="32389"/>
                    <a:pt x="14395" y="28790"/>
                    <a:pt x="14395" y="25191"/>
                  </a:cubicBezTo>
                  <a:cubicBezTo>
                    <a:pt x="14395" y="21593"/>
                    <a:pt x="17994" y="17994"/>
                    <a:pt x="21593" y="17994"/>
                  </a:cubicBezTo>
                  <a:cubicBezTo>
                    <a:pt x="25191" y="17994"/>
                    <a:pt x="28790" y="21593"/>
                    <a:pt x="28790" y="25191"/>
                  </a:cubicBezTo>
                  <a:cubicBezTo>
                    <a:pt x="28790" y="28790"/>
                    <a:pt x="25191" y="32389"/>
                    <a:pt x="21593" y="32389"/>
                  </a:cubicBezTo>
                  <a:lnTo>
                    <a:pt x="21593" y="32389"/>
                  </a:lnTo>
                  <a:close/>
                </a:path>
              </a:pathLst>
            </a:custGeom>
            <a:solidFill>
              <a:srgbClr val="B6252D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中框检测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demo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图示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3" name="图片 2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765" y="693420"/>
            <a:ext cx="5979160" cy="5588635"/>
          </a:xfrm>
          <a:prstGeom prst="rect">
            <a:avLst/>
          </a:prstGeom>
        </p:spPr>
      </p:pic>
      <p:sp>
        <p:nvSpPr>
          <p:cNvPr id="5" name="上下箭头 4"/>
          <p:cNvSpPr/>
          <p:nvPr/>
        </p:nvSpPr>
        <p:spPr>
          <a:xfrm rot="4860000">
            <a:off x="4339590" y="1329690"/>
            <a:ext cx="116840" cy="80581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5651500" y="902335"/>
            <a:ext cx="115570" cy="73088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下箭头 6"/>
          <p:cNvSpPr/>
          <p:nvPr/>
        </p:nvSpPr>
        <p:spPr>
          <a:xfrm rot="18420000">
            <a:off x="5090160" y="3502660"/>
            <a:ext cx="116205" cy="60833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弧形箭头 8"/>
          <p:cNvSpPr/>
          <p:nvPr/>
        </p:nvSpPr>
        <p:spPr>
          <a:xfrm>
            <a:off x="5725160" y="2865755"/>
            <a:ext cx="166370" cy="2279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>
            <a:off x="5021580" y="3093720"/>
            <a:ext cx="254635" cy="207645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3220" y="1383030"/>
            <a:ext cx="44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X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25490" y="2795270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25160" y="753110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Z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05045" y="3667760"/>
            <a:ext cx="2940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Y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97425" y="2933065"/>
            <a:ext cx="314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435725" y="1329690"/>
            <a:ext cx="885825" cy="791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51860" y="2322195"/>
            <a:ext cx="1656080" cy="154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19350" y="21209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线扫或面扫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21550" y="1185545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线扫或面扫</a:t>
            </a:r>
            <a:endParaRPr lang="zh-CN" altLang="en-US" sz="1400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5891530" y="3321685"/>
            <a:ext cx="1798320" cy="502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689850" y="3163570"/>
            <a:ext cx="2138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人工放料位置（初始位）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25" name="图片 24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90" y="713740"/>
            <a:ext cx="2372360" cy="28638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0413365" y="3729355"/>
            <a:ext cx="1249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sym typeface="+mn-ea"/>
              </a:rPr>
              <a:t>（中框图示）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图形 2056"/>
          <p:cNvGrpSpPr/>
          <p:nvPr/>
        </p:nvGrpSpPr>
        <p:grpSpPr>
          <a:xfrm>
            <a:off x="11120755" y="1231265"/>
            <a:ext cx="464185" cy="463550"/>
            <a:chOff x="2291946" y="3563005"/>
            <a:chExt cx="478635" cy="485832"/>
          </a:xfrm>
        </p:grpSpPr>
        <p:sp>
          <p:nvSpPr>
            <p:cNvPr id="2069" name="任意多边形: 形状 2068"/>
            <p:cNvSpPr/>
            <p:nvPr/>
          </p:nvSpPr>
          <p:spPr>
            <a:xfrm>
              <a:off x="2291946" y="3563005"/>
              <a:ext cx="478635" cy="485832"/>
            </a:xfrm>
            <a:custGeom>
              <a:avLst/>
              <a:gdLst>
                <a:gd name="connsiteX0" fmla="*/ 460642 w 478635"/>
                <a:gd name="connsiteY0" fmla="*/ 262710 h 485832"/>
                <a:gd name="connsiteX1" fmla="*/ 478636 w 478635"/>
                <a:gd name="connsiteY1" fmla="*/ 219525 h 485832"/>
                <a:gd name="connsiteX2" fmla="*/ 460642 w 478635"/>
                <a:gd name="connsiteY2" fmla="*/ 179938 h 485832"/>
                <a:gd name="connsiteX3" fmla="*/ 421055 w 478635"/>
                <a:gd name="connsiteY3" fmla="*/ 161944 h 485832"/>
                <a:gd name="connsiteX4" fmla="*/ 331086 w 478635"/>
                <a:gd name="connsiteY4" fmla="*/ 161944 h 485832"/>
                <a:gd name="connsiteX5" fmla="*/ 305895 w 478635"/>
                <a:gd name="connsiteY5" fmla="*/ 161944 h 485832"/>
                <a:gd name="connsiteX6" fmla="*/ 305895 w 478635"/>
                <a:gd name="connsiteY6" fmla="*/ 161944 h 485832"/>
                <a:gd name="connsiteX7" fmla="*/ 305895 w 478635"/>
                <a:gd name="connsiteY7" fmla="*/ 161944 h 485832"/>
                <a:gd name="connsiteX8" fmla="*/ 298697 w 478635"/>
                <a:gd name="connsiteY8" fmla="*/ 151148 h 485832"/>
                <a:gd name="connsiteX9" fmla="*/ 305895 w 478635"/>
                <a:gd name="connsiteY9" fmla="*/ 140352 h 485832"/>
                <a:gd name="connsiteX10" fmla="*/ 320290 w 478635"/>
                <a:gd name="connsiteY10" fmla="*/ 125957 h 485832"/>
                <a:gd name="connsiteX11" fmla="*/ 338284 w 478635"/>
                <a:gd name="connsiteY11" fmla="*/ 75574 h 485832"/>
                <a:gd name="connsiteX12" fmla="*/ 323889 w 478635"/>
                <a:gd name="connsiteY12" fmla="*/ 21593 h 485832"/>
                <a:gd name="connsiteX13" fmla="*/ 280704 w 478635"/>
                <a:gd name="connsiteY13" fmla="*/ 0 h 485832"/>
                <a:gd name="connsiteX14" fmla="*/ 248315 w 478635"/>
                <a:gd name="connsiteY14" fmla="*/ 10796 h 485832"/>
                <a:gd name="connsiteX15" fmla="*/ 223123 w 478635"/>
                <a:gd name="connsiteY15" fmla="*/ 43185 h 485832"/>
                <a:gd name="connsiteX16" fmla="*/ 223123 w 478635"/>
                <a:gd name="connsiteY16" fmla="*/ 43185 h 485832"/>
                <a:gd name="connsiteX17" fmla="*/ 219525 w 478635"/>
                <a:gd name="connsiteY17" fmla="*/ 50383 h 485832"/>
                <a:gd name="connsiteX18" fmla="*/ 212327 w 478635"/>
                <a:gd name="connsiteY18" fmla="*/ 75574 h 485832"/>
                <a:gd name="connsiteX19" fmla="*/ 201531 w 478635"/>
                <a:gd name="connsiteY19" fmla="*/ 97167 h 485832"/>
                <a:gd name="connsiteX20" fmla="*/ 194333 w 478635"/>
                <a:gd name="connsiteY20" fmla="*/ 111562 h 485832"/>
                <a:gd name="connsiteX21" fmla="*/ 194333 w 478635"/>
                <a:gd name="connsiteY21" fmla="*/ 111562 h 485832"/>
                <a:gd name="connsiteX22" fmla="*/ 158346 w 478635"/>
                <a:gd name="connsiteY22" fmla="*/ 154747 h 485832"/>
                <a:gd name="connsiteX23" fmla="*/ 154747 w 478635"/>
                <a:gd name="connsiteY23" fmla="*/ 158346 h 485832"/>
                <a:gd name="connsiteX24" fmla="*/ 129556 w 478635"/>
                <a:gd name="connsiteY24" fmla="*/ 176339 h 485832"/>
                <a:gd name="connsiteX25" fmla="*/ 111562 w 478635"/>
                <a:gd name="connsiteY25" fmla="*/ 187136 h 485832"/>
                <a:gd name="connsiteX26" fmla="*/ 107963 w 478635"/>
                <a:gd name="connsiteY26" fmla="*/ 187136 h 485832"/>
                <a:gd name="connsiteX27" fmla="*/ 107963 w 478635"/>
                <a:gd name="connsiteY27" fmla="*/ 187136 h 485832"/>
                <a:gd name="connsiteX28" fmla="*/ 107963 w 478635"/>
                <a:gd name="connsiteY28" fmla="*/ 187136 h 485832"/>
                <a:gd name="connsiteX29" fmla="*/ 86370 w 478635"/>
                <a:gd name="connsiteY29" fmla="*/ 179938 h 485832"/>
                <a:gd name="connsiteX30" fmla="*/ 86370 w 478635"/>
                <a:gd name="connsiteY30" fmla="*/ 179938 h 485832"/>
                <a:gd name="connsiteX31" fmla="*/ 35988 w 478635"/>
                <a:gd name="connsiteY31" fmla="*/ 194333 h 485832"/>
                <a:gd name="connsiteX32" fmla="*/ 0 w 478635"/>
                <a:gd name="connsiteY32" fmla="*/ 259111 h 485832"/>
                <a:gd name="connsiteX33" fmla="*/ 0 w 478635"/>
                <a:gd name="connsiteY33" fmla="*/ 385068 h 485832"/>
                <a:gd name="connsiteX34" fmla="*/ 35988 w 478635"/>
                <a:gd name="connsiteY34" fmla="*/ 449845 h 485832"/>
                <a:gd name="connsiteX35" fmla="*/ 75574 w 478635"/>
                <a:gd name="connsiteY35" fmla="*/ 464240 h 485832"/>
                <a:gd name="connsiteX36" fmla="*/ 75574 w 478635"/>
                <a:gd name="connsiteY36" fmla="*/ 464240 h 485832"/>
                <a:gd name="connsiteX37" fmla="*/ 100765 w 478635"/>
                <a:gd name="connsiteY37" fmla="*/ 457043 h 485832"/>
                <a:gd name="connsiteX38" fmla="*/ 107963 w 478635"/>
                <a:gd name="connsiteY38" fmla="*/ 457043 h 485832"/>
                <a:gd name="connsiteX39" fmla="*/ 151148 w 478635"/>
                <a:gd name="connsiteY39" fmla="*/ 467839 h 485832"/>
                <a:gd name="connsiteX40" fmla="*/ 151148 w 478635"/>
                <a:gd name="connsiteY40" fmla="*/ 467839 h 485832"/>
                <a:gd name="connsiteX41" fmla="*/ 197932 w 478635"/>
                <a:gd name="connsiteY41" fmla="*/ 482234 h 485832"/>
                <a:gd name="connsiteX42" fmla="*/ 259111 w 478635"/>
                <a:gd name="connsiteY42" fmla="*/ 485833 h 485832"/>
                <a:gd name="connsiteX43" fmla="*/ 302296 w 478635"/>
                <a:gd name="connsiteY43" fmla="*/ 485833 h 485832"/>
                <a:gd name="connsiteX44" fmla="*/ 341882 w 478635"/>
                <a:gd name="connsiteY44" fmla="*/ 485833 h 485832"/>
                <a:gd name="connsiteX45" fmla="*/ 399463 w 478635"/>
                <a:gd name="connsiteY45" fmla="*/ 428253 h 485832"/>
                <a:gd name="connsiteX46" fmla="*/ 399463 w 478635"/>
                <a:gd name="connsiteY46" fmla="*/ 417456 h 485832"/>
                <a:gd name="connsiteX47" fmla="*/ 403061 w 478635"/>
                <a:gd name="connsiteY47" fmla="*/ 410259 h 485832"/>
                <a:gd name="connsiteX48" fmla="*/ 421055 w 478635"/>
                <a:gd name="connsiteY48" fmla="*/ 395864 h 485832"/>
                <a:gd name="connsiteX49" fmla="*/ 435450 w 478635"/>
                <a:gd name="connsiteY49" fmla="*/ 356277 h 485832"/>
                <a:gd name="connsiteX50" fmla="*/ 431852 w 478635"/>
                <a:gd name="connsiteY50" fmla="*/ 341882 h 485832"/>
                <a:gd name="connsiteX51" fmla="*/ 435450 w 478635"/>
                <a:gd name="connsiteY51" fmla="*/ 334685 h 485832"/>
                <a:gd name="connsiteX52" fmla="*/ 460642 w 478635"/>
                <a:gd name="connsiteY52" fmla="*/ 287901 h 485832"/>
                <a:gd name="connsiteX53" fmla="*/ 457043 w 478635"/>
                <a:gd name="connsiteY53" fmla="*/ 269907 h 485832"/>
                <a:gd name="connsiteX54" fmla="*/ 460642 w 478635"/>
                <a:gd name="connsiteY54" fmla="*/ 262710 h 485832"/>
                <a:gd name="connsiteX55" fmla="*/ 460642 w 478635"/>
                <a:gd name="connsiteY55" fmla="*/ 262710 h 485832"/>
                <a:gd name="connsiteX56" fmla="*/ 75574 w 478635"/>
                <a:gd name="connsiteY56" fmla="*/ 442648 h 485832"/>
                <a:gd name="connsiteX57" fmla="*/ 75574 w 478635"/>
                <a:gd name="connsiteY57" fmla="*/ 442648 h 485832"/>
                <a:gd name="connsiteX58" fmla="*/ 50383 w 478635"/>
                <a:gd name="connsiteY58" fmla="*/ 431852 h 485832"/>
                <a:gd name="connsiteX59" fmla="*/ 21593 w 478635"/>
                <a:gd name="connsiteY59" fmla="*/ 385068 h 485832"/>
                <a:gd name="connsiteX60" fmla="*/ 21593 w 478635"/>
                <a:gd name="connsiteY60" fmla="*/ 255512 h 485832"/>
                <a:gd name="connsiteX61" fmla="*/ 46784 w 478635"/>
                <a:gd name="connsiteY61" fmla="*/ 212327 h 485832"/>
                <a:gd name="connsiteX62" fmla="*/ 82772 w 478635"/>
                <a:gd name="connsiteY62" fmla="*/ 201531 h 485832"/>
                <a:gd name="connsiteX63" fmla="*/ 93568 w 478635"/>
                <a:gd name="connsiteY63" fmla="*/ 205129 h 485832"/>
                <a:gd name="connsiteX64" fmla="*/ 93568 w 478635"/>
                <a:gd name="connsiteY64" fmla="*/ 205129 h 485832"/>
                <a:gd name="connsiteX65" fmla="*/ 97167 w 478635"/>
                <a:gd name="connsiteY65" fmla="*/ 205129 h 485832"/>
                <a:gd name="connsiteX66" fmla="*/ 97167 w 478635"/>
                <a:gd name="connsiteY66" fmla="*/ 431852 h 485832"/>
                <a:gd name="connsiteX67" fmla="*/ 89969 w 478635"/>
                <a:gd name="connsiteY67" fmla="*/ 435450 h 485832"/>
                <a:gd name="connsiteX68" fmla="*/ 75574 w 478635"/>
                <a:gd name="connsiteY68" fmla="*/ 442648 h 485832"/>
                <a:gd name="connsiteX69" fmla="*/ 75574 w 478635"/>
                <a:gd name="connsiteY69" fmla="*/ 442648 h 485832"/>
                <a:gd name="connsiteX70" fmla="*/ 435450 w 478635"/>
                <a:gd name="connsiteY70" fmla="*/ 251913 h 485832"/>
                <a:gd name="connsiteX71" fmla="*/ 421055 w 478635"/>
                <a:gd name="connsiteY71" fmla="*/ 259111 h 485832"/>
                <a:gd name="connsiteX72" fmla="*/ 421055 w 478635"/>
                <a:gd name="connsiteY72" fmla="*/ 259111 h 485832"/>
                <a:gd name="connsiteX73" fmla="*/ 428253 w 478635"/>
                <a:gd name="connsiteY73" fmla="*/ 269907 h 485832"/>
                <a:gd name="connsiteX74" fmla="*/ 435450 w 478635"/>
                <a:gd name="connsiteY74" fmla="*/ 291500 h 485832"/>
                <a:gd name="connsiteX75" fmla="*/ 410259 w 478635"/>
                <a:gd name="connsiteY75" fmla="*/ 323889 h 485832"/>
                <a:gd name="connsiteX76" fmla="*/ 395864 w 478635"/>
                <a:gd name="connsiteY76" fmla="*/ 327487 h 485832"/>
                <a:gd name="connsiteX77" fmla="*/ 395864 w 478635"/>
                <a:gd name="connsiteY77" fmla="*/ 327487 h 485832"/>
                <a:gd name="connsiteX78" fmla="*/ 403061 w 478635"/>
                <a:gd name="connsiteY78" fmla="*/ 341882 h 485832"/>
                <a:gd name="connsiteX79" fmla="*/ 410259 w 478635"/>
                <a:gd name="connsiteY79" fmla="*/ 359876 h 485832"/>
                <a:gd name="connsiteX80" fmla="*/ 377870 w 478635"/>
                <a:gd name="connsiteY80" fmla="*/ 392265 h 485832"/>
                <a:gd name="connsiteX81" fmla="*/ 359876 w 478635"/>
                <a:gd name="connsiteY81" fmla="*/ 392265 h 485832"/>
                <a:gd name="connsiteX82" fmla="*/ 359876 w 478635"/>
                <a:gd name="connsiteY82" fmla="*/ 392265 h 485832"/>
                <a:gd name="connsiteX83" fmla="*/ 370673 w 478635"/>
                <a:gd name="connsiteY83" fmla="*/ 410259 h 485832"/>
                <a:gd name="connsiteX84" fmla="*/ 374271 w 478635"/>
                <a:gd name="connsiteY84" fmla="*/ 428253 h 485832"/>
                <a:gd name="connsiteX85" fmla="*/ 341882 w 478635"/>
                <a:gd name="connsiteY85" fmla="*/ 460642 h 485832"/>
                <a:gd name="connsiteX86" fmla="*/ 298697 w 478635"/>
                <a:gd name="connsiteY86" fmla="*/ 460642 h 485832"/>
                <a:gd name="connsiteX87" fmla="*/ 255512 w 478635"/>
                <a:gd name="connsiteY87" fmla="*/ 460642 h 485832"/>
                <a:gd name="connsiteX88" fmla="*/ 197932 w 478635"/>
                <a:gd name="connsiteY88" fmla="*/ 457043 h 485832"/>
                <a:gd name="connsiteX89" fmla="*/ 158346 w 478635"/>
                <a:gd name="connsiteY89" fmla="*/ 442648 h 485832"/>
                <a:gd name="connsiteX90" fmla="*/ 158346 w 478635"/>
                <a:gd name="connsiteY90" fmla="*/ 442648 h 485832"/>
                <a:gd name="connsiteX91" fmla="*/ 118759 w 478635"/>
                <a:gd name="connsiteY91" fmla="*/ 428253 h 485832"/>
                <a:gd name="connsiteX92" fmla="*/ 118759 w 478635"/>
                <a:gd name="connsiteY92" fmla="*/ 208728 h 485832"/>
                <a:gd name="connsiteX93" fmla="*/ 169142 w 478635"/>
                <a:gd name="connsiteY93" fmla="*/ 172741 h 485832"/>
                <a:gd name="connsiteX94" fmla="*/ 172741 w 478635"/>
                <a:gd name="connsiteY94" fmla="*/ 169142 h 485832"/>
                <a:gd name="connsiteX95" fmla="*/ 208728 w 478635"/>
                <a:gd name="connsiteY95" fmla="*/ 122358 h 485832"/>
                <a:gd name="connsiteX96" fmla="*/ 208728 w 478635"/>
                <a:gd name="connsiteY96" fmla="*/ 122358 h 485832"/>
                <a:gd name="connsiteX97" fmla="*/ 215926 w 478635"/>
                <a:gd name="connsiteY97" fmla="*/ 107963 h 485832"/>
                <a:gd name="connsiteX98" fmla="*/ 226722 w 478635"/>
                <a:gd name="connsiteY98" fmla="*/ 82772 h 485832"/>
                <a:gd name="connsiteX99" fmla="*/ 226722 w 478635"/>
                <a:gd name="connsiteY99" fmla="*/ 82772 h 485832"/>
                <a:gd name="connsiteX100" fmla="*/ 233920 w 478635"/>
                <a:gd name="connsiteY100" fmla="*/ 64778 h 485832"/>
                <a:gd name="connsiteX101" fmla="*/ 237518 w 478635"/>
                <a:gd name="connsiteY101" fmla="*/ 57580 h 485832"/>
                <a:gd name="connsiteX102" fmla="*/ 255512 w 478635"/>
                <a:gd name="connsiteY102" fmla="*/ 32389 h 485832"/>
                <a:gd name="connsiteX103" fmla="*/ 277105 w 478635"/>
                <a:gd name="connsiteY103" fmla="*/ 25191 h 485832"/>
                <a:gd name="connsiteX104" fmla="*/ 302296 w 478635"/>
                <a:gd name="connsiteY104" fmla="*/ 35988 h 485832"/>
                <a:gd name="connsiteX105" fmla="*/ 295099 w 478635"/>
                <a:gd name="connsiteY105" fmla="*/ 111562 h 485832"/>
                <a:gd name="connsiteX106" fmla="*/ 284302 w 478635"/>
                <a:gd name="connsiteY106" fmla="*/ 129555 h 485832"/>
                <a:gd name="connsiteX107" fmla="*/ 266309 w 478635"/>
                <a:gd name="connsiteY107" fmla="*/ 165543 h 485832"/>
                <a:gd name="connsiteX108" fmla="*/ 266309 w 478635"/>
                <a:gd name="connsiteY108" fmla="*/ 179938 h 485832"/>
                <a:gd name="connsiteX109" fmla="*/ 269907 w 478635"/>
                <a:gd name="connsiteY109" fmla="*/ 187136 h 485832"/>
                <a:gd name="connsiteX110" fmla="*/ 269907 w 478635"/>
                <a:gd name="connsiteY110" fmla="*/ 187136 h 485832"/>
                <a:gd name="connsiteX111" fmla="*/ 280704 w 478635"/>
                <a:gd name="connsiteY111" fmla="*/ 187136 h 485832"/>
                <a:gd name="connsiteX112" fmla="*/ 302296 w 478635"/>
                <a:gd name="connsiteY112" fmla="*/ 187136 h 485832"/>
                <a:gd name="connsiteX113" fmla="*/ 302296 w 478635"/>
                <a:gd name="connsiteY113" fmla="*/ 187136 h 485832"/>
                <a:gd name="connsiteX114" fmla="*/ 323889 w 478635"/>
                <a:gd name="connsiteY114" fmla="*/ 187136 h 485832"/>
                <a:gd name="connsiteX115" fmla="*/ 413858 w 478635"/>
                <a:gd name="connsiteY115" fmla="*/ 187136 h 485832"/>
                <a:gd name="connsiteX116" fmla="*/ 449845 w 478635"/>
                <a:gd name="connsiteY116" fmla="*/ 219525 h 485832"/>
                <a:gd name="connsiteX117" fmla="*/ 435450 w 478635"/>
                <a:gd name="connsiteY117" fmla="*/ 251913 h 485832"/>
                <a:gd name="connsiteX118" fmla="*/ 435450 w 478635"/>
                <a:gd name="connsiteY118" fmla="*/ 251913 h 4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478635" h="485832">
                  <a:moveTo>
                    <a:pt x="460642" y="262710"/>
                  </a:moveTo>
                  <a:cubicBezTo>
                    <a:pt x="471438" y="251913"/>
                    <a:pt x="478636" y="237518"/>
                    <a:pt x="478636" y="219525"/>
                  </a:cubicBezTo>
                  <a:cubicBezTo>
                    <a:pt x="478636" y="205129"/>
                    <a:pt x="471438" y="190734"/>
                    <a:pt x="460642" y="179938"/>
                  </a:cubicBezTo>
                  <a:cubicBezTo>
                    <a:pt x="449845" y="169142"/>
                    <a:pt x="435450" y="161944"/>
                    <a:pt x="421055" y="161944"/>
                  </a:cubicBezTo>
                  <a:lnTo>
                    <a:pt x="331086" y="161944"/>
                  </a:lnTo>
                  <a:cubicBezTo>
                    <a:pt x="323889" y="161944"/>
                    <a:pt x="316691" y="161944"/>
                    <a:pt x="305895" y="161944"/>
                  </a:cubicBezTo>
                  <a:lnTo>
                    <a:pt x="305895" y="161944"/>
                  </a:lnTo>
                  <a:lnTo>
                    <a:pt x="305895" y="161944"/>
                  </a:lnTo>
                  <a:cubicBezTo>
                    <a:pt x="302296" y="161944"/>
                    <a:pt x="298697" y="158346"/>
                    <a:pt x="298697" y="151148"/>
                  </a:cubicBezTo>
                  <a:cubicBezTo>
                    <a:pt x="302296" y="147549"/>
                    <a:pt x="302296" y="143951"/>
                    <a:pt x="305895" y="140352"/>
                  </a:cubicBezTo>
                  <a:cubicBezTo>
                    <a:pt x="313092" y="140352"/>
                    <a:pt x="316691" y="133154"/>
                    <a:pt x="320290" y="125957"/>
                  </a:cubicBezTo>
                  <a:cubicBezTo>
                    <a:pt x="327488" y="115160"/>
                    <a:pt x="334685" y="97167"/>
                    <a:pt x="338284" y="75574"/>
                  </a:cubicBezTo>
                  <a:cubicBezTo>
                    <a:pt x="341882" y="53981"/>
                    <a:pt x="338284" y="35988"/>
                    <a:pt x="323889" y="21593"/>
                  </a:cubicBezTo>
                  <a:cubicBezTo>
                    <a:pt x="313092" y="7198"/>
                    <a:pt x="298697" y="0"/>
                    <a:pt x="280704" y="0"/>
                  </a:cubicBezTo>
                  <a:cubicBezTo>
                    <a:pt x="269907" y="0"/>
                    <a:pt x="255512" y="3599"/>
                    <a:pt x="248315" y="10796"/>
                  </a:cubicBezTo>
                  <a:cubicBezTo>
                    <a:pt x="233920" y="21593"/>
                    <a:pt x="226722" y="32389"/>
                    <a:pt x="223123" y="43185"/>
                  </a:cubicBezTo>
                  <a:lnTo>
                    <a:pt x="223123" y="43185"/>
                  </a:lnTo>
                  <a:cubicBezTo>
                    <a:pt x="223123" y="46784"/>
                    <a:pt x="219525" y="46784"/>
                    <a:pt x="219525" y="50383"/>
                  </a:cubicBezTo>
                  <a:cubicBezTo>
                    <a:pt x="215926" y="61179"/>
                    <a:pt x="212327" y="68376"/>
                    <a:pt x="212327" y="75574"/>
                  </a:cubicBezTo>
                  <a:cubicBezTo>
                    <a:pt x="208728" y="82772"/>
                    <a:pt x="205130" y="89969"/>
                    <a:pt x="201531" y="97167"/>
                  </a:cubicBezTo>
                  <a:cubicBezTo>
                    <a:pt x="197932" y="100765"/>
                    <a:pt x="194333" y="104364"/>
                    <a:pt x="194333" y="111562"/>
                  </a:cubicBezTo>
                  <a:lnTo>
                    <a:pt x="194333" y="111562"/>
                  </a:lnTo>
                  <a:cubicBezTo>
                    <a:pt x="183537" y="125957"/>
                    <a:pt x="172741" y="143951"/>
                    <a:pt x="158346" y="154747"/>
                  </a:cubicBezTo>
                  <a:lnTo>
                    <a:pt x="154747" y="158346"/>
                  </a:lnTo>
                  <a:cubicBezTo>
                    <a:pt x="147549" y="158346"/>
                    <a:pt x="140352" y="169142"/>
                    <a:pt x="129556" y="176339"/>
                  </a:cubicBezTo>
                  <a:cubicBezTo>
                    <a:pt x="118759" y="183537"/>
                    <a:pt x="115160" y="187136"/>
                    <a:pt x="111562" y="187136"/>
                  </a:cubicBezTo>
                  <a:cubicBezTo>
                    <a:pt x="111562" y="187136"/>
                    <a:pt x="107963" y="187136"/>
                    <a:pt x="107963" y="187136"/>
                  </a:cubicBezTo>
                  <a:cubicBezTo>
                    <a:pt x="107963" y="187136"/>
                    <a:pt x="107963" y="187136"/>
                    <a:pt x="107963" y="187136"/>
                  </a:cubicBezTo>
                  <a:lnTo>
                    <a:pt x="107963" y="187136"/>
                  </a:lnTo>
                  <a:cubicBezTo>
                    <a:pt x="104364" y="183537"/>
                    <a:pt x="97167" y="179938"/>
                    <a:pt x="86370" y="179938"/>
                  </a:cubicBezTo>
                  <a:lnTo>
                    <a:pt x="86370" y="179938"/>
                  </a:lnTo>
                  <a:cubicBezTo>
                    <a:pt x="71975" y="179938"/>
                    <a:pt x="53981" y="183537"/>
                    <a:pt x="35988" y="194333"/>
                  </a:cubicBezTo>
                  <a:cubicBezTo>
                    <a:pt x="14395" y="208728"/>
                    <a:pt x="0" y="233920"/>
                    <a:pt x="0" y="259111"/>
                  </a:cubicBezTo>
                  <a:lnTo>
                    <a:pt x="0" y="385068"/>
                  </a:lnTo>
                  <a:cubicBezTo>
                    <a:pt x="0" y="410259"/>
                    <a:pt x="14395" y="435450"/>
                    <a:pt x="35988" y="449845"/>
                  </a:cubicBezTo>
                  <a:cubicBezTo>
                    <a:pt x="46784" y="460642"/>
                    <a:pt x="61179" y="464240"/>
                    <a:pt x="75574" y="464240"/>
                  </a:cubicBezTo>
                  <a:lnTo>
                    <a:pt x="75574" y="464240"/>
                  </a:lnTo>
                  <a:cubicBezTo>
                    <a:pt x="86370" y="464240"/>
                    <a:pt x="97167" y="460642"/>
                    <a:pt x="100765" y="457043"/>
                  </a:cubicBezTo>
                  <a:cubicBezTo>
                    <a:pt x="104364" y="457043"/>
                    <a:pt x="104364" y="457043"/>
                    <a:pt x="107963" y="457043"/>
                  </a:cubicBezTo>
                  <a:cubicBezTo>
                    <a:pt x="118759" y="453444"/>
                    <a:pt x="133154" y="457043"/>
                    <a:pt x="151148" y="467839"/>
                  </a:cubicBezTo>
                  <a:lnTo>
                    <a:pt x="151148" y="467839"/>
                  </a:lnTo>
                  <a:cubicBezTo>
                    <a:pt x="165543" y="475037"/>
                    <a:pt x="179938" y="482234"/>
                    <a:pt x="197932" y="482234"/>
                  </a:cubicBezTo>
                  <a:cubicBezTo>
                    <a:pt x="215926" y="485833"/>
                    <a:pt x="237518" y="485833"/>
                    <a:pt x="259111" y="485833"/>
                  </a:cubicBezTo>
                  <a:cubicBezTo>
                    <a:pt x="273506" y="485833"/>
                    <a:pt x="287901" y="485833"/>
                    <a:pt x="302296" y="485833"/>
                  </a:cubicBezTo>
                  <a:cubicBezTo>
                    <a:pt x="316691" y="485833"/>
                    <a:pt x="331086" y="485833"/>
                    <a:pt x="341882" y="485833"/>
                  </a:cubicBezTo>
                  <a:cubicBezTo>
                    <a:pt x="374271" y="485833"/>
                    <a:pt x="399463" y="460642"/>
                    <a:pt x="399463" y="428253"/>
                  </a:cubicBezTo>
                  <a:cubicBezTo>
                    <a:pt x="399463" y="424654"/>
                    <a:pt x="399463" y="421055"/>
                    <a:pt x="399463" y="417456"/>
                  </a:cubicBezTo>
                  <a:cubicBezTo>
                    <a:pt x="399463" y="413858"/>
                    <a:pt x="399463" y="410259"/>
                    <a:pt x="403061" y="410259"/>
                  </a:cubicBezTo>
                  <a:cubicBezTo>
                    <a:pt x="410259" y="406660"/>
                    <a:pt x="417457" y="403061"/>
                    <a:pt x="421055" y="395864"/>
                  </a:cubicBezTo>
                  <a:cubicBezTo>
                    <a:pt x="431852" y="385068"/>
                    <a:pt x="435450" y="370673"/>
                    <a:pt x="435450" y="356277"/>
                  </a:cubicBezTo>
                  <a:cubicBezTo>
                    <a:pt x="435450" y="352679"/>
                    <a:pt x="435450" y="345481"/>
                    <a:pt x="431852" y="341882"/>
                  </a:cubicBezTo>
                  <a:cubicBezTo>
                    <a:pt x="431852" y="338284"/>
                    <a:pt x="431852" y="338284"/>
                    <a:pt x="435450" y="334685"/>
                  </a:cubicBezTo>
                  <a:cubicBezTo>
                    <a:pt x="449845" y="323889"/>
                    <a:pt x="460642" y="305895"/>
                    <a:pt x="460642" y="287901"/>
                  </a:cubicBezTo>
                  <a:cubicBezTo>
                    <a:pt x="460642" y="280704"/>
                    <a:pt x="460642" y="273506"/>
                    <a:pt x="457043" y="269907"/>
                  </a:cubicBezTo>
                  <a:cubicBezTo>
                    <a:pt x="457043" y="269907"/>
                    <a:pt x="457043" y="266308"/>
                    <a:pt x="460642" y="262710"/>
                  </a:cubicBezTo>
                  <a:lnTo>
                    <a:pt x="460642" y="262710"/>
                  </a:lnTo>
                  <a:close/>
                  <a:moveTo>
                    <a:pt x="75574" y="442648"/>
                  </a:moveTo>
                  <a:lnTo>
                    <a:pt x="75574" y="442648"/>
                  </a:lnTo>
                  <a:cubicBezTo>
                    <a:pt x="64778" y="442648"/>
                    <a:pt x="57580" y="439049"/>
                    <a:pt x="50383" y="431852"/>
                  </a:cubicBezTo>
                  <a:cubicBezTo>
                    <a:pt x="32389" y="421055"/>
                    <a:pt x="21593" y="403061"/>
                    <a:pt x="21593" y="385068"/>
                  </a:cubicBezTo>
                  <a:lnTo>
                    <a:pt x="21593" y="255512"/>
                  </a:lnTo>
                  <a:cubicBezTo>
                    <a:pt x="21593" y="237518"/>
                    <a:pt x="32389" y="219525"/>
                    <a:pt x="46784" y="212327"/>
                  </a:cubicBezTo>
                  <a:cubicBezTo>
                    <a:pt x="57580" y="205129"/>
                    <a:pt x="71975" y="201531"/>
                    <a:pt x="82772" y="201531"/>
                  </a:cubicBezTo>
                  <a:cubicBezTo>
                    <a:pt x="86370" y="201531"/>
                    <a:pt x="89969" y="205129"/>
                    <a:pt x="93568" y="205129"/>
                  </a:cubicBezTo>
                  <a:lnTo>
                    <a:pt x="93568" y="205129"/>
                  </a:lnTo>
                  <a:cubicBezTo>
                    <a:pt x="93568" y="205129"/>
                    <a:pt x="93568" y="205129"/>
                    <a:pt x="97167" y="205129"/>
                  </a:cubicBezTo>
                  <a:lnTo>
                    <a:pt x="97167" y="431852"/>
                  </a:lnTo>
                  <a:cubicBezTo>
                    <a:pt x="93568" y="431852"/>
                    <a:pt x="93568" y="435450"/>
                    <a:pt x="89969" y="435450"/>
                  </a:cubicBezTo>
                  <a:cubicBezTo>
                    <a:pt x="86370" y="439049"/>
                    <a:pt x="79173" y="442648"/>
                    <a:pt x="75574" y="442648"/>
                  </a:cubicBezTo>
                  <a:lnTo>
                    <a:pt x="75574" y="442648"/>
                  </a:lnTo>
                  <a:close/>
                  <a:moveTo>
                    <a:pt x="435450" y="251913"/>
                  </a:moveTo>
                  <a:lnTo>
                    <a:pt x="421055" y="259111"/>
                  </a:lnTo>
                  <a:cubicBezTo>
                    <a:pt x="421055" y="259111"/>
                    <a:pt x="421055" y="259111"/>
                    <a:pt x="421055" y="259111"/>
                  </a:cubicBezTo>
                  <a:lnTo>
                    <a:pt x="428253" y="269907"/>
                  </a:lnTo>
                  <a:cubicBezTo>
                    <a:pt x="431852" y="277105"/>
                    <a:pt x="435450" y="284302"/>
                    <a:pt x="435450" y="291500"/>
                  </a:cubicBezTo>
                  <a:cubicBezTo>
                    <a:pt x="435450" y="305895"/>
                    <a:pt x="424654" y="320290"/>
                    <a:pt x="410259" y="323889"/>
                  </a:cubicBezTo>
                  <a:lnTo>
                    <a:pt x="395864" y="327487"/>
                  </a:lnTo>
                  <a:cubicBezTo>
                    <a:pt x="395864" y="327487"/>
                    <a:pt x="395864" y="327487"/>
                    <a:pt x="395864" y="327487"/>
                  </a:cubicBezTo>
                  <a:lnTo>
                    <a:pt x="403061" y="341882"/>
                  </a:lnTo>
                  <a:cubicBezTo>
                    <a:pt x="406660" y="345481"/>
                    <a:pt x="410259" y="352679"/>
                    <a:pt x="410259" y="359876"/>
                  </a:cubicBezTo>
                  <a:cubicBezTo>
                    <a:pt x="410259" y="377870"/>
                    <a:pt x="395864" y="392265"/>
                    <a:pt x="377870" y="392265"/>
                  </a:cubicBezTo>
                  <a:lnTo>
                    <a:pt x="359876" y="392265"/>
                  </a:lnTo>
                  <a:cubicBezTo>
                    <a:pt x="359876" y="392265"/>
                    <a:pt x="359876" y="392265"/>
                    <a:pt x="359876" y="392265"/>
                  </a:cubicBezTo>
                  <a:lnTo>
                    <a:pt x="370673" y="410259"/>
                  </a:lnTo>
                  <a:cubicBezTo>
                    <a:pt x="374271" y="413858"/>
                    <a:pt x="374271" y="421055"/>
                    <a:pt x="374271" y="428253"/>
                  </a:cubicBezTo>
                  <a:cubicBezTo>
                    <a:pt x="374271" y="446247"/>
                    <a:pt x="359876" y="460642"/>
                    <a:pt x="341882" y="460642"/>
                  </a:cubicBezTo>
                  <a:cubicBezTo>
                    <a:pt x="327488" y="460642"/>
                    <a:pt x="313092" y="460642"/>
                    <a:pt x="298697" y="460642"/>
                  </a:cubicBezTo>
                  <a:cubicBezTo>
                    <a:pt x="284302" y="460642"/>
                    <a:pt x="269907" y="460642"/>
                    <a:pt x="255512" y="460642"/>
                  </a:cubicBezTo>
                  <a:cubicBezTo>
                    <a:pt x="233920" y="460642"/>
                    <a:pt x="212327" y="460642"/>
                    <a:pt x="197932" y="457043"/>
                  </a:cubicBezTo>
                  <a:cubicBezTo>
                    <a:pt x="183537" y="457043"/>
                    <a:pt x="172741" y="449845"/>
                    <a:pt x="158346" y="442648"/>
                  </a:cubicBezTo>
                  <a:lnTo>
                    <a:pt x="158346" y="442648"/>
                  </a:lnTo>
                  <a:cubicBezTo>
                    <a:pt x="143951" y="435450"/>
                    <a:pt x="129556" y="431852"/>
                    <a:pt x="118759" y="428253"/>
                  </a:cubicBezTo>
                  <a:lnTo>
                    <a:pt x="118759" y="208728"/>
                  </a:lnTo>
                  <a:cubicBezTo>
                    <a:pt x="133154" y="201531"/>
                    <a:pt x="151148" y="187136"/>
                    <a:pt x="169142" y="172741"/>
                  </a:cubicBezTo>
                  <a:lnTo>
                    <a:pt x="172741" y="169142"/>
                  </a:lnTo>
                  <a:cubicBezTo>
                    <a:pt x="187136" y="154747"/>
                    <a:pt x="197932" y="140352"/>
                    <a:pt x="208728" y="122358"/>
                  </a:cubicBezTo>
                  <a:lnTo>
                    <a:pt x="208728" y="122358"/>
                  </a:lnTo>
                  <a:cubicBezTo>
                    <a:pt x="212327" y="118759"/>
                    <a:pt x="215926" y="115160"/>
                    <a:pt x="215926" y="107963"/>
                  </a:cubicBezTo>
                  <a:cubicBezTo>
                    <a:pt x="223123" y="100765"/>
                    <a:pt x="226722" y="89969"/>
                    <a:pt x="226722" y="82772"/>
                  </a:cubicBezTo>
                  <a:lnTo>
                    <a:pt x="226722" y="82772"/>
                  </a:lnTo>
                  <a:cubicBezTo>
                    <a:pt x="230321" y="75574"/>
                    <a:pt x="230321" y="71975"/>
                    <a:pt x="233920" y="64778"/>
                  </a:cubicBezTo>
                  <a:cubicBezTo>
                    <a:pt x="233920" y="61179"/>
                    <a:pt x="237518" y="57580"/>
                    <a:pt x="237518" y="57580"/>
                  </a:cubicBezTo>
                  <a:cubicBezTo>
                    <a:pt x="241117" y="46784"/>
                    <a:pt x="244716" y="39586"/>
                    <a:pt x="255512" y="32389"/>
                  </a:cubicBezTo>
                  <a:cubicBezTo>
                    <a:pt x="262710" y="28790"/>
                    <a:pt x="269907" y="25191"/>
                    <a:pt x="277105" y="25191"/>
                  </a:cubicBezTo>
                  <a:cubicBezTo>
                    <a:pt x="287901" y="25191"/>
                    <a:pt x="295099" y="28790"/>
                    <a:pt x="302296" y="35988"/>
                  </a:cubicBezTo>
                  <a:cubicBezTo>
                    <a:pt x="320290" y="57580"/>
                    <a:pt x="309494" y="86370"/>
                    <a:pt x="295099" y="111562"/>
                  </a:cubicBezTo>
                  <a:cubicBezTo>
                    <a:pt x="291500" y="118759"/>
                    <a:pt x="287901" y="122358"/>
                    <a:pt x="284302" y="129555"/>
                  </a:cubicBezTo>
                  <a:cubicBezTo>
                    <a:pt x="277105" y="140352"/>
                    <a:pt x="269907" y="151148"/>
                    <a:pt x="266309" y="165543"/>
                  </a:cubicBezTo>
                  <a:cubicBezTo>
                    <a:pt x="266309" y="172741"/>
                    <a:pt x="266309" y="176339"/>
                    <a:pt x="266309" y="179938"/>
                  </a:cubicBezTo>
                  <a:lnTo>
                    <a:pt x="269907" y="187136"/>
                  </a:lnTo>
                  <a:cubicBezTo>
                    <a:pt x="269907" y="187136"/>
                    <a:pt x="269907" y="187136"/>
                    <a:pt x="269907" y="187136"/>
                  </a:cubicBezTo>
                  <a:lnTo>
                    <a:pt x="280704" y="187136"/>
                  </a:lnTo>
                  <a:cubicBezTo>
                    <a:pt x="287901" y="187136"/>
                    <a:pt x="295099" y="187136"/>
                    <a:pt x="302296" y="187136"/>
                  </a:cubicBezTo>
                  <a:lnTo>
                    <a:pt x="302296" y="187136"/>
                  </a:lnTo>
                  <a:cubicBezTo>
                    <a:pt x="309494" y="187136"/>
                    <a:pt x="316691" y="187136"/>
                    <a:pt x="323889" y="187136"/>
                  </a:cubicBezTo>
                  <a:lnTo>
                    <a:pt x="413858" y="187136"/>
                  </a:lnTo>
                  <a:cubicBezTo>
                    <a:pt x="431852" y="187136"/>
                    <a:pt x="449845" y="201531"/>
                    <a:pt x="449845" y="219525"/>
                  </a:cubicBezTo>
                  <a:cubicBezTo>
                    <a:pt x="457043" y="233920"/>
                    <a:pt x="449845" y="244716"/>
                    <a:pt x="435450" y="251913"/>
                  </a:cubicBezTo>
                  <a:lnTo>
                    <a:pt x="435450" y="251913"/>
                  </a:lnTo>
                  <a:close/>
                </a:path>
              </a:pathLst>
            </a:custGeom>
            <a:solidFill>
              <a:srgbClr val="0070C0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0" name="任意多边形: 形状 2069"/>
            <p:cNvSpPr/>
            <p:nvPr/>
          </p:nvSpPr>
          <p:spPr>
            <a:xfrm>
              <a:off x="2338730" y="3940875"/>
              <a:ext cx="43185" cy="43185"/>
            </a:xfrm>
            <a:custGeom>
              <a:avLst/>
              <a:gdLst>
                <a:gd name="connsiteX0" fmla="*/ 21593 w 43185"/>
                <a:gd name="connsiteY0" fmla="*/ 0 h 43185"/>
                <a:gd name="connsiteX1" fmla="*/ 0 w 43185"/>
                <a:gd name="connsiteY1" fmla="*/ 21593 h 43185"/>
                <a:gd name="connsiteX2" fmla="*/ 21593 w 43185"/>
                <a:gd name="connsiteY2" fmla="*/ 43185 h 43185"/>
                <a:gd name="connsiteX3" fmla="*/ 43185 w 43185"/>
                <a:gd name="connsiteY3" fmla="*/ 21593 h 43185"/>
                <a:gd name="connsiteX4" fmla="*/ 21593 w 43185"/>
                <a:gd name="connsiteY4" fmla="*/ 0 h 43185"/>
                <a:gd name="connsiteX5" fmla="*/ 21593 w 43185"/>
                <a:gd name="connsiteY5" fmla="*/ 0 h 43185"/>
                <a:gd name="connsiteX6" fmla="*/ 21593 w 43185"/>
                <a:gd name="connsiteY6" fmla="*/ 32389 h 43185"/>
                <a:gd name="connsiteX7" fmla="*/ 14395 w 43185"/>
                <a:gd name="connsiteY7" fmla="*/ 25191 h 43185"/>
                <a:gd name="connsiteX8" fmla="*/ 21593 w 43185"/>
                <a:gd name="connsiteY8" fmla="*/ 17994 h 43185"/>
                <a:gd name="connsiteX9" fmla="*/ 28790 w 43185"/>
                <a:gd name="connsiteY9" fmla="*/ 25191 h 43185"/>
                <a:gd name="connsiteX10" fmla="*/ 21593 w 43185"/>
                <a:gd name="connsiteY10" fmla="*/ 32389 h 43185"/>
                <a:gd name="connsiteX11" fmla="*/ 21593 w 43185"/>
                <a:gd name="connsiteY11" fmla="*/ 32389 h 4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185" h="43185">
                  <a:moveTo>
                    <a:pt x="21593" y="0"/>
                  </a:moveTo>
                  <a:cubicBezTo>
                    <a:pt x="10796" y="0"/>
                    <a:pt x="0" y="10796"/>
                    <a:pt x="0" y="21593"/>
                  </a:cubicBezTo>
                  <a:cubicBezTo>
                    <a:pt x="0" y="32389"/>
                    <a:pt x="10796" y="43185"/>
                    <a:pt x="21593" y="43185"/>
                  </a:cubicBezTo>
                  <a:cubicBezTo>
                    <a:pt x="32389" y="43185"/>
                    <a:pt x="43185" y="32389"/>
                    <a:pt x="43185" y="21593"/>
                  </a:cubicBezTo>
                  <a:cubicBezTo>
                    <a:pt x="43185" y="10796"/>
                    <a:pt x="32389" y="0"/>
                    <a:pt x="21593" y="0"/>
                  </a:cubicBezTo>
                  <a:lnTo>
                    <a:pt x="21593" y="0"/>
                  </a:lnTo>
                  <a:close/>
                  <a:moveTo>
                    <a:pt x="21593" y="32389"/>
                  </a:moveTo>
                  <a:cubicBezTo>
                    <a:pt x="17994" y="32389"/>
                    <a:pt x="14395" y="28790"/>
                    <a:pt x="14395" y="25191"/>
                  </a:cubicBezTo>
                  <a:cubicBezTo>
                    <a:pt x="14395" y="21593"/>
                    <a:pt x="17994" y="17994"/>
                    <a:pt x="21593" y="17994"/>
                  </a:cubicBezTo>
                  <a:cubicBezTo>
                    <a:pt x="25191" y="17994"/>
                    <a:pt x="28790" y="21593"/>
                    <a:pt x="28790" y="25191"/>
                  </a:cubicBezTo>
                  <a:cubicBezTo>
                    <a:pt x="28790" y="28790"/>
                    <a:pt x="25191" y="32389"/>
                    <a:pt x="21593" y="32389"/>
                  </a:cubicBezTo>
                  <a:lnTo>
                    <a:pt x="21593" y="32389"/>
                  </a:lnTo>
                  <a:close/>
                </a:path>
              </a:pathLst>
            </a:custGeom>
            <a:solidFill>
              <a:srgbClr val="B6252D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中框检测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NG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图示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6" y="1463040"/>
            <a:ext cx="5970894" cy="45335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33" y="1954259"/>
            <a:ext cx="3893014" cy="3551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图形 2056"/>
          <p:cNvGrpSpPr/>
          <p:nvPr/>
        </p:nvGrpSpPr>
        <p:grpSpPr>
          <a:xfrm>
            <a:off x="11120755" y="1231265"/>
            <a:ext cx="464185" cy="463550"/>
            <a:chOff x="2291946" y="3563005"/>
            <a:chExt cx="478635" cy="485832"/>
          </a:xfrm>
        </p:grpSpPr>
        <p:sp>
          <p:nvSpPr>
            <p:cNvPr id="2069" name="任意多边形: 形状 2068"/>
            <p:cNvSpPr/>
            <p:nvPr/>
          </p:nvSpPr>
          <p:spPr>
            <a:xfrm>
              <a:off x="2291946" y="3563005"/>
              <a:ext cx="478635" cy="485832"/>
            </a:xfrm>
            <a:custGeom>
              <a:avLst/>
              <a:gdLst>
                <a:gd name="connsiteX0" fmla="*/ 460642 w 478635"/>
                <a:gd name="connsiteY0" fmla="*/ 262710 h 485832"/>
                <a:gd name="connsiteX1" fmla="*/ 478636 w 478635"/>
                <a:gd name="connsiteY1" fmla="*/ 219525 h 485832"/>
                <a:gd name="connsiteX2" fmla="*/ 460642 w 478635"/>
                <a:gd name="connsiteY2" fmla="*/ 179938 h 485832"/>
                <a:gd name="connsiteX3" fmla="*/ 421055 w 478635"/>
                <a:gd name="connsiteY3" fmla="*/ 161944 h 485832"/>
                <a:gd name="connsiteX4" fmla="*/ 331086 w 478635"/>
                <a:gd name="connsiteY4" fmla="*/ 161944 h 485832"/>
                <a:gd name="connsiteX5" fmla="*/ 305895 w 478635"/>
                <a:gd name="connsiteY5" fmla="*/ 161944 h 485832"/>
                <a:gd name="connsiteX6" fmla="*/ 305895 w 478635"/>
                <a:gd name="connsiteY6" fmla="*/ 161944 h 485832"/>
                <a:gd name="connsiteX7" fmla="*/ 305895 w 478635"/>
                <a:gd name="connsiteY7" fmla="*/ 161944 h 485832"/>
                <a:gd name="connsiteX8" fmla="*/ 298697 w 478635"/>
                <a:gd name="connsiteY8" fmla="*/ 151148 h 485832"/>
                <a:gd name="connsiteX9" fmla="*/ 305895 w 478635"/>
                <a:gd name="connsiteY9" fmla="*/ 140352 h 485832"/>
                <a:gd name="connsiteX10" fmla="*/ 320290 w 478635"/>
                <a:gd name="connsiteY10" fmla="*/ 125957 h 485832"/>
                <a:gd name="connsiteX11" fmla="*/ 338284 w 478635"/>
                <a:gd name="connsiteY11" fmla="*/ 75574 h 485832"/>
                <a:gd name="connsiteX12" fmla="*/ 323889 w 478635"/>
                <a:gd name="connsiteY12" fmla="*/ 21593 h 485832"/>
                <a:gd name="connsiteX13" fmla="*/ 280704 w 478635"/>
                <a:gd name="connsiteY13" fmla="*/ 0 h 485832"/>
                <a:gd name="connsiteX14" fmla="*/ 248315 w 478635"/>
                <a:gd name="connsiteY14" fmla="*/ 10796 h 485832"/>
                <a:gd name="connsiteX15" fmla="*/ 223123 w 478635"/>
                <a:gd name="connsiteY15" fmla="*/ 43185 h 485832"/>
                <a:gd name="connsiteX16" fmla="*/ 223123 w 478635"/>
                <a:gd name="connsiteY16" fmla="*/ 43185 h 485832"/>
                <a:gd name="connsiteX17" fmla="*/ 219525 w 478635"/>
                <a:gd name="connsiteY17" fmla="*/ 50383 h 485832"/>
                <a:gd name="connsiteX18" fmla="*/ 212327 w 478635"/>
                <a:gd name="connsiteY18" fmla="*/ 75574 h 485832"/>
                <a:gd name="connsiteX19" fmla="*/ 201531 w 478635"/>
                <a:gd name="connsiteY19" fmla="*/ 97167 h 485832"/>
                <a:gd name="connsiteX20" fmla="*/ 194333 w 478635"/>
                <a:gd name="connsiteY20" fmla="*/ 111562 h 485832"/>
                <a:gd name="connsiteX21" fmla="*/ 194333 w 478635"/>
                <a:gd name="connsiteY21" fmla="*/ 111562 h 485832"/>
                <a:gd name="connsiteX22" fmla="*/ 158346 w 478635"/>
                <a:gd name="connsiteY22" fmla="*/ 154747 h 485832"/>
                <a:gd name="connsiteX23" fmla="*/ 154747 w 478635"/>
                <a:gd name="connsiteY23" fmla="*/ 158346 h 485832"/>
                <a:gd name="connsiteX24" fmla="*/ 129556 w 478635"/>
                <a:gd name="connsiteY24" fmla="*/ 176339 h 485832"/>
                <a:gd name="connsiteX25" fmla="*/ 111562 w 478635"/>
                <a:gd name="connsiteY25" fmla="*/ 187136 h 485832"/>
                <a:gd name="connsiteX26" fmla="*/ 107963 w 478635"/>
                <a:gd name="connsiteY26" fmla="*/ 187136 h 485832"/>
                <a:gd name="connsiteX27" fmla="*/ 107963 w 478635"/>
                <a:gd name="connsiteY27" fmla="*/ 187136 h 485832"/>
                <a:gd name="connsiteX28" fmla="*/ 107963 w 478635"/>
                <a:gd name="connsiteY28" fmla="*/ 187136 h 485832"/>
                <a:gd name="connsiteX29" fmla="*/ 86370 w 478635"/>
                <a:gd name="connsiteY29" fmla="*/ 179938 h 485832"/>
                <a:gd name="connsiteX30" fmla="*/ 86370 w 478635"/>
                <a:gd name="connsiteY30" fmla="*/ 179938 h 485832"/>
                <a:gd name="connsiteX31" fmla="*/ 35988 w 478635"/>
                <a:gd name="connsiteY31" fmla="*/ 194333 h 485832"/>
                <a:gd name="connsiteX32" fmla="*/ 0 w 478635"/>
                <a:gd name="connsiteY32" fmla="*/ 259111 h 485832"/>
                <a:gd name="connsiteX33" fmla="*/ 0 w 478635"/>
                <a:gd name="connsiteY33" fmla="*/ 385068 h 485832"/>
                <a:gd name="connsiteX34" fmla="*/ 35988 w 478635"/>
                <a:gd name="connsiteY34" fmla="*/ 449845 h 485832"/>
                <a:gd name="connsiteX35" fmla="*/ 75574 w 478635"/>
                <a:gd name="connsiteY35" fmla="*/ 464240 h 485832"/>
                <a:gd name="connsiteX36" fmla="*/ 75574 w 478635"/>
                <a:gd name="connsiteY36" fmla="*/ 464240 h 485832"/>
                <a:gd name="connsiteX37" fmla="*/ 100765 w 478635"/>
                <a:gd name="connsiteY37" fmla="*/ 457043 h 485832"/>
                <a:gd name="connsiteX38" fmla="*/ 107963 w 478635"/>
                <a:gd name="connsiteY38" fmla="*/ 457043 h 485832"/>
                <a:gd name="connsiteX39" fmla="*/ 151148 w 478635"/>
                <a:gd name="connsiteY39" fmla="*/ 467839 h 485832"/>
                <a:gd name="connsiteX40" fmla="*/ 151148 w 478635"/>
                <a:gd name="connsiteY40" fmla="*/ 467839 h 485832"/>
                <a:gd name="connsiteX41" fmla="*/ 197932 w 478635"/>
                <a:gd name="connsiteY41" fmla="*/ 482234 h 485832"/>
                <a:gd name="connsiteX42" fmla="*/ 259111 w 478635"/>
                <a:gd name="connsiteY42" fmla="*/ 485833 h 485832"/>
                <a:gd name="connsiteX43" fmla="*/ 302296 w 478635"/>
                <a:gd name="connsiteY43" fmla="*/ 485833 h 485832"/>
                <a:gd name="connsiteX44" fmla="*/ 341882 w 478635"/>
                <a:gd name="connsiteY44" fmla="*/ 485833 h 485832"/>
                <a:gd name="connsiteX45" fmla="*/ 399463 w 478635"/>
                <a:gd name="connsiteY45" fmla="*/ 428253 h 485832"/>
                <a:gd name="connsiteX46" fmla="*/ 399463 w 478635"/>
                <a:gd name="connsiteY46" fmla="*/ 417456 h 485832"/>
                <a:gd name="connsiteX47" fmla="*/ 403061 w 478635"/>
                <a:gd name="connsiteY47" fmla="*/ 410259 h 485832"/>
                <a:gd name="connsiteX48" fmla="*/ 421055 w 478635"/>
                <a:gd name="connsiteY48" fmla="*/ 395864 h 485832"/>
                <a:gd name="connsiteX49" fmla="*/ 435450 w 478635"/>
                <a:gd name="connsiteY49" fmla="*/ 356277 h 485832"/>
                <a:gd name="connsiteX50" fmla="*/ 431852 w 478635"/>
                <a:gd name="connsiteY50" fmla="*/ 341882 h 485832"/>
                <a:gd name="connsiteX51" fmla="*/ 435450 w 478635"/>
                <a:gd name="connsiteY51" fmla="*/ 334685 h 485832"/>
                <a:gd name="connsiteX52" fmla="*/ 460642 w 478635"/>
                <a:gd name="connsiteY52" fmla="*/ 287901 h 485832"/>
                <a:gd name="connsiteX53" fmla="*/ 457043 w 478635"/>
                <a:gd name="connsiteY53" fmla="*/ 269907 h 485832"/>
                <a:gd name="connsiteX54" fmla="*/ 460642 w 478635"/>
                <a:gd name="connsiteY54" fmla="*/ 262710 h 485832"/>
                <a:gd name="connsiteX55" fmla="*/ 460642 w 478635"/>
                <a:gd name="connsiteY55" fmla="*/ 262710 h 485832"/>
                <a:gd name="connsiteX56" fmla="*/ 75574 w 478635"/>
                <a:gd name="connsiteY56" fmla="*/ 442648 h 485832"/>
                <a:gd name="connsiteX57" fmla="*/ 75574 w 478635"/>
                <a:gd name="connsiteY57" fmla="*/ 442648 h 485832"/>
                <a:gd name="connsiteX58" fmla="*/ 50383 w 478635"/>
                <a:gd name="connsiteY58" fmla="*/ 431852 h 485832"/>
                <a:gd name="connsiteX59" fmla="*/ 21593 w 478635"/>
                <a:gd name="connsiteY59" fmla="*/ 385068 h 485832"/>
                <a:gd name="connsiteX60" fmla="*/ 21593 w 478635"/>
                <a:gd name="connsiteY60" fmla="*/ 255512 h 485832"/>
                <a:gd name="connsiteX61" fmla="*/ 46784 w 478635"/>
                <a:gd name="connsiteY61" fmla="*/ 212327 h 485832"/>
                <a:gd name="connsiteX62" fmla="*/ 82772 w 478635"/>
                <a:gd name="connsiteY62" fmla="*/ 201531 h 485832"/>
                <a:gd name="connsiteX63" fmla="*/ 93568 w 478635"/>
                <a:gd name="connsiteY63" fmla="*/ 205129 h 485832"/>
                <a:gd name="connsiteX64" fmla="*/ 93568 w 478635"/>
                <a:gd name="connsiteY64" fmla="*/ 205129 h 485832"/>
                <a:gd name="connsiteX65" fmla="*/ 97167 w 478635"/>
                <a:gd name="connsiteY65" fmla="*/ 205129 h 485832"/>
                <a:gd name="connsiteX66" fmla="*/ 97167 w 478635"/>
                <a:gd name="connsiteY66" fmla="*/ 431852 h 485832"/>
                <a:gd name="connsiteX67" fmla="*/ 89969 w 478635"/>
                <a:gd name="connsiteY67" fmla="*/ 435450 h 485832"/>
                <a:gd name="connsiteX68" fmla="*/ 75574 w 478635"/>
                <a:gd name="connsiteY68" fmla="*/ 442648 h 485832"/>
                <a:gd name="connsiteX69" fmla="*/ 75574 w 478635"/>
                <a:gd name="connsiteY69" fmla="*/ 442648 h 485832"/>
                <a:gd name="connsiteX70" fmla="*/ 435450 w 478635"/>
                <a:gd name="connsiteY70" fmla="*/ 251913 h 485832"/>
                <a:gd name="connsiteX71" fmla="*/ 421055 w 478635"/>
                <a:gd name="connsiteY71" fmla="*/ 259111 h 485832"/>
                <a:gd name="connsiteX72" fmla="*/ 421055 w 478635"/>
                <a:gd name="connsiteY72" fmla="*/ 259111 h 485832"/>
                <a:gd name="connsiteX73" fmla="*/ 428253 w 478635"/>
                <a:gd name="connsiteY73" fmla="*/ 269907 h 485832"/>
                <a:gd name="connsiteX74" fmla="*/ 435450 w 478635"/>
                <a:gd name="connsiteY74" fmla="*/ 291500 h 485832"/>
                <a:gd name="connsiteX75" fmla="*/ 410259 w 478635"/>
                <a:gd name="connsiteY75" fmla="*/ 323889 h 485832"/>
                <a:gd name="connsiteX76" fmla="*/ 395864 w 478635"/>
                <a:gd name="connsiteY76" fmla="*/ 327487 h 485832"/>
                <a:gd name="connsiteX77" fmla="*/ 395864 w 478635"/>
                <a:gd name="connsiteY77" fmla="*/ 327487 h 485832"/>
                <a:gd name="connsiteX78" fmla="*/ 403061 w 478635"/>
                <a:gd name="connsiteY78" fmla="*/ 341882 h 485832"/>
                <a:gd name="connsiteX79" fmla="*/ 410259 w 478635"/>
                <a:gd name="connsiteY79" fmla="*/ 359876 h 485832"/>
                <a:gd name="connsiteX80" fmla="*/ 377870 w 478635"/>
                <a:gd name="connsiteY80" fmla="*/ 392265 h 485832"/>
                <a:gd name="connsiteX81" fmla="*/ 359876 w 478635"/>
                <a:gd name="connsiteY81" fmla="*/ 392265 h 485832"/>
                <a:gd name="connsiteX82" fmla="*/ 359876 w 478635"/>
                <a:gd name="connsiteY82" fmla="*/ 392265 h 485832"/>
                <a:gd name="connsiteX83" fmla="*/ 370673 w 478635"/>
                <a:gd name="connsiteY83" fmla="*/ 410259 h 485832"/>
                <a:gd name="connsiteX84" fmla="*/ 374271 w 478635"/>
                <a:gd name="connsiteY84" fmla="*/ 428253 h 485832"/>
                <a:gd name="connsiteX85" fmla="*/ 341882 w 478635"/>
                <a:gd name="connsiteY85" fmla="*/ 460642 h 485832"/>
                <a:gd name="connsiteX86" fmla="*/ 298697 w 478635"/>
                <a:gd name="connsiteY86" fmla="*/ 460642 h 485832"/>
                <a:gd name="connsiteX87" fmla="*/ 255512 w 478635"/>
                <a:gd name="connsiteY87" fmla="*/ 460642 h 485832"/>
                <a:gd name="connsiteX88" fmla="*/ 197932 w 478635"/>
                <a:gd name="connsiteY88" fmla="*/ 457043 h 485832"/>
                <a:gd name="connsiteX89" fmla="*/ 158346 w 478635"/>
                <a:gd name="connsiteY89" fmla="*/ 442648 h 485832"/>
                <a:gd name="connsiteX90" fmla="*/ 158346 w 478635"/>
                <a:gd name="connsiteY90" fmla="*/ 442648 h 485832"/>
                <a:gd name="connsiteX91" fmla="*/ 118759 w 478635"/>
                <a:gd name="connsiteY91" fmla="*/ 428253 h 485832"/>
                <a:gd name="connsiteX92" fmla="*/ 118759 w 478635"/>
                <a:gd name="connsiteY92" fmla="*/ 208728 h 485832"/>
                <a:gd name="connsiteX93" fmla="*/ 169142 w 478635"/>
                <a:gd name="connsiteY93" fmla="*/ 172741 h 485832"/>
                <a:gd name="connsiteX94" fmla="*/ 172741 w 478635"/>
                <a:gd name="connsiteY94" fmla="*/ 169142 h 485832"/>
                <a:gd name="connsiteX95" fmla="*/ 208728 w 478635"/>
                <a:gd name="connsiteY95" fmla="*/ 122358 h 485832"/>
                <a:gd name="connsiteX96" fmla="*/ 208728 w 478635"/>
                <a:gd name="connsiteY96" fmla="*/ 122358 h 485832"/>
                <a:gd name="connsiteX97" fmla="*/ 215926 w 478635"/>
                <a:gd name="connsiteY97" fmla="*/ 107963 h 485832"/>
                <a:gd name="connsiteX98" fmla="*/ 226722 w 478635"/>
                <a:gd name="connsiteY98" fmla="*/ 82772 h 485832"/>
                <a:gd name="connsiteX99" fmla="*/ 226722 w 478635"/>
                <a:gd name="connsiteY99" fmla="*/ 82772 h 485832"/>
                <a:gd name="connsiteX100" fmla="*/ 233920 w 478635"/>
                <a:gd name="connsiteY100" fmla="*/ 64778 h 485832"/>
                <a:gd name="connsiteX101" fmla="*/ 237518 w 478635"/>
                <a:gd name="connsiteY101" fmla="*/ 57580 h 485832"/>
                <a:gd name="connsiteX102" fmla="*/ 255512 w 478635"/>
                <a:gd name="connsiteY102" fmla="*/ 32389 h 485832"/>
                <a:gd name="connsiteX103" fmla="*/ 277105 w 478635"/>
                <a:gd name="connsiteY103" fmla="*/ 25191 h 485832"/>
                <a:gd name="connsiteX104" fmla="*/ 302296 w 478635"/>
                <a:gd name="connsiteY104" fmla="*/ 35988 h 485832"/>
                <a:gd name="connsiteX105" fmla="*/ 295099 w 478635"/>
                <a:gd name="connsiteY105" fmla="*/ 111562 h 485832"/>
                <a:gd name="connsiteX106" fmla="*/ 284302 w 478635"/>
                <a:gd name="connsiteY106" fmla="*/ 129555 h 485832"/>
                <a:gd name="connsiteX107" fmla="*/ 266309 w 478635"/>
                <a:gd name="connsiteY107" fmla="*/ 165543 h 485832"/>
                <a:gd name="connsiteX108" fmla="*/ 266309 w 478635"/>
                <a:gd name="connsiteY108" fmla="*/ 179938 h 485832"/>
                <a:gd name="connsiteX109" fmla="*/ 269907 w 478635"/>
                <a:gd name="connsiteY109" fmla="*/ 187136 h 485832"/>
                <a:gd name="connsiteX110" fmla="*/ 269907 w 478635"/>
                <a:gd name="connsiteY110" fmla="*/ 187136 h 485832"/>
                <a:gd name="connsiteX111" fmla="*/ 280704 w 478635"/>
                <a:gd name="connsiteY111" fmla="*/ 187136 h 485832"/>
                <a:gd name="connsiteX112" fmla="*/ 302296 w 478635"/>
                <a:gd name="connsiteY112" fmla="*/ 187136 h 485832"/>
                <a:gd name="connsiteX113" fmla="*/ 302296 w 478635"/>
                <a:gd name="connsiteY113" fmla="*/ 187136 h 485832"/>
                <a:gd name="connsiteX114" fmla="*/ 323889 w 478635"/>
                <a:gd name="connsiteY114" fmla="*/ 187136 h 485832"/>
                <a:gd name="connsiteX115" fmla="*/ 413858 w 478635"/>
                <a:gd name="connsiteY115" fmla="*/ 187136 h 485832"/>
                <a:gd name="connsiteX116" fmla="*/ 449845 w 478635"/>
                <a:gd name="connsiteY116" fmla="*/ 219525 h 485832"/>
                <a:gd name="connsiteX117" fmla="*/ 435450 w 478635"/>
                <a:gd name="connsiteY117" fmla="*/ 251913 h 485832"/>
                <a:gd name="connsiteX118" fmla="*/ 435450 w 478635"/>
                <a:gd name="connsiteY118" fmla="*/ 251913 h 4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478635" h="485832">
                  <a:moveTo>
                    <a:pt x="460642" y="262710"/>
                  </a:moveTo>
                  <a:cubicBezTo>
                    <a:pt x="471438" y="251913"/>
                    <a:pt x="478636" y="237518"/>
                    <a:pt x="478636" y="219525"/>
                  </a:cubicBezTo>
                  <a:cubicBezTo>
                    <a:pt x="478636" y="205129"/>
                    <a:pt x="471438" y="190734"/>
                    <a:pt x="460642" y="179938"/>
                  </a:cubicBezTo>
                  <a:cubicBezTo>
                    <a:pt x="449845" y="169142"/>
                    <a:pt x="435450" y="161944"/>
                    <a:pt x="421055" y="161944"/>
                  </a:cubicBezTo>
                  <a:lnTo>
                    <a:pt x="331086" y="161944"/>
                  </a:lnTo>
                  <a:cubicBezTo>
                    <a:pt x="323889" y="161944"/>
                    <a:pt x="316691" y="161944"/>
                    <a:pt x="305895" y="161944"/>
                  </a:cubicBezTo>
                  <a:lnTo>
                    <a:pt x="305895" y="161944"/>
                  </a:lnTo>
                  <a:lnTo>
                    <a:pt x="305895" y="161944"/>
                  </a:lnTo>
                  <a:cubicBezTo>
                    <a:pt x="302296" y="161944"/>
                    <a:pt x="298697" y="158346"/>
                    <a:pt x="298697" y="151148"/>
                  </a:cubicBezTo>
                  <a:cubicBezTo>
                    <a:pt x="302296" y="147549"/>
                    <a:pt x="302296" y="143951"/>
                    <a:pt x="305895" y="140352"/>
                  </a:cubicBezTo>
                  <a:cubicBezTo>
                    <a:pt x="313092" y="140352"/>
                    <a:pt x="316691" y="133154"/>
                    <a:pt x="320290" y="125957"/>
                  </a:cubicBezTo>
                  <a:cubicBezTo>
                    <a:pt x="327488" y="115160"/>
                    <a:pt x="334685" y="97167"/>
                    <a:pt x="338284" y="75574"/>
                  </a:cubicBezTo>
                  <a:cubicBezTo>
                    <a:pt x="341882" y="53981"/>
                    <a:pt x="338284" y="35988"/>
                    <a:pt x="323889" y="21593"/>
                  </a:cubicBezTo>
                  <a:cubicBezTo>
                    <a:pt x="313092" y="7198"/>
                    <a:pt x="298697" y="0"/>
                    <a:pt x="280704" y="0"/>
                  </a:cubicBezTo>
                  <a:cubicBezTo>
                    <a:pt x="269907" y="0"/>
                    <a:pt x="255512" y="3599"/>
                    <a:pt x="248315" y="10796"/>
                  </a:cubicBezTo>
                  <a:cubicBezTo>
                    <a:pt x="233920" y="21593"/>
                    <a:pt x="226722" y="32389"/>
                    <a:pt x="223123" y="43185"/>
                  </a:cubicBezTo>
                  <a:lnTo>
                    <a:pt x="223123" y="43185"/>
                  </a:lnTo>
                  <a:cubicBezTo>
                    <a:pt x="223123" y="46784"/>
                    <a:pt x="219525" y="46784"/>
                    <a:pt x="219525" y="50383"/>
                  </a:cubicBezTo>
                  <a:cubicBezTo>
                    <a:pt x="215926" y="61179"/>
                    <a:pt x="212327" y="68376"/>
                    <a:pt x="212327" y="75574"/>
                  </a:cubicBezTo>
                  <a:cubicBezTo>
                    <a:pt x="208728" y="82772"/>
                    <a:pt x="205130" y="89969"/>
                    <a:pt x="201531" y="97167"/>
                  </a:cubicBezTo>
                  <a:cubicBezTo>
                    <a:pt x="197932" y="100765"/>
                    <a:pt x="194333" y="104364"/>
                    <a:pt x="194333" y="111562"/>
                  </a:cubicBezTo>
                  <a:lnTo>
                    <a:pt x="194333" y="111562"/>
                  </a:lnTo>
                  <a:cubicBezTo>
                    <a:pt x="183537" y="125957"/>
                    <a:pt x="172741" y="143951"/>
                    <a:pt x="158346" y="154747"/>
                  </a:cubicBezTo>
                  <a:lnTo>
                    <a:pt x="154747" y="158346"/>
                  </a:lnTo>
                  <a:cubicBezTo>
                    <a:pt x="147549" y="158346"/>
                    <a:pt x="140352" y="169142"/>
                    <a:pt x="129556" y="176339"/>
                  </a:cubicBezTo>
                  <a:cubicBezTo>
                    <a:pt x="118759" y="183537"/>
                    <a:pt x="115160" y="187136"/>
                    <a:pt x="111562" y="187136"/>
                  </a:cubicBezTo>
                  <a:cubicBezTo>
                    <a:pt x="111562" y="187136"/>
                    <a:pt x="107963" y="187136"/>
                    <a:pt x="107963" y="187136"/>
                  </a:cubicBezTo>
                  <a:cubicBezTo>
                    <a:pt x="107963" y="187136"/>
                    <a:pt x="107963" y="187136"/>
                    <a:pt x="107963" y="187136"/>
                  </a:cubicBezTo>
                  <a:lnTo>
                    <a:pt x="107963" y="187136"/>
                  </a:lnTo>
                  <a:cubicBezTo>
                    <a:pt x="104364" y="183537"/>
                    <a:pt x="97167" y="179938"/>
                    <a:pt x="86370" y="179938"/>
                  </a:cubicBezTo>
                  <a:lnTo>
                    <a:pt x="86370" y="179938"/>
                  </a:lnTo>
                  <a:cubicBezTo>
                    <a:pt x="71975" y="179938"/>
                    <a:pt x="53981" y="183537"/>
                    <a:pt x="35988" y="194333"/>
                  </a:cubicBezTo>
                  <a:cubicBezTo>
                    <a:pt x="14395" y="208728"/>
                    <a:pt x="0" y="233920"/>
                    <a:pt x="0" y="259111"/>
                  </a:cubicBezTo>
                  <a:lnTo>
                    <a:pt x="0" y="385068"/>
                  </a:lnTo>
                  <a:cubicBezTo>
                    <a:pt x="0" y="410259"/>
                    <a:pt x="14395" y="435450"/>
                    <a:pt x="35988" y="449845"/>
                  </a:cubicBezTo>
                  <a:cubicBezTo>
                    <a:pt x="46784" y="460642"/>
                    <a:pt x="61179" y="464240"/>
                    <a:pt x="75574" y="464240"/>
                  </a:cubicBezTo>
                  <a:lnTo>
                    <a:pt x="75574" y="464240"/>
                  </a:lnTo>
                  <a:cubicBezTo>
                    <a:pt x="86370" y="464240"/>
                    <a:pt x="97167" y="460642"/>
                    <a:pt x="100765" y="457043"/>
                  </a:cubicBezTo>
                  <a:cubicBezTo>
                    <a:pt x="104364" y="457043"/>
                    <a:pt x="104364" y="457043"/>
                    <a:pt x="107963" y="457043"/>
                  </a:cubicBezTo>
                  <a:cubicBezTo>
                    <a:pt x="118759" y="453444"/>
                    <a:pt x="133154" y="457043"/>
                    <a:pt x="151148" y="467839"/>
                  </a:cubicBezTo>
                  <a:lnTo>
                    <a:pt x="151148" y="467839"/>
                  </a:lnTo>
                  <a:cubicBezTo>
                    <a:pt x="165543" y="475037"/>
                    <a:pt x="179938" y="482234"/>
                    <a:pt x="197932" y="482234"/>
                  </a:cubicBezTo>
                  <a:cubicBezTo>
                    <a:pt x="215926" y="485833"/>
                    <a:pt x="237518" y="485833"/>
                    <a:pt x="259111" y="485833"/>
                  </a:cubicBezTo>
                  <a:cubicBezTo>
                    <a:pt x="273506" y="485833"/>
                    <a:pt x="287901" y="485833"/>
                    <a:pt x="302296" y="485833"/>
                  </a:cubicBezTo>
                  <a:cubicBezTo>
                    <a:pt x="316691" y="485833"/>
                    <a:pt x="331086" y="485833"/>
                    <a:pt x="341882" y="485833"/>
                  </a:cubicBezTo>
                  <a:cubicBezTo>
                    <a:pt x="374271" y="485833"/>
                    <a:pt x="399463" y="460642"/>
                    <a:pt x="399463" y="428253"/>
                  </a:cubicBezTo>
                  <a:cubicBezTo>
                    <a:pt x="399463" y="424654"/>
                    <a:pt x="399463" y="421055"/>
                    <a:pt x="399463" y="417456"/>
                  </a:cubicBezTo>
                  <a:cubicBezTo>
                    <a:pt x="399463" y="413858"/>
                    <a:pt x="399463" y="410259"/>
                    <a:pt x="403061" y="410259"/>
                  </a:cubicBezTo>
                  <a:cubicBezTo>
                    <a:pt x="410259" y="406660"/>
                    <a:pt x="417457" y="403061"/>
                    <a:pt x="421055" y="395864"/>
                  </a:cubicBezTo>
                  <a:cubicBezTo>
                    <a:pt x="431852" y="385068"/>
                    <a:pt x="435450" y="370673"/>
                    <a:pt x="435450" y="356277"/>
                  </a:cubicBezTo>
                  <a:cubicBezTo>
                    <a:pt x="435450" y="352679"/>
                    <a:pt x="435450" y="345481"/>
                    <a:pt x="431852" y="341882"/>
                  </a:cubicBezTo>
                  <a:cubicBezTo>
                    <a:pt x="431852" y="338284"/>
                    <a:pt x="431852" y="338284"/>
                    <a:pt x="435450" y="334685"/>
                  </a:cubicBezTo>
                  <a:cubicBezTo>
                    <a:pt x="449845" y="323889"/>
                    <a:pt x="460642" y="305895"/>
                    <a:pt x="460642" y="287901"/>
                  </a:cubicBezTo>
                  <a:cubicBezTo>
                    <a:pt x="460642" y="280704"/>
                    <a:pt x="460642" y="273506"/>
                    <a:pt x="457043" y="269907"/>
                  </a:cubicBezTo>
                  <a:cubicBezTo>
                    <a:pt x="457043" y="269907"/>
                    <a:pt x="457043" y="266308"/>
                    <a:pt x="460642" y="262710"/>
                  </a:cubicBezTo>
                  <a:lnTo>
                    <a:pt x="460642" y="262710"/>
                  </a:lnTo>
                  <a:close/>
                  <a:moveTo>
                    <a:pt x="75574" y="442648"/>
                  </a:moveTo>
                  <a:lnTo>
                    <a:pt x="75574" y="442648"/>
                  </a:lnTo>
                  <a:cubicBezTo>
                    <a:pt x="64778" y="442648"/>
                    <a:pt x="57580" y="439049"/>
                    <a:pt x="50383" y="431852"/>
                  </a:cubicBezTo>
                  <a:cubicBezTo>
                    <a:pt x="32389" y="421055"/>
                    <a:pt x="21593" y="403061"/>
                    <a:pt x="21593" y="385068"/>
                  </a:cubicBezTo>
                  <a:lnTo>
                    <a:pt x="21593" y="255512"/>
                  </a:lnTo>
                  <a:cubicBezTo>
                    <a:pt x="21593" y="237518"/>
                    <a:pt x="32389" y="219525"/>
                    <a:pt x="46784" y="212327"/>
                  </a:cubicBezTo>
                  <a:cubicBezTo>
                    <a:pt x="57580" y="205129"/>
                    <a:pt x="71975" y="201531"/>
                    <a:pt x="82772" y="201531"/>
                  </a:cubicBezTo>
                  <a:cubicBezTo>
                    <a:pt x="86370" y="201531"/>
                    <a:pt x="89969" y="205129"/>
                    <a:pt x="93568" y="205129"/>
                  </a:cubicBezTo>
                  <a:lnTo>
                    <a:pt x="93568" y="205129"/>
                  </a:lnTo>
                  <a:cubicBezTo>
                    <a:pt x="93568" y="205129"/>
                    <a:pt x="93568" y="205129"/>
                    <a:pt x="97167" y="205129"/>
                  </a:cubicBezTo>
                  <a:lnTo>
                    <a:pt x="97167" y="431852"/>
                  </a:lnTo>
                  <a:cubicBezTo>
                    <a:pt x="93568" y="431852"/>
                    <a:pt x="93568" y="435450"/>
                    <a:pt x="89969" y="435450"/>
                  </a:cubicBezTo>
                  <a:cubicBezTo>
                    <a:pt x="86370" y="439049"/>
                    <a:pt x="79173" y="442648"/>
                    <a:pt x="75574" y="442648"/>
                  </a:cubicBezTo>
                  <a:lnTo>
                    <a:pt x="75574" y="442648"/>
                  </a:lnTo>
                  <a:close/>
                  <a:moveTo>
                    <a:pt x="435450" y="251913"/>
                  </a:moveTo>
                  <a:lnTo>
                    <a:pt x="421055" y="259111"/>
                  </a:lnTo>
                  <a:cubicBezTo>
                    <a:pt x="421055" y="259111"/>
                    <a:pt x="421055" y="259111"/>
                    <a:pt x="421055" y="259111"/>
                  </a:cubicBezTo>
                  <a:lnTo>
                    <a:pt x="428253" y="269907"/>
                  </a:lnTo>
                  <a:cubicBezTo>
                    <a:pt x="431852" y="277105"/>
                    <a:pt x="435450" y="284302"/>
                    <a:pt x="435450" y="291500"/>
                  </a:cubicBezTo>
                  <a:cubicBezTo>
                    <a:pt x="435450" y="305895"/>
                    <a:pt x="424654" y="320290"/>
                    <a:pt x="410259" y="323889"/>
                  </a:cubicBezTo>
                  <a:lnTo>
                    <a:pt x="395864" y="327487"/>
                  </a:lnTo>
                  <a:cubicBezTo>
                    <a:pt x="395864" y="327487"/>
                    <a:pt x="395864" y="327487"/>
                    <a:pt x="395864" y="327487"/>
                  </a:cubicBezTo>
                  <a:lnTo>
                    <a:pt x="403061" y="341882"/>
                  </a:lnTo>
                  <a:cubicBezTo>
                    <a:pt x="406660" y="345481"/>
                    <a:pt x="410259" y="352679"/>
                    <a:pt x="410259" y="359876"/>
                  </a:cubicBezTo>
                  <a:cubicBezTo>
                    <a:pt x="410259" y="377870"/>
                    <a:pt x="395864" y="392265"/>
                    <a:pt x="377870" y="392265"/>
                  </a:cubicBezTo>
                  <a:lnTo>
                    <a:pt x="359876" y="392265"/>
                  </a:lnTo>
                  <a:cubicBezTo>
                    <a:pt x="359876" y="392265"/>
                    <a:pt x="359876" y="392265"/>
                    <a:pt x="359876" y="392265"/>
                  </a:cubicBezTo>
                  <a:lnTo>
                    <a:pt x="370673" y="410259"/>
                  </a:lnTo>
                  <a:cubicBezTo>
                    <a:pt x="374271" y="413858"/>
                    <a:pt x="374271" y="421055"/>
                    <a:pt x="374271" y="428253"/>
                  </a:cubicBezTo>
                  <a:cubicBezTo>
                    <a:pt x="374271" y="446247"/>
                    <a:pt x="359876" y="460642"/>
                    <a:pt x="341882" y="460642"/>
                  </a:cubicBezTo>
                  <a:cubicBezTo>
                    <a:pt x="327488" y="460642"/>
                    <a:pt x="313092" y="460642"/>
                    <a:pt x="298697" y="460642"/>
                  </a:cubicBezTo>
                  <a:cubicBezTo>
                    <a:pt x="284302" y="460642"/>
                    <a:pt x="269907" y="460642"/>
                    <a:pt x="255512" y="460642"/>
                  </a:cubicBezTo>
                  <a:cubicBezTo>
                    <a:pt x="233920" y="460642"/>
                    <a:pt x="212327" y="460642"/>
                    <a:pt x="197932" y="457043"/>
                  </a:cubicBezTo>
                  <a:cubicBezTo>
                    <a:pt x="183537" y="457043"/>
                    <a:pt x="172741" y="449845"/>
                    <a:pt x="158346" y="442648"/>
                  </a:cubicBezTo>
                  <a:lnTo>
                    <a:pt x="158346" y="442648"/>
                  </a:lnTo>
                  <a:cubicBezTo>
                    <a:pt x="143951" y="435450"/>
                    <a:pt x="129556" y="431852"/>
                    <a:pt x="118759" y="428253"/>
                  </a:cubicBezTo>
                  <a:lnTo>
                    <a:pt x="118759" y="208728"/>
                  </a:lnTo>
                  <a:cubicBezTo>
                    <a:pt x="133154" y="201531"/>
                    <a:pt x="151148" y="187136"/>
                    <a:pt x="169142" y="172741"/>
                  </a:cubicBezTo>
                  <a:lnTo>
                    <a:pt x="172741" y="169142"/>
                  </a:lnTo>
                  <a:cubicBezTo>
                    <a:pt x="187136" y="154747"/>
                    <a:pt x="197932" y="140352"/>
                    <a:pt x="208728" y="122358"/>
                  </a:cubicBezTo>
                  <a:lnTo>
                    <a:pt x="208728" y="122358"/>
                  </a:lnTo>
                  <a:cubicBezTo>
                    <a:pt x="212327" y="118759"/>
                    <a:pt x="215926" y="115160"/>
                    <a:pt x="215926" y="107963"/>
                  </a:cubicBezTo>
                  <a:cubicBezTo>
                    <a:pt x="223123" y="100765"/>
                    <a:pt x="226722" y="89969"/>
                    <a:pt x="226722" y="82772"/>
                  </a:cubicBezTo>
                  <a:lnTo>
                    <a:pt x="226722" y="82772"/>
                  </a:lnTo>
                  <a:cubicBezTo>
                    <a:pt x="230321" y="75574"/>
                    <a:pt x="230321" y="71975"/>
                    <a:pt x="233920" y="64778"/>
                  </a:cubicBezTo>
                  <a:cubicBezTo>
                    <a:pt x="233920" y="61179"/>
                    <a:pt x="237518" y="57580"/>
                    <a:pt x="237518" y="57580"/>
                  </a:cubicBezTo>
                  <a:cubicBezTo>
                    <a:pt x="241117" y="46784"/>
                    <a:pt x="244716" y="39586"/>
                    <a:pt x="255512" y="32389"/>
                  </a:cubicBezTo>
                  <a:cubicBezTo>
                    <a:pt x="262710" y="28790"/>
                    <a:pt x="269907" y="25191"/>
                    <a:pt x="277105" y="25191"/>
                  </a:cubicBezTo>
                  <a:cubicBezTo>
                    <a:pt x="287901" y="25191"/>
                    <a:pt x="295099" y="28790"/>
                    <a:pt x="302296" y="35988"/>
                  </a:cubicBezTo>
                  <a:cubicBezTo>
                    <a:pt x="320290" y="57580"/>
                    <a:pt x="309494" y="86370"/>
                    <a:pt x="295099" y="111562"/>
                  </a:cubicBezTo>
                  <a:cubicBezTo>
                    <a:pt x="291500" y="118759"/>
                    <a:pt x="287901" y="122358"/>
                    <a:pt x="284302" y="129555"/>
                  </a:cubicBezTo>
                  <a:cubicBezTo>
                    <a:pt x="277105" y="140352"/>
                    <a:pt x="269907" y="151148"/>
                    <a:pt x="266309" y="165543"/>
                  </a:cubicBezTo>
                  <a:cubicBezTo>
                    <a:pt x="266309" y="172741"/>
                    <a:pt x="266309" y="176339"/>
                    <a:pt x="266309" y="179938"/>
                  </a:cubicBezTo>
                  <a:lnTo>
                    <a:pt x="269907" y="187136"/>
                  </a:lnTo>
                  <a:cubicBezTo>
                    <a:pt x="269907" y="187136"/>
                    <a:pt x="269907" y="187136"/>
                    <a:pt x="269907" y="187136"/>
                  </a:cubicBezTo>
                  <a:lnTo>
                    <a:pt x="280704" y="187136"/>
                  </a:lnTo>
                  <a:cubicBezTo>
                    <a:pt x="287901" y="187136"/>
                    <a:pt x="295099" y="187136"/>
                    <a:pt x="302296" y="187136"/>
                  </a:cubicBezTo>
                  <a:lnTo>
                    <a:pt x="302296" y="187136"/>
                  </a:lnTo>
                  <a:cubicBezTo>
                    <a:pt x="309494" y="187136"/>
                    <a:pt x="316691" y="187136"/>
                    <a:pt x="323889" y="187136"/>
                  </a:cubicBezTo>
                  <a:lnTo>
                    <a:pt x="413858" y="187136"/>
                  </a:lnTo>
                  <a:cubicBezTo>
                    <a:pt x="431852" y="187136"/>
                    <a:pt x="449845" y="201531"/>
                    <a:pt x="449845" y="219525"/>
                  </a:cubicBezTo>
                  <a:cubicBezTo>
                    <a:pt x="457043" y="233920"/>
                    <a:pt x="449845" y="244716"/>
                    <a:pt x="435450" y="251913"/>
                  </a:cubicBezTo>
                  <a:lnTo>
                    <a:pt x="435450" y="251913"/>
                  </a:lnTo>
                  <a:close/>
                </a:path>
              </a:pathLst>
            </a:custGeom>
            <a:solidFill>
              <a:srgbClr val="0070C0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0" name="任意多边形: 形状 2069"/>
            <p:cNvSpPr/>
            <p:nvPr/>
          </p:nvSpPr>
          <p:spPr>
            <a:xfrm>
              <a:off x="2338730" y="3940875"/>
              <a:ext cx="43185" cy="43185"/>
            </a:xfrm>
            <a:custGeom>
              <a:avLst/>
              <a:gdLst>
                <a:gd name="connsiteX0" fmla="*/ 21593 w 43185"/>
                <a:gd name="connsiteY0" fmla="*/ 0 h 43185"/>
                <a:gd name="connsiteX1" fmla="*/ 0 w 43185"/>
                <a:gd name="connsiteY1" fmla="*/ 21593 h 43185"/>
                <a:gd name="connsiteX2" fmla="*/ 21593 w 43185"/>
                <a:gd name="connsiteY2" fmla="*/ 43185 h 43185"/>
                <a:gd name="connsiteX3" fmla="*/ 43185 w 43185"/>
                <a:gd name="connsiteY3" fmla="*/ 21593 h 43185"/>
                <a:gd name="connsiteX4" fmla="*/ 21593 w 43185"/>
                <a:gd name="connsiteY4" fmla="*/ 0 h 43185"/>
                <a:gd name="connsiteX5" fmla="*/ 21593 w 43185"/>
                <a:gd name="connsiteY5" fmla="*/ 0 h 43185"/>
                <a:gd name="connsiteX6" fmla="*/ 21593 w 43185"/>
                <a:gd name="connsiteY6" fmla="*/ 32389 h 43185"/>
                <a:gd name="connsiteX7" fmla="*/ 14395 w 43185"/>
                <a:gd name="connsiteY7" fmla="*/ 25191 h 43185"/>
                <a:gd name="connsiteX8" fmla="*/ 21593 w 43185"/>
                <a:gd name="connsiteY8" fmla="*/ 17994 h 43185"/>
                <a:gd name="connsiteX9" fmla="*/ 28790 w 43185"/>
                <a:gd name="connsiteY9" fmla="*/ 25191 h 43185"/>
                <a:gd name="connsiteX10" fmla="*/ 21593 w 43185"/>
                <a:gd name="connsiteY10" fmla="*/ 32389 h 43185"/>
                <a:gd name="connsiteX11" fmla="*/ 21593 w 43185"/>
                <a:gd name="connsiteY11" fmla="*/ 32389 h 4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185" h="43185">
                  <a:moveTo>
                    <a:pt x="21593" y="0"/>
                  </a:moveTo>
                  <a:cubicBezTo>
                    <a:pt x="10796" y="0"/>
                    <a:pt x="0" y="10796"/>
                    <a:pt x="0" y="21593"/>
                  </a:cubicBezTo>
                  <a:cubicBezTo>
                    <a:pt x="0" y="32389"/>
                    <a:pt x="10796" y="43185"/>
                    <a:pt x="21593" y="43185"/>
                  </a:cubicBezTo>
                  <a:cubicBezTo>
                    <a:pt x="32389" y="43185"/>
                    <a:pt x="43185" y="32389"/>
                    <a:pt x="43185" y="21593"/>
                  </a:cubicBezTo>
                  <a:cubicBezTo>
                    <a:pt x="43185" y="10796"/>
                    <a:pt x="32389" y="0"/>
                    <a:pt x="21593" y="0"/>
                  </a:cubicBezTo>
                  <a:lnTo>
                    <a:pt x="21593" y="0"/>
                  </a:lnTo>
                  <a:close/>
                  <a:moveTo>
                    <a:pt x="21593" y="32389"/>
                  </a:moveTo>
                  <a:cubicBezTo>
                    <a:pt x="17994" y="32389"/>
                    <a:pt x="14395" y="28790"/>
                    <a:pt x="14395" y="25191"/>
                  </a:cubicBezTo>
                  <a:cubicBezTo>
                    <a:pt x="14395" y="21593"/>
                    <a:pt x="17994" y="17994"/>
                    <a:pt x="21593" y="17994"/>
                  </a:cubicBezTo>
                  <a:cubicBezTo>
                    <a:pt x="25191" y="17994"/>
                    <a:pt x="28790" y="21593"/>
                    <a:pt x="28790" y="25191"/>
                  </a:cubicBezTo>
                  <a:cubicBezTo>
                    <a:pt x="28790" y="28790"/>
                    <a:pt x="25191" y="32389"/>
                    <a:pt x="21593" y="32389"/>
                  </a:cubicBezTo>
                  <a:lnTo>
                    <a:pt x="21593" y="32389"/>
                  </a:lnTo>
                  <a:close/>
                </a:path>
              </a:pathLst>
            </a:custGeom>
            <a:solidFill>
              <a:srgbClr val="B6252D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动作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流程图示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72210" y="1436370"/>
            <a:ext cx="859155" cy="5295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人工</a:t>
            </a:r>
            <a:r>
              <a:rPr lang="zh-CN" altLang="en-US" sz="1000">
                <a:solidFill>
                  <a:schemeClr val="tx1"/>
                </a:solidFill>
              </a:rPr>
              <a:t>放料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66740" y="1435735"/>
            <a:ext cx="859155" cy="5295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Y</a:t>
            </a:r>
            <a:r>
              <a:rPr lang="zh-CN" altLang="en-US" sz="1000">
                <a:solidFill>
                  <a:schemeClr val="tx1"/>
                </a:solidFill>
              </a:rPr>
              <a:t>轴移动至中框</a:t>
            </a:r>
            <a:r>
              <a:rPr lang="zh-CN" altLang="en-US" sz="1000">
                <a:solidFill>
                  <a:schemeClr val="tx1"/>
                </a:solidFill>
              </a:rPr>
              <a:t>正上方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224020" y="1449070"/>
            <a:ext cx="859155" cy="5295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Z</a:t>
            </a:r>
            <a:r>
              <a:rPr lang="zh-CN" altLang="en-US" sz="1000">
                <a:solidFill>
                  <a:schemeClr val="tx1"/>
                </a:solidFill>
              </a:rPr>
              <a:t>轴</a:t>
            </a:r>
            <a:r>
              <a:rPr lang="zh-CN" altLang="en-US" sz="1000">
                <a:solidFill>
                  <a:schemeClr val="tx1"/>
                </a:solidFill>
              </a:rPr>
              <a:t>下降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10095" y="1393190"/>
            <a:ext cx="859155" cy="5295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X,Y,C</a:t>
            </a:r>
            <a:r>
              <a:rPr lang="zh-CN" altLang="en-US" sz="1000">
                <a:solidFill>
                  <a:schemeClr val="tx1"/>
                </a:solidFill>
              </a:rPr>
              <a:t>轴联动检测</a:t>
            </a:r>
            <a:r>
              <a:rPr lang="zh-CN" altLang="en-US" sz="1000">
                <a:solidFill>
                  <a:schemeClr val="tx1"/>
                </a:solidFill>
              </a:rPr>
              <a:t>中框上表面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7280" y="1393190"/>
            <a:ext cx="859155" cy="5295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上表面检测</a:t>
            </a:r>
            <a:r>
              <a:rPr lang="zh-CN" altLang="en-US" sz="1000">
                <a:solidFill>
                  <a:schemeClr val="tx1"/>
                </a:solidFill>
              </a:rPr>
              <a:t>完成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32145" y="2929255"/>
            <a:ext cx="859155" cy="5295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  <a:sym typeface="+mn-ea"/>
              </a:rPr>
              <a:t>C,</a:t>
            </a:r>
            <a:r>
              <a:rPr lang="en-US" altLang="zh-CN" sz="1000">
                <a:solidFill>
                  <a:schemeClr val="tx1"/>
                </a:solidFill>
              </a:rPr>
              <a:t>X,Y</a:t>
            </a:r>
            <a:r>
              <a:rPr lang="zh-CN" altLang="en-US" sz="1000">
                <a:solidFill>
                  <a:schemeClr val="tx1"/>
                </a:solidFill>
              </a:rPr>
              <a:t>轴联动检测中框</a:t>
            </a:r>
            <a:r>
              <a:rPr lang="zh-CN" altLang="en-US" sz="1000">
                <a:solidFill>
                  <a:schemeClr val="tx1"/>
                </a:solidFill>
              </a:rPr>
              <a:t>四周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717280" y="2951480"/>
            <a:ext cx="859155" cy="5295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</a:t>
            </a:r>
            <a:r>
              <a:rPr lang="zh-CN" altLang="en-US" sz="1000">
                <a:solidFill>
                  <a:schemeClr val="tx1"/>
                </a:solidFill>
              </a:rPr>
              <a:t>轴</a:t>
            </a:r>
            <a:r>
              <a:rPr lang="zh-CN" altLang="en-US" sz="1000">
                <a:solidFill>
                  <a:schemeClr val="tx1"/>
                </a:solidFill>
              </a:rPr>
              <a:t>旋转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94940" y="1436370"/>
            <a:ext cx="859155" cy="5295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X</a:t>
            </a:r>
            <a:r>
              <a:rPr lang="zh-CN" altLang="en-US" sz="1000">
                <a:solidFill>
                  <a:schemeClr val="tx1"/>
                </a:solidFill>
              </a:rPr>
              <a:t>轴移动至</a:t>
            </a:r>
            <a:r>
              <a:rPr lang="zh-CN" altLang="en-US" sz="1000">
                <a:solidFill>
                  <a:schemeClr val="tx1"/>
                </a:solidFill>
              </a:rPr>
              <a:t>检测位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226560" y="2929255"/>
            <a:ext cx="859155" cy="5295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tx1"/>
                </a:solidFill>
              </a:rPr>
              <a:t>四周检测</a:t>
            </a:r>
            <a:r>
              <a:rPr lang="zh-CN" altLang="en-US" sz="1000">
                <a:solidFill>
                  <a:schemeClr val="tx1"/>
                </a:solidFill>
              </a:rPr>
              <a:t>完成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94610" y="2929255"/>
            <a:ext cx="932815" cy="5295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Y</a:t>
            </a:r>
            <a:r>
              <a:rPr lang="zh-CN" altLang="en-US" sz="1000">
                <a:solidFill>
                  <a:schemeClr val="tx1"/>
                </a:solidFill>
              </a:rPr>
              <a:t>轴移动至人工放料</a:t>
            </a:r>
            <a:r>
              <a:rPr lang="zh-CN" altLang="en-US" sz="1000">
                <a:solidFill>
                  <a:schemeClr val="tx1"/>
                </a:solidFill>
              </a:rPr>
              <a:t>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125345" y="1658620"/>
            <a:ext cx="469265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654425" y="1658620"/>
            <a:ext cx="469265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139690" y="1633220"/>
            <a:ext cx="469265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583045" y="1620520"/>
            <a:ext cx="469265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8108950" y="1620520"/>
            <a:ext cx="469265" cy="16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9098280" y="2221865"/>
            <a:ext cx="161290" cy="448945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8167370" y="3142615"/>
            <a:ext cx="482600" cy="14732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>
            <a:off x="5196205" y="3142615"/>
            <a:ext cx="482600" cy="14732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3662680" y="3120390"/>
            <a:ext cx="482600" cy="14732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flipH="1">
            <a:off x="1334135" y="2784475"/>
            <a:ext cx="1149350" cy="518795"/>
          </a:xfrm>
          <a:prstGeom prst="bentUpArrow">
            <a:avLst>
              <a:gd name="adj1" fmla="val 14565"/>
              <a:gd name="adj2" fmla="val 30171"/>
              <a:gd name="adj3" fmla="val 2643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148195" y="2872105"/>
            <a:ext cx="960755" cy="608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000">
                <a:solidFill>
                  <a:schemeClr val="tx1"/>
                </a:solidFill>
              </a:rPr>
              <a:t>X轴移动至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中框正上方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>
              <a:buClrTx/>
              <a:buSzTx/>
              <a:buFontTx/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6" name="左箭头 25"/>
          <p:cNvSpPr/>
          <p:nvPr/>
        </p:nvSpPr>
        <p:spPr>
          <a:xfrm>
            <a:off x="6607175" y="3155950"/>
            <a:ext cx="482600" cy="14732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图形 2056"/>
          <p:cNvGrpSpPr/>
          <p:nvPr/>
        </p:nvGrpSpPr>
        <p:grpSpPr>
          <a:xfrm>
            <a:off x="11120755" y="1231265"/>
            <a:ext cx="464185" cy="463550"/>
            <a:chOff x="2291946" y="3563005"/>
            <a:chExt cx="478635" cy="485832"/>
          </a:xfrm>
        </p:grpSpPr>
        <p:sp>
          <p:nvSpPr>
            <p:cNvPr id="2069" name="任意多边形: 形状 2068"/>
            <p:cNvSpPr/>
            <p:nvPr/>
          </p:nvSpPr>
          <p:spPr>
            <a:xfrm>
              <a:off x="2291946" y="3563005"/>
              <a:ext cx="478635" cy="485832"/>
            </a:xfrm>
            <a:custGeom>
              <a:avLst/>
              <a:gdLst>
                <a:gd name="connsiteX0" fmla="*/ 460642 w 478635"/>
                <a:gd name="connsiteY0" fmla="*/ 262710 h 485832"/>
                <a:gd name="connsiteX1" fmla="*/ 478636 w 478635"/>
                <a:gd name="connsiteY1" fmla="*/ 219525 h 485832"/>
                <a:gd name="connsiteX2" fmla="*/ 460642 w 478635"/>
                <a:gd name="connsiteY2" fmla="*/ 179938 h 485832"/>
                <a:gd name="connsiteX3" fmla="*/ 421055 w 478635"/>
                <a:gd name="connsiteY3" fmla="*/ 161944 h 485832"/>
                <a:gd name="connsiteX4" fmla="*/ 331086 w 478635"/>
                <a:gd name="connsiteY4" fmla="*/ 161944 h 485832"/>
                <a:gd name="connsiteX5" fmla="*/ 305895 w 478635"/>
                <a:gd name="connsiteY5" fmla="*/ 161944 h 485832"/>
                <a:gd name="connsiteX6" fmla="*/ 305895 w 478635"/>
                <a:gd name="connsiteY6" fmla="*/ 161944 h 485832"/>
                <a:gd name="connsiteX7" fmla="*/ 305895 w 478635"/>
                <a:gd name="connsiteY7" fmla="*/ 161944 h 485832"/>
                <a:gd name="connsiteX8" fmla="*/ 298697 w 478635"/>
                <a:gd name="connsiteY8" fmla="*/ 151148 h 485832"/>
                <a:gd name="connsiteX9" fmla="*/ 305895 w 478635"/>
                <a:gd name="connsiteY9" fmla="*/ 140352 h 485832"/>
                <a:gd name="connsiteX10" fmla="*/ 320290 w 478635"/>
                <a:gd name="connsiteY10" fmla="*/ 125957 h 485832"/>
                <a:gd name="connsiteX11" fmla="*/ 338284 w 478635"/>
                <a:gd name="connsiteY11" fmla="*/ 75574 h 485832"/>
                <a:gd name="connsiteX12" fmla="*/ 323889 w 478635"/>
                <a:gd name="connsiteY12" fmla="*/ 21593 h 485832"/>
                <a:gd name="connsiteX13" fmla="*/ 280704 w 478635"/>
                <a:gd name="connsiteY13" fmla="*/ 0 h 485832"/>
                <a:gd name="connsiteX14" fmla="*/ 248315 w 478635"/>
                <a:gd name="connsiteY14" fmla="*/ 10796 h 485832"/>
                <a:gd name="connsiteX15" fmla="*/ 223123 w 478635"/>
                <a:gd name="connsiteY15" fmla="*/ 43185 h 485832"/>
                <a:gd name="connsiteX16" fmla="*/ 223123 w 478635"/>
                <a:gd name="connsiteY16" fmla="*/ 43185 h 485832"/>
                <a:gd name="connsiteX17" fmla="*/ 219525 w 478635"/>
                <a:gd name="connsiteY17" fmla="*/ 50383 h 485832"/>
                <a:gd name="connsiteX18" fmla="*/ 212327 w 478635"/>
                <a:gd name="connsiteY18" fmla="*/ 75574 h 485832"/>
                <a:gd name="connsiteX19" fmla="*/ 201531 w 478635"/>
                <a:gd name="connsiteY19" fmla="*/ 97167 h 485832"/>
                <a:gd name="connsiteX20" fmla="*/ 194333 w 478635"/>
                <a:gd name="connsiteY20" fmla="*/ 111562 h 485832"/>
                <a:gd name="connsiteX21" fmla="*/ 194333 w 478635"/>
                <a:gd name="connsiteY21" fmla="*/ 111562 h 485832"/>
                <a:gd name="connsiteX22" fmla="*/ 158346 w 478635"/>
                <a:gd name="connsiteY22" fmla="*/ 154747 h 485832"/>
                <a:gd name="connsiteX23" fmla="*/ 154747 w 478635"/>
                <a:gd name="connsiteY23" fmla="*/ 158346 h 485832"/>
                <a:gd name="connsiteX24" fmla="*/ 129556 w 478635"/>
                <a:gd name="connsiteY24" fmla="*/ 176339 h 485832"/>
                <a:gd name="connsiteX25" fmla="*/ 111562 w 478635"/>
                <a:gd name="connsiteY25" fmla="*/ 187136 h 485832"/>
                <a:gd name="connsiteX26" fmla="*/ 107963 w 478635"/>
                <a:gd name="connsiteY26" fmla="*/ 187136 h 485832"/>
                <a:gd name="connsiteX27" fmla="*/ 107963 w 478635"/>
                <a:gd name="connsiteY27" fmla="*/ 187136 h 485832"/>
                <a:gd name="connsiteX28" fmla="*/ 107963 w 478635"/>
                <a:gd name="connsiteY28" fmla="*/ 187136 h 485832"/>
                <a:gd name="connsiteX29" fmla="*/ 86370 w 478635"/>
                <a:gd name="connsiteY29" fmla="*/ 179938 h 485832"/>
                <a:gd name="connsiteX30" fmla="*/ 86370 w 478635"/>
                <a:gd name="connsiteY30" fmla="*/ 179938 h 485832"/>
                <a:gd name="connsiteX31" fmla="*/ 35988 w 478635"/>
                <a:gd name="connsiteY31" fmla="*/ 194333 h 485832"/>
                <a:gd name="connsiteX32" fmla="*/ 0 w 478635"/>
                <a:gd name="connsiteY32" fmla="*/ 259111 h 485832"/>
                <a:gd name="connsiteX33" fmla="*/ 0 w 478635"/>
                <a:gd name="connsiteY33" fmla="*/ 385068 h 485832"/>
                <a:gd name="connsiteX34" fmla="*/ 35988 w 478635"/>
                <a:gd name="connsiteY34" fmla="*/ 449845 h 485832"/>
                <a:gd name="connsiteX35" fmla="*/ 75574 w 478635"/>
                <a:gd name="connsiteY35" fmla="*/ 464240 h 485832"/>
                <a:gd name="connsiteX36" fmla="*/ 75574 w 478635"/>
                <a:gd name="connsiteY36" fmla="*/ 464240 h 485832"/>
                <a:gd name="connsiteX37" fmla="*/ 100765 w 478635"/>
                <a:gd name="connsiteY37" fmla="*/ 457043 h 485832"/>
                <a:gd name="connsiteX38" fmla="*/ 107963 w 478635"/>
                <a:gd name="connsiteY38" fmla="*/ 457043 h 485832"/>
                <a:gd name="connsiteX39" fmla="*/ 151148 w 478635"/>
                <a:gd name="connsiteY39" fmla="*/ 467839 h 485832"/>
                <a:gd name="connsiteX40" fmla="*/ 151148 w 478635"/>
                <a:gd name="connsiteY40" fmla="*/ 467839 h 485832"/>
                <a:gd name="connsiteX41" fmla="*/ 197932 w 478635"/>
                <a:gd name="connsiteY41" fmla="*/ 482234 h 485832"/>
                <a:gd name="connsiteX42" fmla="*/ 259111 w 478635"/>
                <a:gd name="connsiteY42" fmla="*/ 485833 h 485832"/>
                <a:gd name="connsiteX43" fmla="*/ 302296 w 478635"/>
                <a:gd name="connsiteY43" fmla="*/ 485833 h 485832"/>
                <a:gd name="connsiteX44" fmla="*/ 341882 w 478635"/>
                <a:gd name="connsiteY44" fmla="*/ 485833 h 485832"/>
                <a:gd name="connsiteX45" fmla="*/ 399463 w 478635"/>
                <a:gd name="connsiteY45" fmla="*/ 428253 h 485832"/>
                <a:gd name="connsiteX46" fmla="*/ 399463 w 478635"/>
                <a:gd name="connsiteY46" fmla="*/ 417456 h 485832"/>
                <a:gd name="connsiteX47" fmla="*/ 403061 w 478635"/>
                <a:gd name="connsiteY47" fmla="*/ 410259 h 485832"/>
                <a:gd name="connsiteX48" fmla="*/ 421055 w 478635"/>
                <a:gd name="connsiteY48" fmla="*/ 395864 h 485832"/>
                <a:gd name="connsiteX49" fmla="*/ 435450 w 478635"/>
                <a:gd name="connsiteY49" fmla="*/ 356277 h 485832"/>
                <a:gd name="connsiteX50" fmla="*/ 431852 w 478635"/>
                <a:gd name="connsiteY50" fmla="*/ 341882 h 485832"/>
                <a:gd name="connsiteX51" fmla="*/ 435450 w 478635"/>
                <a:gd name="connsiteY51" fmla="*/ 334685 h 485832"/>
                <a:gd name="connsiteX52" fmla="*/ 460642 w 478635"/>
                <a:gd name="connsiteY52" fmla="*/ 287901 h 485832"/>
                <a:gd name="connsiteX53" fmla="*/ 457043 w 478635"/>
                <a:gd name="connsiteY53" fmla="*/ 269907 h 485832"/>
                <a:gd name="connsiteX54" fmla="*/ 460642 w 478635"/>
                <a:gd name="connsiteY54" fmla="*/ 262710 h 485832"/>
                <a:gd name="connsiteX55" fmla="*/ 460642 w 478635"/>
                <a:gd name="connsiteY55" fmla="*/ 262710 h 485832"/>
                <a:gd name="connsiteX56" fmla="*/ 75574 w 478635"/>
                <a:gd name="connsiteY56" fmla="*/ 442648 h 485832"/>
                <a:gd name="connsiteX57" fmla="*/ 75574 w 478635"/>
                <a:gd name="connsiteY57" fmla="*/ 442648 h 485832"/>
                <a:gd name="connsiteX58" fmla="*/ 50383 w 478635"/>
                <a:gd name="connsiteY58" fmla="*/ 431852 h 485832"/>
                <a:gd name="connsiteX59" fmla="*/ 21593 w 478635"/>
                <a:gd name="connsiteY59" fmla="*/ 385068 h 485832"/>
                <a:gd name="connsiteX60" fmla="*/ 21593 w 478635"/>
                <a:gd name="connsiteY60" fmla="*/ 255512 h 485832"/>
                <a:gd name="connsiteX61" fmla="*/ 46784 w 478635"/>
                <a:gd name="connsiteY61" fmla="*/ 212327 h 485832"/>
                <a:gd name="connsiteX62" fmla="*/ 82772 w 478635"/>
                <a:gd name="connsiteY62" fmla="*/ 201531 h 485832"/>
                <a:gd name="connsiteX63" fmla="*/ 93568 w 478635"/>
                <a:gd name="connsiteY63" fmla="*/ 205129 h 485832"/>
                <a:gd name="connsiteX64" fmla="*/ 93568 w 478635"/>
                <a:gd name="connsiteY64" fmla="*/ 205129 h 485832"/>
                <a:gd name="connsiteX65" fmla="*/ 97167 w 478635"/>
                <a:gd name="connsiteY65" fmla="*/ 205129 h 485832"/>
                <a:gd name="connsiteX66" fmla="*/ 97167 w 478635"/>
                <a:gd name="connsiteY66" fmla="*/ 431852 h 485832"/>
                <a:gd name="connsiteX67" fmla="*/ 89969 w 478635"/>
                <a:gd name="connsiteY67" fmla="*/ 435450 h 485832"/>
                <a:gd name="connsiteX68" fmla="*/ 75574 w 478635"/>
                <a:gd name="connsiteY68" fmla="*/ 442648 h 485832"/>
                <a:gd name="connsiteX69" fmla="*/ 75574 w 478635"/>
                <a:gd name="connsiteY69" fmla="*/ 442648 h 485832"/>
                <a:gd name="connsiteX70" fmla="*/ 435450 w 478635"/>
                <a:gd name="connsiteY70" fmla="*/ 251913 h 485832"/>
                <a:gd name="connsiteX71" fmla="*/ 421055 w 478635"/>
                <a:gd name="connsiteY71" fmla="*/ 259111 h 485832"/>
                <a:gd name="connsiteX72" fmla="*/ 421055 w 478635"/>
                <a:gd name="connsiteY72" fmla="*/ 259111 h 485832"/>
                <a:gd name="connsiteX73" fmla="*/ 428253 w 478635"/>
                <a:gd name="connsiteY73" fmla="*/ 269907 h 485832"/>
                <a:gd name="connsiteX74" fmla="*/ 435450 w 478635"/>
                <a:gd name="connsiteY74" fmla="*/ 291500 h 485832"/>
                <a:gd name="connsiteX75" fmla="*/ 410259 w 478635"/>
                <a:gd name="connsiteY75" fmla="*/ 323889 h 485832"/>
                <a:gd name="connsiteX76" fmla="*/ 395864 w 478635"/>
                <a:gd name="connsiteY76" fmla="*/ 327487 h 485832"/>
                <a:gd name="connsiteX77" fmla="*/ 395864 w 478635"/>
                <a:gd name="connsiteY77" fmla="*/ 327487 h 485832"/>
                <a:gd name="connsiteX78" fmla="*/ 403061 w 478635"/>
                <a:gd name="connsiteY78" fmla="*/ 341882 h 485832"/>
                <a:gd name="connsiteX79" fmla="*/ 410259 w 478635"/>
                <a:gd name="connsiteY79" fmla="*/ 359876 h 485832"/>
                <a:gd name="connsiteX80" fmla="*/ 377870 w 478635"/>
                <a:gd name="connsiteY80" fmla="*/ 392265 h 485832"/>
                <a:gd name="connsiteX81" fmla="*/ 359876 w 478635"/>
                <a:gd name="connsiteY81" fmla="*/ 392265 h 485832"/>
                <a:gd name="connsiteX82" fmla="*/ 359876 w 478635"/>
                <a:gd name="connsiteY82" fmla="*/ 392265 h 485832"/>
                <a:gd name="connsiteX83" fmla="*/ 370673 w 478635"/>
                <a:gd name="connsiteY83" fmla="*/ 410259 h 485832"/>
                <a:gd name="connsiteX84" fmla="*/ 374271 w 478635"/>
                <a:gd name="connsiteY84" fmla="*/ 428253 h 485832"/>
                <a:gd name="connsiteX85" fmla="*/ 341882 w 478635"/>
                <a:gd name="connsiteY85" fmla="*/ 460642 h 485832"/>
                <a:gd name="connsiteX86" fmla="*/ 298697 w 478635"/>
                <a:gd name="connsiteY86" fmla="*/ 460642 h 485832"/>
                <a:gd name="connsiteX87" fmla="*/ 255512 w 478635"/>
                <a:gd name="connsiteY87" fmla="*/ 460642 h 485832"/>
                <a:gd name="connsiteX88" fmla="*/ 197932 w 478635"/>
                <a:gd name="connsiteY88" fmla="*/ 457043 h 485832"/>
                <a:gd name="connsiteX89" fmla="*/ 158346 w 478635"/>
                <a:gd name="connsiteY89" fmla="*/ 442648 h 485832"/>
                <a:gd name="connsiteX90" fmla="*/ 158346 w 478635"/>
                <a:gd name="connsiteY90" fmla="*/ 442648 h 485832"/>
                <a:gd name="connsiteX91" fmla="*/ 118759 w 478635"/>
                <a:gd name="connsiteY91" fmla="*/ 428253 h 485832"/>
                <a:gd name="connsiteX92" fmla="*/ 118759 w 478635"/>
                <a:gd name="connsiteY92" fmla="*/ 208728 h 485832"/>
                <a:gd name="connsiteX93" fmla="*/ 169142 w 478635"/>
                <a:gd name="connsiteY93" fmla="*/ 172741 h 485832"/>
                <a:gd name="connsiteX94" fmla="*/ 172741 w 478635"/>
                <a:gd name="connsiteY94" fmla="*/ 169142 h 485832"/>
                <a:gd name="connsiteX95" fmla="*/ 208728 w 478635"/>
                <a:gd name="connsiteY95" fmla="*/ 122358 h 485832"/>
                <a:gd name="connsiteX96" fmla="*/ 208728 w 478635"/>
                <a:gd name="connsiteY96" fmla="*/ 122358 h 485832"/>
                <a:gd name="connsiteX97" fmla="*/ 215926 w 478635"/>
                <a:gd name="connsiteY97" fmla="*/ 107963 h 485832"/>
                <a:gd name="connsiteX98" fmla="*/ 226722 w 478635"/>
                <a:gd name="connsiteY98" fmla="*/ 82772 h 485832"/>
                <a:gd name="connsiteX99" fmla="*/ 226722 w 478635"/>
                <a:gd name="connsiteY99" fmla="*/ 82772 h 485832"/>
                <a:gd name="connsiteX100" fmla="*/ 233920 w 478635"/>
                <a:gd name="connsiteY100" fmla="*/ 64778 h 485832"/>
                <a:gd name="connsiteX101" fmla="*/ 237518 w 478635"/>
                <a:gd name="connsiteY101" fmla="*/ 57580 h 485832"/>
                <a:gd name="connsiteX102" fmla="*/ 255512 w 478635"/>
                <a:gd name="connsiteY102" fmla="*/ 32389 h 485832"/>
                <a:gd name="connsiteX103" fmla="*/ 277105 w 478635"/>
                <a:gd name="connsiteY103" fmla="*/ 25191 h 485832"/>
                <a:gd name="connsiteX104" fmla="*/ 302296 w 478635"/>
                <a:gd name="connsiteY104" fmla="*/ 35988 h 485832"/>
                <a:gd name="connsiteX105" fmla="*/ 295099 w 478635"/>
                <a:gd name="connsiteY105" fmla="*/ 111562 h 485832"/>
                <a:gd name="connsiteX106" fmla="*/ 284302 w 478635"/>
                <a:gd name="connsiteY106" fmla="*/ 129555 h 485832"/>
                <a:gd name="connsiteX107" fmla="*/ 266309 w 478635"/>
                <a:gd name="connsiteY107" fmla="*/ 165543 h 485832"/>
                <a:gd name="connsiteX108" fmla="*/ 266309 w 478635"/>
                <a:gd name="connsiteY108" fmla="*/ 179938 h 485832"/>
                <a:gd name="connsiteX109" fmla="*/ 269907 w 478635"/>
                <a:gd name="connsiteY109" fmla="*/ 187136 h 485832"/>
                <a:gd name="connsiteX110" fmla="*/ 269907 w 478635"/>
                <a:gd name="connsiteY110" fmla="*/ 187136 h 485832"/>
                <a:gd name="connsiteX111" fmla="*/ 280704 w 478635"/>
                <a:gd name="connsiteY111" fmla="*/ 187136 h 485832"/>
                <a:gd name="connsiteX112" fmla="*/ 302296 w 478635"/>
                <a:gd name="connsiteY112" fmla="*/ 187136 h 485832"/>
                <a:gd name="connsiteX113" fmla="*/ 302296 w 478635"/>
                <a:gd name="connsiteY113" fmla="*/ 187136 h 485832"/>
                <a:gd name="connsiteX114" fmla="*/ 323889 w 478635"/>
                <a:gd name="connsiteY114" fmla="*/ 187136 h 485832"/>
                <a:gd name="connsiteX115" fmla="*/ 413858 w 478635"/>
                <a:gd name="connsiteY115" fmla="*/ 187136 h 485832"/>
                <a:gd name="connsiteX116" fmla="*/ 449845 w 478635"/>
                <a:gd name="connsiteY116" fmla="*/ 219525 h 485832"/>
                <a:gd name="connsiteX117" fmla="*/ 435450 w 478635"/>
                <a:gd name="connsiteY117" fmla="*/ 251913 h 485832"/>
                <a:gd name="connsiteX118" fmla="*/ 435450 w 478635"/>
                <a:gd name="connsiteY118" fmla="*/ 251913 h 4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</a:cxnLst>
              <a:rect l="l" t="t" r="r" b="b"/>
              <a:pathLst>
                <a:path w="478635" h="485832">
                  <a:moveTo>
                    <a:pt x="460642" y="262710"/>
                  </a:moveTo>
                  <a:cubicBezTo>
                    <a:pt x="471438" y="251913"/>
                    <a:pt x="478636" y="237518"/>
                    <a:pt x="478636" y="219525"/>
                  </a:cubicBezTo>
                  <a:cubicBezTo>
                    <a:pt x="478636" y="205129"/>
                    <a:pt x="471438" y="190734"/>
                    <a:pt x="460642" y="179938"/>
                  </a:cubicBezTo>
                  <a:cubicBezTo>
                    <a:pt x="449845" y="169142"/>
                    <a:pt x="435450" y="161944"/>
                    <a:pt x="421055" y="161944"/>
                  </a:cubicBezTo>
                  <a:lnTo>
                    <a:pt x="331086" y="161944"/>
                  </a:lnTo>
                  <a:cubicBezTo>
                    <a:pt x="323889" y="161944"/>
                    <a:pt x="316691" y="161944"/>
                    <a:pt x="305895" y="161944"/>
                  </a:cubicBezTo>
                  <a:lnTo>
                    <a:pt x="305895" y="161944"/>
                  </a:lnTo>
                  <a:lnTo>
                    <a:pt x="305895" y="161944"/>
                  </a:lnTo>
                  <a:cubicBezTo>
                    <a:pt x="302296" y="161944"/>
                    <a:pt x="298697" y="158346"/>
                    <a:pt x="298697" y="151148"/>
                  </a:cubicBezTo>
                  <a:cubicBezTo>
                    <a:pt x="302296" y="147549"/>
                    <a:pt x="302296" y="143951"/>
                    <a:pt x="305895" y="140352"/>
                  </a:cubicBezTo>
                  <a:cubicBezTo>
                    <a:pt x="313092" y="140352"/>
                    <a:pt x="316691" y="133154"/>
                    <a:pt x="320290" y="125957"/>
                  </a:cubicBezTo>
                  <a:cubicBezTo>
                    <a:pt x="327488" y="115160"/>
                    <a:pt x="334685" y="97167"/>
                    <a:pt x="338284" y="75574"/>
                  </a:cubicBezTo>
                  <a:cubicBezTo>
                    <a:pt x="341882" y="53981"/>
                    <a:pt x="338284" y="35988"/>
                    <a:pt x="323889" y="21593"/>
                  </a:cubicBezTo>
                  <a:cubicBezTo>
                    <a:pt x="313092" y="7198"/>
                    <a:pt x="298697" y="0"/>
                    <a:pt x="280704" y="0"/>
                  </a:cubicBezTo>
                  <a:cubicBezTo>
                    <a:pt x="269907" y="0"/>
                    <a:pt x="255512" y="3599"/>
                    <a:pt x="248315" y="10796"/>
                  </a:cubicBezTo>
                  <a:cubicBezTo>
                    <a:pt x="233920" y="21593"/>
                    <a:pt x="226722" y="32389"/>
                    <a:pt x="223123" y="43185"/>
                  </a:cubicBezTo>
                  <a:lnTo>
                    <a:pt x="223123" y="43185"/>
                  </a:lnTo>
                  <a:cubicBezTo>
                    <a:pt x="223123" y="46784"/>
                    <a:pt x="219525" y="46784"/>
                    <a:pt x="219525" y="50383"/>
                  </a:cubicBezTo>
                  <a:cubicBezTo>
                    <a:pt x="215926" y="61179"/>
                    <a:pt x="212327" y="68376"/>
                    <a:pt x="212327" y="75574"/>
                  </a:cubicBezTo>
                  <a:cubicBezTo>
                    <a:pt x="208728" y="82772"/>
                    <a:pt x="205130" y="89969"/>
                    <a:pt x="201531" y="97167"/>
                  </a:cubicBezTo>
                  <a:cubicBezTo>
                    <a:pt x="197932" y="100765"/>
                    <a:pt x="194333" y="104364"/>
                    <a:pt x="194333" y="111562"/>
                  </a:cubicBezTo>
                  <a:lnTo>
                    <a:pt x="194333" y="111562"/>
                  </a:lnTo>
                  <a:cubicBezTo>
                    <a:pt x="183537" y="125957"/>
                    <a:pt x="172741" y="143951"/>
                    <a:pt x="158346" y="154747"/>
                  </a:cubicBezTo>
                  <a:lnTo>
                    <a:pt x="154747" y="158346"/>
                  </a:lnTo>
                  <a:cubicBezTo>
                    <a:pt x="147549" y="158346"/>
                    <a:pt x="140352" y="169142"/>
                    <a:pt x="129556" y="176339"/>
                  </a:cubicBezTo>
                  <a:cubicBezTo>
                    <a:pt x="118759" y="183537"/>
                    <a:pt x="115160" y="187136"/>
                    <a:pt x="111562" y="187136"/>
                  </a:cubicBezTo>
                  <a:cubicBezTo>
                    <a:pt x="111562" y="187136"/>
                    <a:pt x="107963" y="187136"/>
                    <a:pt x="107963" y="187136"/>
                  </a:cubicBezTo>
                  <a:cubicBezTo>
                    <a:pt x="107963" y="187136"/>
                    <a:pt x="107963" y="187136"/>
                    <a:pt x="107963" y="187136"/>
                  </a:cubicBezTo>
                  <a:lnTo>
                    <a:pt x="107963" y="187136"/>
                  </a:lnTo>
                  <a:cubicBezTo>
                    <a:pt x="104364" y="183537"/>
                    <a:pt x="97167" y="179938"/>
                    <a:pt x="86370" y="179938"/>
                  </a:cubicBezTo>
                  <a:lnTo>
                    <a:pt x="86370" y="179938"/>
                  </a:lnTo>
                  <a:cubicBezTo>
                    <a:pt x="71975" y="179938"/>
                    <a:pt x="53981" y="183537"/>
                    <a:pt x="35988" y="194333"/>
                  </a:cubicBezTo>
                  <a:cubicBezTo>
                    <a:pt x="14395" y="208728"/>
                    <a:pt x="0" y="233920"/>
                    <a:pt x="0" y="259111"/>
                  </a:cubicBezTo>
                  <a:lnTo>
                    <a:pt x="0" y="385068"/>
                  </a:lnTo>
                  <a:cubicBezTo>
                    <a:pt x="0" y="410259"/>
                    <a:pt x="14395" y="435450"/>
                    <a:pt x="35988" y="449845"/>
                  </a:cubicBezTo>
                  <a:cubicBezTo>
                    <a:pt x="46784" y="460642"/>
                    <a:pt x="61179" y="464240"/>
                    <a:pt x="75574" y="464240"/>
                  </a:cubicBezTo>
                  <a:lnTo>
                    <a:pt x="75574" y="464240"/>
                  </a:lnTo>
                  <a:cubicBezTo>
                    <a:pt x="86370" y="464240"/>
                    <a:pt x="97167" y="460642"/>
                    <a:pt x="100765" y="457043"/>
                  </a:cubicBezTo>
                  <a:cubicBezTo>
                    <a:pt x="104364" y="457043"/>
                    <a:pt x="104364" y="457043"/>
                    <a:pt x="107963" y="457043"/>
                  </a:cubicBezTo>
                  <a:cubicBezTo>
                    <a:pt x="118759" y="453444"/>
                    <a:pt x="133154" y="457043"/>
                    <a:pt x="151148" y="467839"/>
                  </a:cubicBezTo>
                  <a:lnTo>
                    <a:pt x="151148" y="467839"/>
                  </a:lnTo>
                  <a:cubicBezTo>
                    <a:pt x="165543" y="475037"/>
                    <a:pt x="179938" y="482234"/>
                    <a:pt x="197932" y="482234"/>
                  </a:cubicBezTo>
                  <a:cubicBezTo>
                    <a:pt x="215926" y="485833"/>
                    <a:pt x="237518" y="485833"/>
                    <a:pt x="259111" y="485833"/>
                  </a:cubicBezTo>
                  <a:cubicBezTo>
                    <a:pt x="273506" y="485833"/>
                    <a:pt x="287901" y="485833"/>
                    <a:pt x="302296" y="485833"/>
                  </a:cubicBezTo>
                  <a:cubicBezTo>
                    <a:pt x="316691" y="485833"/>
                    <a:pt x="331086" y="485833"/>
                    <a:pt x="341882" y="485833"/>
                  </a:cubicBezTo>
                  <a:cubicBezTo>
                    <a:pt x="374271" y="485833"/>
                    <a:pt x="399463" y="460642"/>
                    <a:pt x="399463" y="428253"/>
                  </a:cubicBezTo>
                  <a:cubicBezTo>
                    <a:pt x="399463" y="424654"/>
                    <a:pt x="399463" y="421055"/>
                    <a:pt x="399463" y="417456"/>
                  </a:cubicBezTo>
                  <a:cubicBezTo>
                    <a:pt x="399463" y="413858"/>
                    <a:pt x="399463" y="410259"/>
                    <a:pt x="403061" y="410259"/>
                  </a:cubicBezTo>
                  <a:cubicBezTo>
                    <a:pt x="410259" y="406660"/>
                    <a:pt x="417457" y="403061"/>
                    <a:pt x="421055" y="395864"/>
                  </a:cubicBezTo>
                  <a:cubicBezTo>
                    <a:pt x="431852" y="385068"/>
                    <a:pt x="435450" y="370673"/>
                    <a:pt x="435450" y="356277"/>
                  </a:cubicBezTo>
                  <a:cubicBezTo>
                    <a:pt x="435450" y="352679"/>
                    <a:pt x="435450" y="345481"/>
                    <a:pt x="431852" y="341882"/>
                  </a:cubicBezTo>
                  <a:cubicBezTo>
                    <a:pt x="431852" y="338284"/>
                    <a:pt x="431852" y="338284"/>
                    <a:pt x="435450" y="334685"/>
                  </a:cubicBezTo>
                  <a:cubicBezTo>
                    <a:pt x="449845" y="323889"/>
                    <a:pt x="460642" y="305895"/>
                    <a:pt x="460642" y="287901"/>
                  </a:cubicBezTo>
                  <a:cubicBezTo>
                    <a:pt x="460642" y="280704"/>
                    <a:pt x="460642" y="273506"/>
                    <a:pt x="457043" y="269907"/>
                  </a:cubicBezTo>
                  <a:cubicBezTo>
                    <a:pt x="457043" y="269907"/>
                    <a:pt x="457043" y="266308"/>
                    <a:pt x="460642" y="262710"/>
                  </a:cubicBezTo>
                  <a:lnTo>
                    <a:pt x="460642" y="262710"/>
                  </a:lnTo>
                  <a:close/>
                  <a:moveTo>
                    <a:pt x="75574" y="442648"/>
                  </a:moveTo>
                  <a:lnTo>
                    <a:pt x="75574" y="442648"/>
                  </a:lnTo>
                  <a:cubicBezTo>
                    <a:pt x="64778" y="442648"/>
                    <a:pt x="57580" y="439049"/>
                    <a:pt x="50383" y="431852"/>
                  </a:cubicBezTo>
                  <a:cubicBezTo>
                    <a:pt x="32389" y="421055"/>
                    <a:pt x="21593" y="403061"/>
                    <a:pt x="21593" y="385068"/>
                  </a:cubicBezTo>
                  <a:lnTo>
                    <a:pt x="21593" y="255512"/>
                  </a:lnTo>
                  <a:cubicBezTo>
                    <a:pt x="21593" y="237518"/>
                    <a:pt x="32389" y="219525"/>
                    <a:pt x="46784" y="212327"/>
                  </a:cubicBezTo>
                  <a:cubicBezTo>
                    <a:pt x="57580" y="205129"/>
                    <a:pt x="71975" y="201531"/>
                    <a:pt x="82772" y="201531"/>
                  </a:cubicBezTo>
                  <a:cubicBezTo>
                    <a:pt x="86370" y="201531"/>
                    <a:pt x="89969" y="205129"/>
                    <a:pt x="93568" y="205129"/>
                  </a:cubicBezTo>
                  <a:lnTo>
                    <a:pt x="93568" y="205129"/>
                  </a:lnTo>
                  <a:cubicBezTo>
                    <a:pt x="93568" y="205129"/>
                    <a:pt x="93568" y="205129"/>
                    <a:pt x="97167" y="205129"/>
                  </a:cubicBezTo>
                  <a:lnTo>
                    <a:pt x="97167" y="431852"/>
                  </a:lnTo>
                  <a:cubicBezTo>
                    <a:pt x="93568" y="431852"/>
                    <a:pt x="93568" y="435450"/>
                    <a:pt x="89969" y="435450"/>
                  </a:cubicBezTo>
                  <a:cubicBezTo>
                    <a:pt x="86370" y="439049"/>
                    <a:pt x="79173" y="442648"/>
                    <a:pt x="75574" y="442648"/>
                  </a:cubicBezTo>
                  <a:lnTo>
                    <a:pt x="75574" y="442648"/>
                  </a:lnTo>
                  <a:close/>
                  <a:moveTo>
                    <a:pt x="435450" y="251913"/>
                  </a:moveTo>
                  <a:lnTo>
                    <a:pt x="421055" y="259111"/>
                  </a:lnTo>
                  <a:cubicBezTo>
                    <a:pt x="421055" y="259111"/>
                    <a:pt x="421055" y="259111"/>
                    <a:pt x="421055" y="259111"/>
                  </a:cubicBezTo>
                  <a:lnTo>
                    <a:pt x="428253" y="269907"/>
                  </a:lnTo>
                  <a:cubicBezTo>
                    <a:pt x="431852" y="277105"/>
                    <a:pt x="435450" y="284302"/>
                    <a:pt x="435450" y="291500"/>
                  </a:cubicBezTo>
                  <a:cubicBezTo>
                    <a:pt x="435450" y="305895"/>
                    <a:pt x="424654" y="320290"/>
                    <a:pt x="410259" y="323889"/>
                  </a:cubicBezTo>
                  <a:lnTo>
                    <a:pt x="395864" y="327487"/>
                  </a:lnTo>
                  <a:cubicBezTo>
                    <a:pt x="395864" y="327487"/>
                    <a:pt x="395864" y="327487"/>
                    <a:pt x="395864" y="327487"/>
                  </a:cubicBezTo>
                  <a:lnTo>
                    <a:pt x="403061" y="341882"/>
                  </a:lnTo>
                  <a:cubicBezTo>
                    <a:pt x="406660" y="345481"/>
                    <a:pt x="410259" y="352679"/>
                    <a:pt x="410259" y="359876"/>
                  </a:cubicBezTo>
                  <a:cubicBezTo>
                    <a:pt x="410259" y="377870"/>
                    <a:pt x="395864" y="392265"/>
                    <a:pt x="377870" y="392265"/>
                  </a:cubicBezTo>
                  <a:lnTo>
                    <a:pt x="359876" y="392265"/>
                  </a:lnTo>
                  <a:cubicBezTo>
                    <a:pt x="359876" y="392265"/>
                    <a:pt x="359876" y="392265"/>
                    <a:pt x="359876" y="392265"/>
                  </a:cubicBezTo>
                  <a:lnTo>
                    <a:pt x="370673" y="410259"/>
                  </a:lnTo>
                  <a:cubicBezTo>
                    <a:pt x="374271" y="413858"/>
                    <a:pt x="374271" y="421055"/>
                    <a:pt x="374271" y="428253"/>
                  </a:cubicBezTo>
                  <a:cubicBezTo>
                    <a:pt x="374271" y="446247"/>
                    <a:pt x="359876" y="460642"/>
                    <a:pt x="341882" y="460642"/>
                  </a:cubicBezTo>
                  <a:cubicBezTo>
                    <a:pt x="327488" y="460642"/>
                    <a:pt x="313092" y="460642"/>
                    <a:pt x="298697" y="460642"/>
                  </a:cubicBezTo>
                  <a:cubicBezTo>
                    <a:pt x="284302" y="460642"/>
                    <a:pt x="269907" y="460642"/>
                    <a:pt x="255512" y="460642"/>
                  </a:cubicBezTo>
                  <a:cubicBezTo>
                    <a:pt x="233920" y="460642"/>
                    <a:pt x="212327" y="460642"/>
                    <a:pt x="197932" y="457043"/>
                  </a:cubicBezTo>
                  <a:cubicBezTo>
                    <a:pt x="183537" y="457043"/>
                    <a:pt x="172741" y="449845"/>
                    <a:pt x="158346" y="442648"/>
                  </a:cubicBezTo>
                  <a:lnTo>
                    <a:pt x="158346" y="442648"/>
                  </a:lnTo>
                  <a:cubicBezTo>
                    <a:pt x="143951" y="435450"/>
                    <a:pt x="129556" y="431852"/>
                    <a:pt x="118759" y="428253"/>
                  </a:cubicBezTo>
                  <a:lnTo>
                    <a:pt x="118759" y="208728"/>
                  </a:lnTo>
                  <a:cubicBezTo>
                    <a:pt x="133154" y="201531"/>
                    <a:pt x="151148" y="187136"/>
                    <a:pt x="169142" y="172741"/>
                  </a:cubicBezTo>
                  <a:lnTo>
                    <a:pt x="172741" y="169142"/>
                  </a:lnTo>
                  <a:cubicBezTo>
                    <a:pt x="187136" y="154747"/>
                    <a:pt x="197932" y="140352"/>
                    <a:pt x="208728" y="122358"/>
                  </a:cubicBezTo>
                  <a:lnTo>
                    <a:pt x="208728" y="122358"/>
                  </a:lnTo>
                  <a:cubicBezTo>
                    <a:pt x="212327" y="118759"/>
                    <a:pt x="215926" y="115160"/>
                    <a:pt x="215926" y="107963"/>
                  </a:cubicBezTo>
                  <a:cubicBezTo>
                    <a:pt x="223123" y="100765"/>
                    <a:pt x="226722" y="89969"/>
                    <a:pt x="226722" y="82772"/>
                  </a:cubicBezTo>
                  <a:lnTo>
                    <a:pt x="226722" y="82772"/>
                  </a:lnTo>
                  <a:cubicBezTo>
                    <a:pt x="230321" y="75574"/>
                    <a:pt x="230321" y="71975"/>
                    <a:pt x="233920" y="64778"/>
                  </a:cubicBezTo>
                  <a:cubicBezTo>
                    <a:pt x="233920" y="61179"/>
                    <a:pt x="237518" y="57580"/>
                    <a:pt x="237518" y="57580"/>
                  </a:cubicBezTo>
                  <a:cubicBezTo>
                    <a:pt x="241117" y="46784"/>
                    <a:pt x="244716" y="39586"/>
                    <a:pt x="255512" y="32389"/>
                  </a:cubicBezTo>
                  <a:cubicBezTo>
                    <a:pt x="262710" y="28790"/>
                    <a:pt x="269907" y="25191"/>
                    <a:pt x="277105" y="25191"/>
                  </a:cubicBezTo>
                  <a:cubicBezTo>
                    <a:pt x="287901" y="25191"/>
                    <a:pt x="295099" y="28790"/>
                    <a:pt x="302296" y="35988"/>
                  </a:cubicBezTo>
                  <a:cubicBezTo>
                    <a:pt x="320290" y="57580"/>
                    <a:pt x="309494" y="86370"/>
                    <a:pt x="295099" y="111562"/>
                  </a:cubicBezTo>
                  <a:cubicBezTo>
                    <a:pt x="291500" y="118759"/>
                    <a:pt x="287901" y="122358"/>
                    <a:pt x="284302" y="129555"/>
                  </a:cubicBezTo>
                  <a:cubicBezTo>
                    <a:pt x="277105" y="140352"/>
                    <a:pt x="269907" y="151148"/>
                    <a:pt x="266309" y="165543"/>
                  </a:cubicBezTo>
                  <a:cubicBezTo>
                    <a:pt x="266309" y="172741"/>
                    <a:pt x="266309" y="176339"/>
                    <a:pt x="266309" y="179938"/>
                  </a:cubicBezTo>
                  <a:lnTo>
                    <a:pt x="269907" y="187136"/>
                  </a:lnTo>
                  <a:cubicBezTo>
                    <a:pt x="269907" y="187136"/>
                    <a:pt x="269907" y="187136"/>
                    <a:pt x="269907" y="187136"/>
                  </a:cubicBezTo>
                  <a:lnTo>
                    <a:pt x="280704" y="187136"/>
                  </a:lnTo>
                  <a:cubicBezTo>
                    <a:pt x="287901" y="187136"/>
                    <a:pt x="295099" y="187136"/>
                    <a:pt x="302296" y="187136"/>
                  </a:cubicBezTo>
                  <a:lnTo>
                    <a:pt x="302296" y="187136"/>
                  </a:lnTo>
                  <a:cubicBezTo>
                    <a:pt x="309494" y="187136"/>
                    <a:pt x="316691" y="187136"/>
                    <a:pt x="323889" y="187136"/>
                  </a:cubicBezTo>
                  <a:lnTo>
                    <a:pt x="413858" y="187136"/>
                  </a:lnTo>
                  <a:cubicBezTo>
                    <a:pt x="431852" y="187136"/>
                    <a:pt x="449845" y="201531"/>
                    <a:pt x="449845" y="219525"/>
                  </a:cubicBezTo>
                  <a:cubicBezTo>
                    <a:pt x="457043" y="233920"/>
                    <a:pt x="449845" y="244716"/>
                    <a:pt x="435450" y="251913"/>
                  </a:cubicBezTo>
                  <a:lnTo>
                    <a:pt x="435450" y="251913"/>
                  </a:lnTo>
                  <a:close/>
                </a:path>
              </a:pathLst>
            </a:custGeom>
            <a:solidFill>
              <a:srgbClr val="0070C0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0" name="任意多边形: 形状 2069"/>
            <p:cNvSpPr/>
            <p:nvPr/>
          </p:nvSpPr>
          <p:spPr>
            <a:xfrm>
              <a:off x="2338730" y="3940875"/>
              <a:ext cx="43185" cy="43185"/>
            </a:xfrm>
            <a:custGeom>
              <a:avLst/>
              <a:gdLst>
                <a:gd name="connsiteX0" fmla="*/ 21593 w 43185"/>
                <a:gd name="connsiteY0" fmla="*/ 0 h 43185"/>
                <a:gd name="connsiteX1" fmla="*/ 0 w 43185"/>
                <a:gd name="connsiteY1" fmla="*/ 21593 h 43185"/>
                <a:gd name="connsiteX2" fmla="*/ 21593 w 43185"/>
                <a:gd name="connsiteY2" fmla="*/ 43185 h 43185"/>
                <a:gd name="connsiteX3" fmla="*/ 43185 w 43185"/>
                <a:gd name="connsiteY3" fmla="*/ 21593 h 43185"/>
                <a:gd name="connsiteX4" fmla="*/ 21593 w 43185"/>
                <a:gd name="connsiteY4" fmla="*/ 0 h 43185"/>
                <a:gd name="connsiteX5" fmla="*/ 21593 w 43185"/>
                <a:gd name="connsiteY5" fmla="*/ 0 h 43185"/>
                <a:gd name="connsiteX6" fmla="*/ 21593 w 43185"/>
                <a:gd name="connsiteY6" fmla="*/ 32389 h 43185"/>
                <a:gd name="connsiteX7" fmla="*/ 14395 w 43185"/>
                <a:gd name="connsiteY7" fmla="*/ 25191 h 43185"/>
                <a:gd name="connsiteX8" fmla="*/ 21593 w 43185"/>
                <a:gd name="connsiteY8" fmla="*/ 17994 h 43185"/>
                <a:gd name="connsiteX9" fmla="*/ 28790 w 43185"/>
                <a:gd name="connsiteY9" fmla="*/ 25191 h 43185"/>
                <a:gd name="connsiteX10" fmla="*/ 21593 w 43185"/>
                <a:gd name="connsiteY10" fmla="*/ 32389 h 43185"/>
                <a:gd name="connsiteX11" fmla="*/ 21593 w 43185"/>
                <a:gd name="connsiteY11" fmla="*/ 32389 h 4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185" h="43185">
                  <a:moveTo>
                    <a:pt x="21593" y="0"/>
                  </a:moveTo>
                  <a:cubicBezTo>
                    <a:pt x="10796" y="0"/>
                    <a:pt x="0" y="10796"/>
                    <a:pt x="0" y="21593"/>
                  </a:cubicBezTo>
                  <a:cubicBezTo>
                    <a:pt x="0" y="32389"/>
                    <a:pt x="10796" y="43185"/>
                    <a:pt x="21593" y="43185"/>
                  </a:cubicBezTo>
                  <a:cubicBezTo>
                    <a:pt x="32389" y="43185"/>
                    <a:pt x="43185" y="32389"/>
                    <a:pt x="43185" y="21593"/>
                  </a:cubicBezTo>
                  <a:cubicBezTo>
                    <a:pt x="43185" y="10796"/>
                    <a:pt x="32389" y="0"/>
                    <a:pt x="21593" y="0"/>
                  </a:cubicBezTo>
                  <a:lnTo>
                    <a:pt x="21593" y="0"/>
                  </a:lnTo>
                  <a:close/>
                  <a:moveTo>
                    <a:pt x="21593" y="32389"/>
                  </a:moveTo>
                  <a:cubicBezTo>
                    <a:pt x="17994" y="32389"/>
                    <a:pt x="14395" y="28790"/>
                    <a:pt x="14395" y="25191"/>
                  </a:cubicBezTo>
                  <a:cubicBezTo>
                    <a:pt x="14395" y="21593"/>
                    <a:pt x="17994" y="17994"/>
                    <a:pt x="21593" y="17994"/>
                  </a:cubicBezTo>
                  <a:cubicBezTo>
                    <a:pt x="25191" y="17994"/>
                    <a:pt x="28790" y="21593"/>
                    <a:pt x="28790" y="25191"/>
                  </a:cubicBezTo>
                  <a:cubicBezTo>
                    <a:pt x="28790" y="28790"/>
                    <a:pt x="25191" y="32389"/>
                    <a:pt x="21593" y="32389"/>
                  </a:cubicBezTo>
                  <a:lnTo>
                    <a:pt x="21593" y="32389"/>
                  </a:lnTo>
                  <a:close/>
                </a:path>
              </a:pathLst>
            </a:custGeom>
            <a:solidFill>
              <a:srgbClr val="B6252D"/>
            </a:solidFill>
            <a:ln w="35949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Title 1"/>
          <p:cNvSpPr txBox="1"/>
          <p:nvPr/>
        </p:nvSpPr>
        <p:spPr>
          <a:xfrm>
            <a:off x="619205" y="283064"/>
            <a:ext cx="9058943" cy="4106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>
            <a:lvl1pPr marL="0" marR="0" indent="0" algn="l" defTabSz="413385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  <a:lvl2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110045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93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hangingPunct="1"/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各轴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配置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13435" y="1782445"/>
            <a:ext cx="8441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轴</a:t>
            </a:r>
            <a:r>
              <a:rPr lang="en-US" altLang="zh-CN">
                <a:sym typeface="+mn-ea"/>
              </a:rPr>
              <a:t>: (</a:t>
            </a:r>
            <a:r>
              <a:rPr lang="zh-CN" altLang="en-US">
                <a:sym typeface="+mn-ea"/>
              </a:rPr>
              <a:t>丝杆模组</a:t>
            </a:r>
            <a:r>
              <a:rPr lang="en-US" altLang="zh-CN">
                <a:sym typeface="+mn-ea"/>
              </a:rPr>
              <a:t>)   </a:t>
            </a:r>
            <a:r>
              <a:rPr lang="zh-CN" altLang="en-US">
                <a:sym typeface="+mn-ea"/>
              </a:rPr>
              <a:t>电机</a:t>
            </a:r>
            <a:r>
              <a:rPr lang="en-US" altLang="zh-CN">
                <a:sym typeface="+mn-ea"/>
              </a:rPr>
              <a:t>400W    </a:t>
            </a:r>
            <a:r>
              <a:rPr lang="zh-CN" altLang="en-US">
                <a:sym typeface="+mn-ea"/>
              </a:rPr>
              <a:t>电机品牌（三菱）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丝杆导程：</a:t>
            </a:r>
            <a:r>
              <a:rPr lang="en-US" altLang="zh-CN">
                <a:sym typeface="+mn-ea"/>
              </a:rPr>
              <a:t>20mm      </a:t>
            </a:r>
            <a:r>
              <a:rPr lang="zh-CN" altLang="en-US">
                <a:sym typeface="+mn-ea"/>
              </a:rPr>
              <a:t>行程：</a:t>
            </a:r>
            <a:r>
              <a:rPr lang="en-US" altLang="zh-CN">
                <a:sym typeface="+mn-ea"/>
              </a:rPr>
              <a:t>550mm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0255" y="2378710"/>
            <a:ext cx="84334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轴</a:t>
            </a:r>
            <a:r>
              <a:rPr lang="en-US" altLang="zh-CN">
                <a:sym typeface="+mn-ea"/>
              </a:rPr>
              <a:t>: (</a:t>
            </a:r>
            <a:r>
              <a:rPr lang="zh-CN" altLang="en-US">
                <a:sym typeface="+mn-ea"/>
              </a:rPr>
              <a:t>丝杆模组</a:t>
            </a:r>
            <a:r>
              <a:rPr lang="en-US" altLang="zh-CN">
                <a:sym typeface="+mn-ea"/>
              </a:rPr>
              <a:t>)   </a:t>
            </a:r>
            <a:r>
              <a:rPr lang="zh-CN" altLang="en-US">
                <a:sym typeface="+mn-ea"/>
              </a:rPr>
              <a:t>电机</a:t>
            </a:r>
            <a:r>
              <a:rPr lang="en-US" altLang="zh-CN">
                <a:sym typeface="+mn-ea"/>
              </a:rPr>
              <a:t>400W    </a:t>
            </a:r>
            <a:r>
              <a:rPr lang="zh-CN" altLang="en-US">
                <a:sym typeface="+mn-ea"/>
              </a:rPr>
              <a:t>电机品牌（三菱）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丝杆导程：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0mm      </a:t>
            </a:r>
            <a:r>
              <a:rPr lang="zh-CN" altLang="en-US">
                <a:sym typeface="+mn-ea"/>
              </a:rPr>
              <a:t>行程：</a:t>
            </a:r>
            <a:r>
              <a:rPr lang="en-US" altLang="zh-CN">
                <a:sym typeface="+mn-ea"/>
              </a:rPr>
              <a:t>4</a:t>
            </a:r>
            <a:r>
              <a:rPr lang="en-US" altLang="zh-CN">
                <a:sym typeface="+mn-ea"/>
              </a:rPr>
              <a:t>50mm</a:t>
            </a:r>
            <a:endParaRPr lang="en-US" altLang="zh-CN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6280" y="2974975"/>
            <a:ext cx="84296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</a:t>
            </a:r>
            <a:r>
              <a:rPr lang="en-US" altLang="zh-CN">
                <a:sym typeface="+mn-ea"/>
              </a:rPr>
              <a:t>: (</a:t>
            </a:r>
            <a:r>
              <a:rPr lang="zh-CN" altLang="en-US">
                <a:sym typeface="+mn-ea"/>
              </a:rPr>
              <a:t>丝杆模组</a:t>
            </a:r>
            <a:r>
              <a:rPr lang="en-US" altLang="zh-CN">
                <a:sym typeface="+mn-ea"/>
              </a:rPr>
              <a:t>)   </a:t>
            </a:r>
            <a:r>
              <a:rPr lang="zh-CN" altLang="en-US">
                <a:sym typeface="+mn-ea"/>
              </a:rPr>
              <a:t>电机</a:t>
            </a:r>
            <a:r>
              <a:rPr lang="en-US" altLang="zh-CN">
                <a:sym typeface="+mn-ea"/>
              </a:rPr>
              <a:t>400W    </a:t>
            </a:r>
            <a:r>
              <a:rPr lang="zh-CN" altLang="en-US">
                <a:sym typeface="+mn-ea"/>
              </a:rPr>
              <a:t>电机品牌（三菱）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丝杆导程：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0mm      </a:t>
            </a:r>
            <a:r>
              <a:rPr lang="zh-CN" altLang="en-US">
                <a:sym typeface="+mn-ea"/>
              </a:rPr>
              <a:t>行程：</a:t>
            </a:r>
            <a:r>
              <a:rPr lang="en-US" altLang="zh-CN">
                <a:sym typeface="+mn-ea"/>
              </a:rPr>
              <a:t>20</a:t>
            </a:r>
            <a:r>
              <a:rPr lang="en-US" altLang="zh-CN">
                <a:sym typeface="+mn-ea"/>
              </a:rPr>
              <a:t>0mm</a:t>
            </a:r>
            <a:endParaRPr lang="en-US" altLang="zh-CN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6280" y="3571240"/>
            <a:ext cx="6777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轴</a:t>
            </a:r>
            <a:r>
              <a:rPr lang="en-US" altLang="zh-CN">
                <a:sym typeface="+mn-ea"/>
              </a:rPr>
              <a:t>: (</a:t>
            </a:r>
            <a:r>
              <a:rPr lang="zh-CN" altLang="en-US">
                <a:sym typeface="+mn-ea"/>
              </a:rPr>
              <a:t>中空旋转平台</a:t>
            </a:r>
            <a:r>
              <a:rPr lang="en-US" altLang="zh-CN">
                <a:sym typeface="+mn-ea"/>
              </a:rPr>
              <a:t>)   </a:t>
            </a:r>
            <a:r>
              <a:rPr lang="zh-CN" altLang="en-US">
                <a:sym typeface="+mn-ea"/>
              </a:rPr>
              <a:t>电机</a:t>
            </a:r>
            <a:r>
              <a:rPr lang="en-US" altLang="zh-CN">
                <a:sym typeface="+mn-ea"/>
              </a:rPr>
              <a:t>400W    </a:t>
            </a:r>
            <a:r>
              <a:rPr lang="zh-CN" altLang="en-US">
                <a:sym typeface="+mn-ea"/>
              </a:rPr>
              <a:t>电机品牌（三菱）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减速比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0255" y="4167505"/>
            <a:ext cx="6767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轴</a:t>
            </a:r>
            <a:r>
              <a:rPr lang="en-US" altLang="zh-CN">
                <a:sym typeface="+mn-ea"/>
              </a:rPr>
              <a:t>: (</a:t>
            </a:r>
            <a:r>
              <a:rPr lang="zh-CN" altLang="en-US">
                <a:sym typeface="+mn-ea"/>
              </a:rPr>
              <a:t>中空旋转平台</a:t>
            </a:r>
            <a:r>
              <a:rPr lang="en-US" altLang="zh-CN">
                <a:sym typeface="+mn-ea"/>
              </a:rPr>
              <a:t>)   </a:t>
            </a:r>
            <a:r>
              <a:rPr lang="zh-CN" altLang="en-US">
                <a:sym typeface="+mn-ea"/>
              </a:rPr>
              <a:t>电机</a:t>
            </a:r>
            <a:r>
              <a:rPr lang="en-US" altLang="zh-CN">
                <a:sym typeface="+mn-ea"/>
              </a:rPr>
              <a:t>400W    </a:t>
            </a:r>
            <a:r>
              <a:rPr lang="zh-CN" altLang="en-US">
                <a:sym typeface="+mn-ea"/>
              </a:rPr>
              <a:t>电机品牌（三菱）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减速比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18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中框尺寸参数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21" y="940642"/>
            <a:ext cx="3683525" cy="49217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53" y="818238"/>
            <a:ext cx="5129660" cy="9298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45" y="1854438"/>
            <a:ext cx="5247276" cy="31491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95843" y="5366759"/>
            <a:ext cx="390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CG</a:t>
            </a:r>
            <a:r>
              <a:rPr lang="zh-CN" altLang="en-US" dirty="0"/>
              <a:t>面：</a:t>
            </a:r>
            <a:r>
              <a:rPr lang="en-US" altLang="zh-CN" dirty="0"/>
              <a:t>H=1.8mm   W =1mm</a:t>
            </a:r>
            <a:endParaRPr lang="en-US" altLang="zh-CN" dirty="0"/>
          </a:p>
          <a:p>
            <a:r>
              <a:rPr lang="en-US" altLang="zh-CN" dirty="0"/>
              <a:t>BG</a:t>
            </a:r>
            <a:r>
              <a:rPr lang="zh-CN" altLang="en-US" dirty="0"/>
              <a:t>面：</a:t>
            </a:r>
            <a:r>
              <a:rPr lang="en-US" altLang="zh-CN" dirty="0"/>
              <a:t>H=0.7mm   W=1.2mm  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中框侧面平面金属区域有一定深度缺陷，有横纹、打砂纹、砂轮纹、麻点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中框侧面平面金属区域表面浅层缺陷，有抛光不足、发白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中框侧面平面金属区域平整度不合格，有打砂痕、</a:t>
            </a:r>
            <a:r>
              <a:rPr lang="en-US" altLang="zh-CN" dirty="0"/>
              <a:t>SP</a:t>
            </a:r>
            <a:r>
              <a:rPr lang="zh-CN" altLang="en-US" dirty="0"/>
              <a:t>未见光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中框</a:t>
            </a:r>
            <a:r>
              <a:rPr lang="en-US" altLang="zh-CN" dirty="0"/>
              <a:t>3D</a:t>
            </a:r>
            <a:r>
              <a:rPr lang="zh-CN" altLang="en-US" dirty="0"/>
              <a:t>面碰划（目前仅有</a:t>
            </a:r>
            <a:r>
              <a:rPr lang="en-US" altLang="zh-CN" dirty="0"/>
              <a:t>3D</a:t>
            </a:r>
            <a:r>
              <a:rPr lang="zh-CN" altLang="en-US" dirty="0"/>
              <a:t>碰伤）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中框</a:t>
            </a:r>
            <a:r>
              <a:rPr lang="en-US" altLang="zh-CN" dirty="0"/>
              <a:t>3D</a:t>
            </a:r>
            <a:r>
              <a:rPr lang="zh-CN" altLang="en-US" dirty="0"/>
              <a:t>面刀纹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中框</a:t>
            </a:r>
            <a:r>
              <a:rPr lang="en-US" altLang="zh-CN" dirty="0"/>
              <a:t>SP</a:t>
            </a:r>
            <a:r>
              <a:rPr lang="zh-CN" altLang="en-US" dirty="0"/>
              <a:t>凹陷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中框</a:t>
            </a:r>
            <a:r>
              <a:rPr lang="en-US" altLang="zh-CN" dirty="0"/>
              <a:t>SP</a:t>
            </a:r>
            <a:r>
              <a:rPr lang="zh-CN" altLang="en-US" dirty="0"/>
              <a:t>未抛光（目前没有实际样品）</a:t>
            </a:r>
            <a:endParaRPr lang="en-US" altLang="zh-CN" dirty="0"/>
          </a:p>
          <a:p>
            <a:r>
              <a:rPr lang="en-US" altLang="zh-CN" dirty="0"/>
              <a:t>8.</a:t>
            </a:r>
            <a:r>
              <a:rPr lang="zh-CN" altLang="en-US" dirty="0"/>
              <a:t>中框侧面</a:t>
            </a:r>
            <a:r>
              <a:rPr lang="en-US" altLang="zh-CN" dirty="0"/>
              <a:t>R</a:t>
            </a:r>
            <a:r>
              <a:rPr lang="zh-CN" altLang="en-US" dirty="0"/>
              <a:t>角区域缺陷（目前没有实际样品）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NG</a:t>
            </a:r>
            <a:r>
              <a:rPr lang="zh-CN" altLang="en-US" dirty="0"/>
              <a:t>种类归纳（按缺陷特征及分布区域划分）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工位一：</a:t>
            </a:r>
            <a:r>
              <a:rPr lang="en-US" altLang="zh-CN" dirty="0"/>
              <a:t>BG/CG3D</a:t>
            </a:r>
            <a:r>
              <a:rPr lang="zh-CN" altLang="en-US" dirty="0"/>
              <a:t>面检测碰刮伤、竖纹、</a:t>
            </a:r>
            <a:r>
              <a:rPr lang="en-US" altLang="zh-CN" dirty="0"/>
              <a:t>3D</a:t>
            </a:r>
            <a:r>
              <a:rPr lang="zh-CN" altLang="en-US" dirty="0"/>
              <a:t>刀纹等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11490" y="2060575"/>
          <a:ext cx="4501515" cy="3709670"/>
        </p:xfrm>
        <a:graphic>
          <a:graphicData uri="http://schemas.openxmlformats.org/drawingml/2006/table">
            <a:tbl>
              <a:tblPr/>
              <a:tblGrid>
                <a:gridCol w="1183005"/>
                <a:gridCol w="1561465"/>
              </a:tblGrid>
              <a:tr h="54165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硬件说明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39214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相机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13335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线阵相机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391795">
                <a:tc vMerge="1">
                  <a:tcPr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1333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133350" marR="0" lvl="0" indent="0" algn="l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2K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51435" marR="51435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E9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视野大小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10mm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（宽度）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成像精度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5μm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镜头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远心镜头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  <a:tr h="408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光源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仿形光源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8580" marR="68580" marT="34293" marB="3429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4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 descr="企业微信截图_163895153894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066165"/>
            <a:ext cx="3131820" cy="4302760"/>
          </a:xfrm>
          <a:prstGeom prst="rect">
            <a:avLst/>
          </a:prstGeom>
        </p:spPr>
      </p:pic>
      <p:pic>
        <p:nvPicPr>
          <p:cNvPr id="4" name="图片 3" descr="企业微信截图_16389517374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30" y="1066165"/>
            <a:ext cx="2181860" cy="44596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8180" y="5758815"/>
            <a:ext cx="2953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中框水平放置线扫</a:t>
            </a:r>
            <a:r>
              <a:rPr lang="en-US" altLang="zh-CN"/>
              <a:t>3D</a:t>
            </a:r>
            <a:r>
              <a:rPr lang="zh-CN" altLang="en-US"/>
              <a:t>面一圈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00195" y="5758815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中框倾斜</a:t>
            </a:r>
            <a:r>
              <a:rPr lang="en-US" altLang="zh-CN"/>
              <a:t>45</a:t>
            </a:r>
            <a:r>
              <a:rPr lang="zh-CN" altLang="en-US"/>
              <a:t>°线扫</a:t>
            </a:r>
            <a:r>
              <a:rPr lang="en-US" altLang="zh-CN"/>
              <a:t>3D</a:t>
            </a:r>
            <a:r>
              <a:rPr lang="zh-CN" altLang="en-US"/>
              <a:t>面一圈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工位一效果图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" y="1737995"/>
            <a:ext cx="6373495" cy="33826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25" y="1985010"/>
            <a:ext cx="3084195" cy="3135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09cd0578-f5d0-4a18-9b7a-e890830f8b2d}"/>
  <p:tag name="TABLE_ENDDRAG_ORIGIN_RECT" val="354*292"/>
  <p:tag name="TABLE_ENDDRAG_RECT" val="545*125*354*292"/>
</p:tagLst>
</file>

<file path=ppt/tags/tag2.xml><?xml version="1.0" encoding="utf-8"?>
<p:tagLst xmlns:p="http://schemas.openxmlformats.org/presentationml/2006/main">
  <p:tag name="KSO_WM_UNIT_PLACING_PICTURE_USER_VIEWPORT" val="{&quot;height&quot;:5327,&quot;width&quot;:10037}"/>
</p:tagLst>
</file>

<file path=ppt/tags/tag3.xml><?xml version="1.0" encoding="utf-8"?>
<p:tagLst xmlns:p="http://schemas.openxmlformats.org/presentationml/2006/main">
  <p:tag name="KSO_WM_UNIT_PLACING_PICTURE_USER_VIEWPORT" val="{&quot;height&quot;:4938,&quot;width&quot;:4857}"/>
</p:tagLst>
</file>

<file path=ppt/tags/tag4.xml><?xml version="1.0" encoding="utf-8"?>
<p:tagLst xmlns:p="http://schemas.openxmlformats.org/presentationml/2006/main">
  <p:tag name="KSO_WM_UNIT_TABLE_BEAUTIFY" val="smartTable{09cd0578-f5d0-4a18-9b7a-e890830f8b2d}"/>
  <p:tag name="TABLE_ENDDRAG_ORIGIN_RECT" val="354*292"/>
  <p:tag name="TABLE_ENDDRAG_RECT" val="545*125*354*292"/>
</p:tagLst>
</file>

<file path=ppt/theme/theme1.xml><?xml version="1.0" encoding="utf-8"?>
<a:theme xmlns:a="http://schemas.openxmlformats.org/drawingml/2006/main" name="Office 主题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WPS 演示</Application>
  <PresentationFormat>宽屏</PresentationFormat>
  <Paragraphs>167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苹方 粗体</vt:lpstr>
      <vt:lpstr>Helvetica Neue Medium</vt:lpstr>
      <vt:lpstr>苹方 中等</vt:lpstr>
      <vt:lpstr>苹方 常规</vt:lpstr>
      <vt:lpstr>微软雅黑</vt:lpstr>
      <vt:lpstr>Arial Unicode MS</vt:lpstr>
      <vt:lpstr>Arial Nova Light</vt:lpstr>
      <vt:lpstr>黑体</vt:lpstr>
      <vt:lpstr>等线</vt:lpstr>
      <vt:lpstr>Helvetica Light</vt:lpstr>
      <vt:lpstr>华文细黑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中框尺寸参数</vt:lpstr>
      <vt:lpstr>NG种类归纳（按缺陷特征及分布区域划分）</vt:lpstr>
      <vt:lpstr>工位一：BG/CG3D面检测碰刮伤、竖纹、3D刀纹等</vt:lpstr>
      <vt:lpstr>工位一效果图</vt:lpstr>
      <vt:lpstr>工位二：侧面（含R角）检测划伤、麻点、打砂痕、SP未见光等</vt:lpstr>
      <vt:lpstr>工位二效果图</vt:lpstr>
      <vt:lpstr>方案总结说明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86136</dc:creator>
  <cp:lastModifiedBy>user</cp:lastModifiedBy>
  <cp:revision>688</cp:revision>
  <dcterms:created xsi:type="dcterms:W3CDTF">2020-08-06T01:46:00Z</dcterms:created>
  <dcterms:modified xsi:type="dcterms:W3CDTF">2021-12-24T06:13:25Z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4B7560F71ABB4FA68E1DF55399EAF6DC</vt:lpwstr>
  </property>
</Properties>
</file>