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E24"/>
    <a:srgbClr val="133153"/>
    <a:srgbClr val="043E6F"/>
    <a:srgbClr val="2EB7EB"/>
    <a:srgbClr val="134077"/>
    <a:srgbClr val="14222F"/>
    <a:srgbClr val="E6E6E6"/>
    <a:srgbClr val="899097"/>
    <a:srgbClr val="9F1F25"/>
    <a:srgbClr val="214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1" y="2466601"/>
            <a:ext cx="11165839" cy="830997"/>
          </a:xfrm>
        </p:spPr>
        <p:txBody>
          <a:bodyPr lIns="0" tIns="0" rIns="0" bIns="0" anchor="ctr">
            <a:spAutoFit/>
          </a:bodyPr>
          <a:lstStyle>
            <a:lvl1pPr algn="l">
              <a:defRPr lang="zh-CN" altLang="en-US" sz="6000" dirty="0">
                <a:gradFill>
                  <a:gsLst>
                    <a:gs pos="0">
                      <a:srgbClr val="E6E6E6"/>
                    </a:gs>
                    <a:gs pos="50000">
                      <a:schemeClr val="bg1"/>
                    </a:gs>
                    <a:gs pos="100000">
                      <a:srgbClr val="899097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12" y="3446901"/>
            <a:ext cx="11165838" cy="639620"/>
          </a:xfrm>
        </p:spPr>
        <p:txBody>
          <a:bodyPr anchor="ctr"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1" name="图形 10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6355" y="295787"/>
            <a:ext cx="1985962" cy="209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713"/>
            <a:ext cx="12191998" cy="6854571"/>
          </a:xfrm>
          <a:prstGeom prst="rect">
            <a:avLst/>
          </a:prstGeom>
        </p:spPr>
      </p:pic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3571"/>
            <a:ext cx="12192000" cy="838200"/>
          </a:xfrm>
        </p:spPr>
        <p:txBody>
          <a:bodyPr>
            <a:noAutofit/>
          </a:bodyPr>
          <a:lstStyle>
            <a:lvl1pPr algn="ctr">
              <a:buNone/>
              <a:defRPr sz="60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713"/>
            <a:ext cx="12191995" cy="685457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18766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096000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kern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218766" y="3213099"/>
            <a:ext cx="16086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7106121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2" hasCustomPrompt="1"/>
          </p:nvPr>
        </p:nvSpPr>
        <p:spPr>
          <a:xfrm>
            <a:off x="7106126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18766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4" hasCustomPrompt="1"/>
          </p:nvPr>
        </p:nvSpPr>
        <p:spPr>
          <a:xfrm>
            <a:off x="7106121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7106126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18766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17" hasCustomPrompt="1"/>
          </p:nvPr>
        </p:nvSpPr>
        <p:spPr>
          <a:xfrm>
            <a:off x="7106121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7106126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072875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9920280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8" name="文本占位符 46"/>
          <p:cNvSpPr>
            <a:spLocks noGrp="1"/>
          </p:cNvSpPr>
          <p:nvPr>
            <p:ph type="body" sz="quarter" idx="21" hasCustomPrompt="1"/>
          </p:nvPr>
        </p:nvSpPr>
        <p:spPr>
          <a:xfrm>
            <a:off x="9920285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9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9072875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60" name="文本占位符 46"/>
          <p:cNvSpPr>
            <a:spLocks noGrp="1"/>
          </p:cNvSpPr>
          <p:nvPr>
            <p:ph type="body" sz="quarter" idx="23" hasCustomPrompt="1"/>
          </p:nvPr>
        </p:nvSpPr>
        <p:spPr>
          <a:xfrm>
            <a:off x="9920280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1" name="文本占位符 46"/>
          <p:cNvSpPr>
            <a:spLocks noGrp="1"/>
          </p:cNvSpPr>
          <p:nvPr>
            <p:ph type="body" sz="quarter" idx="24" hasCustomPrompt="1"/>
          </p:nvPr>
        </p:nvSpPr>
        <p:spPr>
          <a:xfrm>
            <a:off x="9920285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6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9072875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63" name="文本占位符 46"/>
          <p:cNvSpPr>
            <a:spLocks noGrp="1"/>
          </p:cNvSpPr>
          <p:nvPr>
            <p:ph type="body" sz="quarter" idx="26" hasCustomPrompt="1"/>
          </p:nvPr>
        </p:nvSpPr>
        <p:spPr>
          <a:xfrm>
            <a:off x="9920280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4" name="文本占位符 46"/>
          <p:cNvSpPr>
            <a:spLocks noGrp="1"/>
          </p:cNvSpPr>
          <p:nvPr>
            <p:ph type="body" sz="quarter" idx="27" hasCustomPrompt="1"/>
          </p:nvPr>
        </p:nvSpPr>
        <p:spPr>
          <a:xfrm>
            <a:off x="9920285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E205325E-0185-45AE-BB1F-1C9F4CED2B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591" y="6171831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9" y="1713"/>
            <a:ext cx="12185902" cy="6854569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38" y="50625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176338" y="55451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569CC058-EE52-4215-A2FF-28B5764D06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40" y="322740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内容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849" y="1018096"/>
            <a:ext cx="11572875" cy="557066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DE534AE4-BAAF-4940-827C-7DE2F4F8F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6D94BC46-C426-4D54-8FB2-512EB6259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6E63087D-14D3-4352-80E4-9CE7C9074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49" y="1266013"/>
            <a:ext cx="11572875" cy="5233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14222F"/>
            </a:gs>
            <a:gs pos="74000">
              <a:srgbClr val="133153"/>
            </a:gs>
            <a:gs pos="100000">
              <a:srgbClr val="134077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>
            <a:extLst>
              <a:ext uri="{FF2B5EF4-FFF2-40B4-BE49-F238E27FC236}">
                <a16:creationId xmlns:a16="http://schemas.microsoft.com/office/drawing/2014/main" id="{0254CF74-28F9-453A-A0BF-7E0183745BD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140" y="322740"/>
            <a:ext cx="1817685" cy="18733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49" y="1253765"/>
            <a:ext cx="11572875" cy="496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535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D95F68E-79D5-4913-8F3B-5713DA9BBA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725488" y="372333"/>
            <a:ext cx="430212" cy="41898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200" b="1" kern="1200" dirty="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31">
            <a:extLst>
              <a:ext uri="{FF2B5EF4-FFF2-40B4-BE49-F238E27FC236}">
                <a16:creationId xmlns:a16="http://schemas.microsoft.com/office/drawing/2014/main" id="{E80310B1-C277-4846-9161-5C6F28C76836}"/>
              </a:ext>
            </a:extLst>
          </p:cNvPr>
          <p:cNvSpPr/>
          <p:nvPr/>
        </p:nvSpPr>
        <p:spPr>
          <a:xfrm>
            <a:off x="323850" y="2963488"/>
            <a:ext cx="8471693" cy="2896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7D42CD58-4B7A-4D16-8C1C-FAD19D8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1182"/>
            <a:ext cx="11572875" cy="443198"/>
          </a:xfrm>
        </p:spPr>
        <p:txBody>
          <a:bodyPr/>
          <a:lstStyle/>
          <a:p>
            <a:r>
              <a:rPr lang="zh-CN" altLang="en-US" dirty="0"/>
              <a:t>客户</a:t>
            </a:r>
            <a:r>
              <a:rPr lang="zh-CN" altLang="en-US" dirty="0">
                <a:sym typeface="微软雅黑" panose="020B0503020204020204" pitchFamily="34" charset="-122"/>
              </a:rPr>
              <a:t>案例：</a:t>
            </a:r>
            <a:r>
              <a:rPr lang="en-US" altLang="zh-CN" dirty="0">
                <a:sym typeface="微软雅黑" panose="020B0503020204020204" pitchFamily="34" charset="-122"/>
              </a:rPr>
              <a:t>5G+AI</a:t>
            </a:r>
            <a:r>
              <a:rPr lang="zh-CN" altLang="en-US" dirty="0">
                <a:sym typeface="微软雅黑" panose="020B0503020204020204" pitchFamily="34" charset="-122"/>
              </a:rPr>
              <a:t>检测项目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8124B3-5539-4DE2-B60B-CCD7A7CF50BA}"/>
              </a:ext>
            </a:extLst>
          </p:cNvPr>
          <p:cNvSpPr txBox="1"/>
          <p:nvPr/>
        </p:nvSpPr>
        <p:spPr>
          <a:xfrm>
            <a:off x="291650" y="1482986"/>
            <a:ext cx="2729001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142875" indent="-142875"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该项目运用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5G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传输和云端分析技术为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广州飞虹微电子有限公司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设计交付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AI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检测系统。</a:t>
            </a:r>
            <a:endParaRPr kumimoji="1" lang="en-US" altLang="zh-CN" sz="1200" kern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芯片装片外观检测（相机硬件实时抓取） 、 芯片焊线外观检测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(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图片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)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、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App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小程序等智能应用，为客户实现智能制造。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AC57FEC-5DD0-402D-8329-A4098C66A289}"/>
              </a:ext>
            </a:extLst>
          </p:cNvPr>
          <p:cNvSpPr txBox="1"/>
          <p:nvPr/>
        </p:nvSpPr>
        <p:spPr>
          <a:xfrm>
            <a:off x="3410879" y="1482987"/>
            <a:ext cx="5384664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142875" indent="-142875"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kumimoji="1" sz="1200" ker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</a:lstStyle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为客户提供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Smore Insight AI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产品和光学硬件及机构设计；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利用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5G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实时传输线体图片数据每秒达到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10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张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总数据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50MB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左右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，用户可以在总部实时查看工厂的信息；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Arial" panose="020B0604020202020204" pitchFamily="34" charset="0"/>
              </a:rPr>
              <a:t>基于深度学习的</a:t>
            </a:r>
            <a:r>
              <a:rPr lang="en-US" altLang="zh-CN" dirty="0">
                <a:ea typeface="黑体" panose="02010609060101010101" pitchFamily="49" charset="-122"/>
                <a:sym typeface="Arial" panose="020B0604020202020204" pitchFamily="34" charset="0"/>
              </a:rPr>
              <a:t>AI</a:t>
            </a:r>
            <a:r>
              <a:rPr lang="zh-CN" altLang="en-US" dirty="0">
                <a:ea typeface="黑体" panose="02010609060101010101" pitchFamily="49" charset="-122"/>
                <a:sym typeface="Arial" panose="020B0604020202020204" pitchFamily="34" charset="0"/>
              </a:rPr>
              <a:t>检测技术；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对接客户工厂线体设备，实时数据收集上传、云端分析、结果回传等功能；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远程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App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小程序查看线体实时状况：</a:t>
            </a:r>
            <a:b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</a:b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indent="0">
              <a:buNone/>
            </a:pP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33" name="Rectangle 34">
            <a:extLst>
              <a:ext uri="{FF2B5EF4-FFF2-40B4-BE49-F238E27FC236}">
                <a16:creationId xmlns:a16="http://schemas.microsoft.com/office/drawing/2014/main" id="{71FD1763-3126-42D9-A877-9A85DA9F1165}"/>
              </a:ext>
            </a:extLst>
          </p:cNvPr>
          <p:cNvSpPr/>
          <p:nvPr/>
        </p:nvSpPr>
        <p:spPr>
          <a:xfrm>
            <a:off x="9281028" y="1482987"/>
            <a:ext cx="2579285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/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提升：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500%+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的检测速度</a:t>
            </a:r>
            <a:endParaRPr kumimoji="1" lang="en-US" altLang="zh-CN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替代：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90%+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质检工人</a:t>
            </a:r>
            <a:endParaRPr kumimoji="1" lang="en-US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提升：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90%+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的检出率</a:t>
            </a:r>
            <a:endParaRPr kumimoji="1" lang="en-US" altLang="zh-CN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流程透明，信息可追溯，实时有据可查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B548A3A-B60B-4543-AEAA-01AB51A2338F}"/>
              </a:ext>
            </a:extLst>
          </p:cNvPr>
          <p:cNvSpPr txBox="1"/>
          <p:nvPr/>
        </p:nvSpPr>
        <p:spPr>
          <a:xfrm>
            <a:off x="2362959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大数据分析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632154C5-BB3C-4B01-9C6E-ED5DB17C6985}"/>
              </a:ext>
            </a:extLst>
          </p:cNvPr>
          <p:cNvSpPr txBox="1"/>
          <p:nvPr/>
        </p:nvSpPr>
        <p:spPr>
          <a:xfrm>
            <a:off x="4307564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图像识别与分析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82944F7A-0690-46E5-9BF0-C9E035893C2E}"/>
              </a:ext>
            </a:extLst>
          </p:cNvPr>
          <p:cNvSpPr txBox="1"/>
          <p:nvPr/>
        </p:nvSpPr>
        <p:spPr>
          <a:xfrm>
            <a:off x="6252169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根因分析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2CF5D49C-EB5D-4FB9-8B5A-E60B0B29D02F}"/>
              </a:ext>
            </a:extLst>
          </p:cNvPr>
          <p:cNvSpPr txBox="1"/>
          <p:nvPr/>
        </p:nvSpPr>
        <p:spPr>
          <a:xfrm>
            <a:off x="8196773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警报与反馈环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8058717F-EF05-45A4-BD6F-8AE853276089}"/>
              </a:ext>
            </a:extLst>
          </p:cNvPr>
          <p:cNvSpPr txBox="1"/>
          <p:nvPr/>
        </p:nvSpPr>
        <p:spPr>
          <a:xfrm>
            <a:off x="10106836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边缘计算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ADCDF9FB-5F0C-448F-A1BA-EC7F89FBAA6B}"/>
              </a:ext>
            </a:extLst>
          </p:cNvPr>
          <p:cNvSpPr txBox="1"/>
          <p:nvPr/>
        </p:nvSpPr>
        <p:spPr>
          <a:xfrm>
            <a:off x="418353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77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设备数据接入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grpSp>
        <p:nvGrpSpPr>
          <p:cNvPr id="37" name="Gruppieren 235">
            <a:extLst>
              <a:ext uri="{FF2B5EF4-FFF2-40B4-BE49-F238E27FC236}">
                <a16:creationId xmlns:a16="http://schemas.microsoft.com/office/drawing/2014/main" id="{877EB377-FA5D-40FE-97AE-F727DFD66B66}"/>
              </a:ext>
            </a:extLst>
          </p:cNvPr>
          <p:cNvGrpSpPr>
            <a:grpSpLocks noChangeAspect="1"/>
          </p:cNvGrpSpPr>
          <p:nvPr/>
        </p:nvGrpSpPr>
        <p:grpSpPr>
          <a:xfrm>
            <a:off x="2955159" y="6006892"/>
            <a:ext cx="403982" cy="382805"/>
            <a:chOff x="1990725" y="3544888"/>
            <a:chExt cx="1074738" cy="1074737"/>
          </a:xfrm>
          <a:solidFill>
            <a:schemeClr val="bg1">
              <a:lumMod val="50000"/>
            </a:schemeClr>
          </a:solidFill>
        </p:grpSpPr>
        <p:sp>
          <p:nvSpPr>
            <p:cNvPr id="38" name="Rectangle 185">
              <a:extLst>
                <a:ext uri="{FF2B5EF4-FFF2-40B4-BE49-F238E27FC236}">
                  <a16:creationId xmlns:a16="http://schemas.microsoft.com/office/drawing/2014/main" id="{89CF02FA-3EAC-4047-B4C7-98C076848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402138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9" name="Freeform 186">
              <a:extLst>
                <a:ext uri="{FF2B5EF4-FFF2-40B4-BE49-F238E27FC236}">
                  <a16:creationId xmlns:a16="http://schemas.microsoft.com/office/drawing/2014/main" id="{1A779559-7128-4F97-BA62-843049343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0625" y="4486275"/>
              <a:ext cx="133350" cy="133350"/>
            </a:xfrm>
            <a:custGeom>
              <a:avLst/>
              <a:gdLst>
                <a:gd name="T0" fmla="*/ 66 w 133"/>
                <a:gd name="T1" fmla="*/ 33 h 133"/>
                <a:gd name="T2" fmla="*/ 33 w 133"/>
                <a:gd name="T3" fmla="*/ 67 h 133"/>
                <a:gd name="T4" fmla="*/ 66 w 133"/>
                <a:gd name="T5" fmla="*/ 100 h 133"/>
                <a:gd name="T6" fmla="*/ 100 w 133"/>
                <a:gd name="T7" fmla="*/ 67 h 133"/>
                <a:gd name="T8" fmla="*/ 66 w 133"/>
                <a:gd name="T9" fmla="*/ 33 h 133"/>
                <a:gd name="T10" fmla="*/ 66 w 133"/>
                <a:gd name="T11" fmla="*/ 133 h 133"/>
                <a:gd name="T12" fmla="*/ 0 w 133"/>
                <a:gd name="T13" fmla="*/ 67 h 133"/>
                <a:gd name="T14" fmla="*/ 66 w 133"/>
                <a:gd name="T15" fmla="*/ 0 h 133"/>
                <a:gd name="T16" fmla="*/ 133 w 133"/>
                <a:gd name="T17" fmla="*/ 67 h 133"/>
                <a:gd name="T18" fmla="*/ 66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6" y="33"/>
                  </a:moveTo>
                  <a:cubicBezTo>
                    <a:pt x="48" y="33"/>
                    <a:pt x="33" y="48"/>
                    <a:pt x="33" y="67"/>
                  </a:cubicBezTo>
                  <a:cubicBezTo>
                    <a:pt x="33" y="85"/>
                    <a:pt x="48" y="100"/>
                    <a:pt x="66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8"/>
                    <a:pt x="85" y="33"/>
                    <a:pt x="66" y="33"/>
                  </a:cubicBezTo>
                  <a:moveTo>
                    <a:pt x="66" y="133"/>
                  </a:moveTo>
                  <a:cubicBezTo>
                    <a:pt x="30" y="133"/>
                    <a:pt x="0" y="103"/>
                    <a:pt x="0" y="67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3"/>
                    <a:pt x="103" y="133"/>
                    <a:pt x="66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187">
              <a:extLst>
                <a:ext uri="{FF2B5EF4-FFF2-40B4-BE49-F238E27FC236}">
                  <a16:creationId xmlns:a16="http://schemas.microsoft.com/office/drawing/2014/main" id="{884B91AA-7B3E-4B23-BCEC-9D9B1090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4537075"/>
              <a:ext cx="4857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188">
              <a:extLst>
                <a:ext uri="{FF2B5EF4-FFF2-40B4-BE49-F238E27FC236}">
                  <a16:creationId xmlns:a16="http://schemas.microsoft.com/office/drawing/2014/main" id="{15316F6C-84A4-4449-95C3-CCC282C7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537075"/>
              <a:ext cx="487363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189">
              <a:extLst>
                <a:ext uri="{FF2B5EF4-FFF2-40B4-BE49-F238E27FC236}">
                  <a16:creationId xmlns:a16="http://schemas.microsoft.com/office/drawing/2014/main" id="{3DDC7CE9-70E4-4995-9C71-74F0993C4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4075" y="3544888"/>
              <a:ext cx="806450" cy="268288"/>
            </a:xfrm>
            <a:custGeom>
              <a:avLst/>
              <a:gdLst>
                <a:gd name="T0" fmla="*/ 400 w 800"/>
                <a:gd name="T1" fmla="*/ 33 h 266"/>
                <a:gd name="T2" fmla="*/ 34 w 800"/>
                <a:gd name="T3" fmla="*/ 133 h 266"/>
                <a:gd name="T4" fmla="*/ 400 w 800"/>
                <a:gd name="T5" fmla="*/ 233 h 266"/>
                <a:gd name="T6" fmla="*/ 767 w 800"/>
                <a:gd name="T7" fmla="*/ 133 h 266"/>
                <a:gd name="T8" fmla="*/ 400 w 800"/>
                <a:gd name="T9" fmla="*/ 33 h 266"/>
                <a:gd name="T10" fmla="*/ 400 w 800"/>
                <a:gd name="T11" fmla="*/ 266 h 266"/>
                <a:gd name="T12" fmla="*/ 0 w 800"/>
                <a:gd name="T13" fmla="*/ 133 h 266"/>
                <a:gd name="T14" fmla="*/ 400 w 800"/>
                <a:gd name="T15" fmla="*/ 0 h 266"/>
                <a:gd name="T16" fmla="*/ 800 w 800"/>
                <a:gd name="T17" fmla="*/ 133 h 266"/>
                <a:gd name="T18" fmla="*/ 400 w 800"/>
                <a:gd name="T1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0" h="266">
                  <a:moveTo>
                    <a:pt x="400" y="33"/>
                  </a:moveTo>
                  <a:cubicBezTo>
                    <a:pt x="173" y="33"/>
                    <a:pt x="34" y="91"/>
                    <a:pt x="34" y="133"/>
                  </a:cubicBezTo>
                  <a:cubicBezTo>
                    <a:pt x="34" y="175"/>
                    <a:pt x="173" y="233"/>
                    <a:pt x="400" y="233"/>
                  </a:cubicBezTo>
                  <a:cubicBezTo>
                    <a:pt x="627" y="233"/>
                    <a:pt x="767" y="175"/>
                    <a:pt x="767" y="133"/>
                  </a:cubicBezTo>
                  <a:cubicBezTo>
                    <a:pt x="767" y="91"/>
                    <a:pt x="627" y="33"/>
                    <a:pt x="400" y="33"/>
                  </a:cubicBezTo>
                  <a:moveTo>
                    <a:pt x="400" y="266"/>
                  </a:moveTo>
                  <a:cubicBezTo>
                    <a:pt x="206" y="266"/>
                    <a:pt x="0" y="220"/>
                    <a:pt x="0" y="133"/>
                  </a:cubicBezTo>
                  <a:cubicBezTo>
                    <a:pt x="0" y="46"/>
                    <a:pt x="206" y="0"/>
                    <a:pt x="400" y="0"/>
                  </a:cubicBezTo>
                  <a:cubicBezTo>
                    <a:pt x="594" y="0"/>
                    <a:pt x="800" y="46"/>
                    <a:pt x="800" y="133"/>
                  </a:cubicBezTo>
                  <a:cubicBezTo>
                    <a:pt x="800" y="220"/>
                    <a:pt x="594" y="266"/>
                    <a:pt x="400" y="2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3" name="Freeform 190">
              <a:extLst>
                <a:ext uri="{FF2B5EF4-FFF2-40B4-BE49-F238E27FC236}">
                  <a16:creationId xmlns:a16="http://schemas.microsoft.com/office/drawing/2014/main" id="{1AFBB3C5-705E-4FB4-ADB7-FED0EE4F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3763963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4" name="Freeform 191">
              <a:extLst>
                <a:ext uri="{FF2B5EF4-FFF2-40B4-BE49-F238E27FC236}">
                  <a16:creationId xmlns:a16="http://schemas.microsoft.com/office/drawing/2014/main" id="{2E0238A0-C68E-4EEF-B469-967CA6FC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3965575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192">
              <a:extLst>
                <a:ext uri="{FF2B5EF4-FFF2-40B4-BE49-F238E27FC236}">
                  <a16:creationId xmlns:a16="http://schemas.microsoft.com/office/drawing/2014/main" id="{D9940FDB-DC67-414B-B48E-00CE1D770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4167188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6" name="Rectangle 193">
              <a:extLst>
                <a:ext uri="{FF2B5EF4-FFF2-40B4-BE49-F238E27FC236}">
                  <a16:creationId xmlns:a16="http://schemas.microsoft.com/office/drawing/2014/main" id="{FF249108-602D-4327-B18B-D7DA3C5E7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7" name="Rectangle 194">
              <a:extLst>
                <a:ext uri="{FF2B5EF4-FFF2-40B4-BE49-F238E27FC236}">
                  <a16:creationId xmlns:a16="http://schemas.microsoft.com/office/drawing/2014/main" id="{B408E9A9-377D-47E3-BA6D-1F1F64F52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8" name="Rectangle 195">
              <a:extLst>
                <a:ext uri="{FF2B5EF4-FFF2-40B4-BE49-F238E27FC236}">
                  <a16:creationId xmlns:a16="http://schemas.microsoft.com/office/drawing/2014/main" id="{1428F083-E118-4485-9265-859F97AD0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9" name="Rectangle 196">
              <a:extLst>
                <a:ext uri="{FF2B5EF4-FFF2-40B4-BE49-F238E27FC236}">
                  <a16:creationId xmlns:a16="http://schemas.microsoft.com/office/drawing/2014/main" id="{6B2E9268-EDC7-46A3-983A-DBDE591E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0" name="Rectangle 197">
              <a:extLst>
                <a:ext uri="{FF2B5EF4-FFF2-40B4-BE49-F238E27FC236}">
                  <a16:creationId xmlns:a16="http://schemas.microsoft.com/office/drawing/2014/main" id="{6424C172-B724-4EEE-82CE-E11B403CC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1" name="Rectangle 198">
              <a:extLst>
                <a:ext uri="{FF2B5EF4-FFF2-40B4-BE49-F238E27FC236}">
                  <a16:creationId xmlns:a16="http://schemas.microsoft.com/office/drawing/2014/main" id="{701F1837-70C4-45CE-B4C3-212229506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2" name="Rectangle 199">
              <a:extLst>
                <a:ext uri="{FF2B5EF4-FFF2-40B4-BE49-F238E27FC236}">
                  <a16:creationId xmlns:a16="http://schemas.microsoft.com/office/drawing/2014/main" id="{A7FFA0CB-EE63-4F7D-A1EA-4C120D425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3" name="Rectangle 200">
              <a:extLst>
                <a:ext uri="{FF2B5EF4-FFF2-40B4-BE49-F238E27FC236}">
                  <a16:creationId xmlns:a16="http://schemas.microsoft.com/office/drawing/2014/main" id="{2E379868-DDC1-4CE2-8F6B-1EF6DF76C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4" name="Rectangle 201">
              <a:extLst>
                <a:ext uri="{FF2B5EF4-FFF2-40B4-BE49-F238E27FC236}">
                  <a16:creationId xmlns:a16="http://schemas.microsoft.com/office/drawing/2014/main" id="{861180C1-8BFE-4C6A-BCF1-B55637B5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5" name="Gruppieren 253">
            <a:extLst>
              <a:ext uri="{FF2B5EF4-FFF2-40B4-BE49-F238E27FC236}">
                <a16:creationId xmlns:a16="http://schemas.microsoft.com/office/drawing/2014/main" id="{1D36CFDF-624B-4BB0-A4B2-2FED547F4208}"/>
              </a:ext>
            </a:extLst>
          </p:cNvPr>
          <p:cNvGrpSpPr/>
          <p:nvPr/>
        </p:nvGrpSpPr>
        <p:grpSpPr>
          <a:xfrm>
            <a:off x="4941300" y="6010203"/>
            <a:ext cx="353260" cy="382805"/>
            <a:chOff x="2070101" y="5343525"/>
            <a:chExt cx="939800" cy="1074738"/>
          </a:xfrm>
          <a:solidFill>
            <a:schemeClr val="bg1">
              <a:lumMod val="50000"/>
            </a:schemeClr>
          </a:solidFill>
        </p:grpSpPr>
        <p:sp>
          <p:nvSpPr>
            <p:cNvPr id="56" name="Rectangle 162">
              <a:extLst>
                <a:ext uri="{FF2B5EF4-FFF2-40B4-BE49-F238E27FC236}">
                  <a16:creationId xmlns:a16="http://schemas.microsoft.com/office/drawing/2014/main" id="{0DCFCBDF-A708-4676-BCF1-A27D289A0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6200775"/>
              <a:ext cx="50800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7" name="Freeform 163">
              <a:extLst>
                <a:ext uri="{FF2B5EF4-FFF2-40B4-BE49-F238E27FC236}">
                  <a16:creationId xmlns:a16="http://schemas.microsoft.com/office/drawing/2014/main" id="{1A2B85A0-5835-4592-B8A6-F863F11AE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113" y="5713413"/>
              <a:ext cx="166688" cy="704850"/>
            </a:xfrm>
            <a:custGeom>
              <a:avLst/>
              <a:gdLst>
                <a:gd name="T0" fmla="*/ 166 w 166"/>
                <a:gd name="T1" fmla="*/ 700 h 700"/>
                <a:gd name="T2" fmla="*/ 133 w 166"/>
                <a:gd name="T3" fmla="*/ 700 h 700"/>
                <a:gd name="T4" fmla="*/ 133 w 166"/>
                <a:gd name="T5" fmla="*/ 500 h 700"/>
                <a:gd name="T6" fmla="*/ 71 w 166"/>
                <a:gd name="T7" fmla="*/ 275 h 700"/>
                <a:gd name="T8" fmla="*/ 0 w 166"/>
                <a:gd name="T9" fmla="*/ 0 h 700"/>
                <a:gd name="T10" fmla="*/ 33 w 166"/>
                <a:gd name="T11" fmla="*/ 0 h 700"/>
                <a:gd name="T12" fmla="*/ 102 w 166"/>
                <a:gd name="T13" fmla="*/ 262 h 700"/>
                <a:gd name="T14" fmla="*/ 166 w 166"/>
                <a:gd name="T15" fmla="*/ 500 h 700"/>
                <a:gd name="T16" fmla="*/ 166 w 166"/>
                <a:gd name="T17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700">
                  <a:moveTo>
                    <a:pt x="166" y="700"/>
                  </a:moveTo>
                  <a:lnTo>
                    <a:pt x="133" y="700"/>
                  </a:lnTo>
                  <a:lnTo>
                    <a:pt x="133" y="500"/>
                  </a:lnTo>
                  <a:cubicBezTo>
                    <a:pt x="133" y="423"/>
                    <a:pt x="103" y="351"/>
                    <a:pt x="71" y="275"/>
                  </a:cubicBezTo>
                  <a:cubicBezTo>
                    <a:pt x="36" y="191"/>
                    <a:pt x="0" y="103"/>
                    <a:pt x="0" y="0"/>
                  </a:cubicBezTo>
                  <a:lnTo>
                    <a:pt x="33" y="0"/>
                  </a:lnTo>
                  <a:cubicBezTo>
                    <a:pt x="33" y="97"/>
                    <a:pt x="68" y="181"/>
                    <a:pt x="102" y="262"/>
                  </a:cubicBezTo>
                  <a:cubicBezTo>
                    <a:pt x="135" y="341"/>
                    <a:pt x="166" y="416"/>
                    <a:pt x="166" y="500"/>
                  </a:cubicBezTo>
                  <a:lnTo>
                    <a:pt x="166" y="7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8" name="Freeform 164">
              <a:extLst>
                <a:ext uri="{FF2B5EF4-FFF2-40B4-BE49-F238E27FC236}">
                  <a16:creationId xmlns:a16="http://schemas.microsoft.com/office/drawing/2014/main" id="{EC27AB98-FE2E-4AB8-B9A7-60574692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5343525"/>
              <a:ext cx="773113" cy="1074738"/>
            </a:xfrm>
            <a:custGeom>
              <a:avLst/>
              <a:gdLst>
                <a:gd name="T0" fmla="*/ 467 w 767"/>
                <a:gd name="T1" fmla="*/ 1067 h 1067"/>
                <a:gd name="T2" fmla="*/ 434 w 767"/>
                <a:gd name="T3" fmla="*/ 1067 h 1067"/>
                <a:gd name="T4" fmla="*/ 434 w 767"/>
                <a:gd name="T5" fmla="*/ 867 h 1067"/>
                <a:gd name="T6" fmla="*/ 450 w 767"/>
                <a:gd name="T7" fmla="*/ 850 h 1067"/>
                <a:gd name="T8" fmla="*/ 550 w 767"/>
                <a:gd name="T9" fmla="*/ 850 h 1067"/>
                <a:gd name="T10" fmla="*/ 634 w 767"/>
                <a:gd name="T11" fmla="*/ 767 h 1067"/>
                <a:gd name="T12" fmla="*/ 634 w 767"/>
                <a:gd name="T13" fmla="*/ 617 h 1067"/>
                <a:gd name="T14" fmla="*/ 650 w 767"/>
                <a:gd name="T15" fmla="*/ 600 h 1067"/>
                <a:gd name="T16" fmla="*/ 734 w 767"/>
                <a:gd name="T17" fmla="*/ 600 h 1067"/>
                <a:gd name="T18" fmla="*/ 734 w 767"/>
                <a:gd name="T19" fmla="*/ 587 h 1067"/>
                <a:gd name="T20" fmla="*/ 635 w 767"/>
                <a:gd name="T21" fmla="*/ 374 h 1067"/>
                <a:gd name="T22" fmla="*/ 634 w 767"/>
                <a:gd name="T23" fmla="*/ 367 h 1067"/>
                <a:gd name="T24" fmla="*/ 300 w 767"/>
                <a:gd name="T25" fmla="*/ 33 h 1067"/>
                <a:gd name="T26" fmla="*/ 48 w 767"/>
                <a:gd name="T27" fmla="*/ 159 h 1067"/>
                <a:gd name="T28" fmla="*/ 34 w 767"/>
                <a:gd name="T29" fmla="*/ 217 h 1067"/>
                <a:gd name="T30" fmla="*/ 167 w 767"/>
                <a:gd name="T31" fmla="*/ 350 h 1067"/>
                <a:gd name="T32" fmla="*/ 167 w 767"/>
                <a:gd name="T33" fmla="*/ 383 h 1067"/>
                <a:gd name="T34" fmla="*/ 0 w 767"/>
                <a:gd name="T35" fmla="*/ 217 h 1067"/>
                <a:gd name="T36" fmla="*/ 19 w 767"/>
                <a:gd name="T37" fmla="*/ 143 h 1067"/>
                <a:gd name="T38" fmla="*/ 300 w 767"/>
                <a:gd name="T39" fmla="*/ 0 h 1067"/>
                <a:gd name="T40" fmla="*/ 667 w 767"/>
                <a:gd name="T41" fmla="*/ 363 h 1067"/>
                <a:gd name="T42" fmla="*/ 765 w 767"/>
                <a:gd name="T43" fmla="*/ 576 h 1067"/>
                <a:gd name="T44" fmla="*/ 767 w 767"/>
                <a:gd name="T45" fmla="*/ 583 h 1067"/>
                <a:gd name="T46" fmla="*/ 767 w 767"/>
                <a:gd name="T47" fmla="*/ 617 h 1067"/>
                <a:gd name="T48" fmla="*/ 750 w 767"/>
                <a:gd name="T49" fmla="*/ 633 h 1067"/>
                <a:gd name="T50" fmla="*/ 667 w 767"/>
                <a:gd name="T51" fmla="*/ 633 h 1067"/>
                <a:gd name="T52" fmla="*/ 667 w 767"/>
                <a:gd name="T53" fmla="*/ 767 h 1067"/>
                <a:gd name="T54" fmla="*/ 550 w 767"/>
                <a:gd name="T55" fmla="*/ 883 h 1067"/>
                <a:gd name="T56" fmla="*/ 467 w 767"/>
                <a:gd name="T57" fmla="*/ 883 h 1067"/>
                <a:gd name="T58" fmla="*/ 467 w 767"/>
                <a:gd name="T59" fmla="*/ 1067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7" h="1067">
                  <a:moveTo>
                    <a:pt x="467" y="1067"/>
                  </a:moveTo>
                  <a:lnTo>
                    <a:pt x="434" y="1067"/>
                  </a:lnTo>
                  <a:lnTo>
                    <a:pt x="434" y="867"/>
                  </a:lnTo>
                  <a:cubicBezTo>
                    <a:pt x="434" y="857"/>
                    <a:pt x="441" y="850"/>
                    <a:pt x="450" y="850"/>
                  </a:cubicBezTo>
                  <a:lnTo>
                    <a:pt x="550" y="850"/>
                  </a:lnTo>
                  <a:cubicBezTo>
                    <a:pt x="596" y="850"/>
                    <a:pt x="634" y="813"/>
                    <a:pt x="634" y="767"/>
                  </a:cubicBezTo>
                  <a:lnTo>
                    <a:pt x="634" y="617"/>
                  </a:lnTo>
                  <a:cubicBezTo>
                    <a:pt x="634" y="607"/>
                    <a:pt x="641" y="600"/>
                    <a:pt x="650" y="600"/>
                  </a:cubicBezTo>
                  <a:lnTo>
                    <a:pt x="734" y="600"/>
                  </a:lnTo>
                  <a:lnTo>
                    <a:pt x="734" y="587"/>
                  </a:lnTo>
                  <a:lnTo>
                    <a:pt x="635" y="374"/>
                  </a:lnTo>
                  <a:cubicBezTo>
                    <a:pt x="634" y="371"/>
                    <a:pt x="634" y="369"/>
                    <a:pt x="634" y="367"/>
                  </a:cubicBezTo>
                  <a:cubicBezTo>
                    <a:pt x="634" y="183"/>
                    <a:pt x="484" y="33"/>
                    <a:pt x="300" y="33"/>
                  </a:cubicBezTo>
                  <a:cubicBezTo>
                    <a:pt x="196" y="33"/>
                    <a:pt x="92" y="85"/>
                    <a:pt x="48" y="159"/>
                  </a:cubicBezTo>
                  <a:cubicBezTo>
                    <a:pt x="39" y="177"/>
                    <a:pt x="34" y="197"/>
                    <a:pt x="34" y="217"/>
                  </a:cubicBezTo>
                  <a:cubicBezTo>
                    <a:pt x="34" y="290"/>
                    <a:pt x="93" y="350"/>
                    <a:pt x="167" y="350"/>
                  </a:cubicBezTo>
                  <a:lnTo>
                    <a:pt x="167" y="383"/>
                  </a:lnTo>
                  <a:cubicBezTo>
                    <a:pt x="75" y="383"/>
                    <a:pt x="0" y="309"/>
                    <a:pt x="0" y="217"/>
                  </a:cubicBezTo>
                  <a:cubicBezTo>
                    <a:pt x="0" y="192"/>
                    <a:pt x="7" y="167"/>
                    <a:pt x="19" y="143"/>
                  </a:cubicBezTo>
                  <a:cubicBezTo>
                    <a:pt x="69" y="58"/>
                    <a:pt x="185" y="0"/>
                    <a:pt x="300" y="0"/>
                  </a:cubicBezTo>
                  <a:cubicBezTo>
                    <a:pt x="501" y="0"/>
                    <a:pt x="665" y="162"/>
                    <a:pt x="667" y="363"/>
                  </a:cubicBezTo>
                  <a:lnTo>
                    <a:pt x="765" y="576"/>
                  </a:lnTo>
                  <a:cubicBezTo>
                    <a:pt x="766" y="579"/>
                    <a:pt x="767" y="581"/>
                    <a:pt x="767" y="583"/>
                  </a:cubicBezTo>
                  <a:lnTo>
                    <a:pt x="767" y="617"/>
                  </a:lnTo>
                  <a:cubicBezTo>
                    <a:pt x="767" y="626"/>
                    <a:pt x="760" y="633"/>
                    <a:pt x="750" y="633"/>
                  </a:cubicBezTo>
                  <a:lnTo>
                    <a:pt x="667" y="633"/>
                  </a:lnTo>
                  <a:lnTo>
                    <a:pt x="667" y="767"/>
                  </a:lnTo>
                  <a:cubicBezTo>
                    <a:pt x="667" y="831"/>
                    <a:pt x="615" y="883"/>
                    <a:pt x="550" y="883"/>
                  </a:cubicBezTo>
                  <a:lnTo>
                    <a:pt x="467" y="883"/>
                  </a:lnTo>
                  <a:lnTo>
                    <a:pt x="467" y="10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9" name="Rectangle 165">
              <a:extLst>
                <a:ext uri="{FF2B5EF4-FFF2-40B4-BE49-F238E27FC236}">
                  <a16:creationId xmlns:a16="http://schemas.microsoft.com/office/drawing/2014/main" id="{779B0B4B-C0C9-41A6-9FED-90486D42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063" y="5695950"/>
              <a:ext cx="26828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0" name="Freeform 166">
              <a:extLst>
                <a:ext uri="{FF2B5EF4-FFF2-40B4-BE49-F238E27FC236}">
                  <a16:creationId xmlns:a16="http://schemas.microsoft.com/office/drawing/2014/main" id="{9A7F2E0A-6047-4669-997B-B655A42FF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76" y="5634038"/>
              <a:ext cx="98425" cy="157163"/>
            </a:xfrm>
            <a:custGeom>
              <a:avLst/>
              <a:gdLst>
                <a:gd name="T0" fmla="*/ 24 w 97"/>
                <a:gd name="T1" fmla="*/ 157 h 157"/>
                <a:gd name="T2" fmla="*/ 0 w 97"/>
                <a:gd name="T3" fmla="*/ 134 h 157"/>
                <a:gd name="T4" fmla="*/ 55 w 97"/>
                <a:gd name="T5" fmla="*/ 79 h 157"/>
                <a:gd name="T6" fmla="*/ 0 w 97"/>
                <a:gd name="T7" fmla="*/ 24 h 157"/>
                <a:gd name="T8" fmla="*/ 24 w 97"/>
                <a:gd name="T9" fmla="*/ 0 h 157"/>
                <a:gd name="T10" fmla="*/ 90 w 97"/>
                <a:gd name="T11" fmla="*/ 67 h 157"/>
                <a:gd name="T12" fmla="*/ 90 w 97"/>
                <a:gd name="T13" fmla="*/ 90 h 157"/>
                <a:gd name="T14" fmla="*/ 24 w 97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57">
                  <a:moveTo>
                    <a:pt x="24" y="157"/>
                  </a:moveTo>
                  <a:lnTo>
                    <a:pt x="0" y="134"/>
                  </a:lnTo>
                  <a:lnTo>
                    <a:pt x="55" y="79"/>
                  </a:lnTo>
                  <a:lnTo>
                    <a:pt x="0" y="24"/>
                  </a:lnTo>
                  <a:lnTo>
                    <a:pt x="24" y="0"/>
                  </a:lnTo>
                  <a:lnTo>
                    <a:pt x="90" y="67"/>
                  </a:lnTo>
                  <a:cubicBezTo>
                    <a:pt x="97" y="73"/>
                    <a:pt x="97" y="84"/>
                    <a:pt x="90" y="90"/>
                  </a:cubicBezTo>
                  <a:lnTo>
                    <a:pt x="24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1" name="Rectangle 167">
              <a:extLst>
                <a:ext uri="{FF2B5EF4-FFF2-40B4-BE49-F238E27FC236}">
                  <a16:creationId xmlns:a16="http://schemas.microsoft.com/office/drawing/2014/main" id="{F4E903BD-9B67-49E5-9260-E9A853794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538" y="5627688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2" name="Rectangle 168">
              <a:extLst>
                <a:ext uri="{FF2B5EF4-FFF2-40B4-BE49-F238E27FC236}">
                  <a16:creationId xmlns:a16="http://schemas.microsoft.com/office/drawing/2014/main" id="{E38EA1EB-045F-4977-9E67-42B0951B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5627688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3" name="Rectangle 169">
              <a:extLst>
                <a:ext uri="{FF2B5EF4-FFF2-40B4-BE49-F238E27FC236}">
                  <a16:creationId xmlns:a16="http://schemas.microsoft.com/office/drawing/2014/main" id="{6C54175C-A488-4269-A6A4-B37EAE08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576421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4" name="Rectangle 170">
              <a:extLst>
                <a:ext uri="{FF2B5EF4-FFF2-40B4-BE49-F238E27FC236}">
                  <a16:creationId xmlns:a16="http://schemas.microsoft.com/office/drawing/2014/main" id="{3D4854F3-01AC-4612-8FF1-2F0E77571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538" y="576421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5" name="Freeform 171">
              <a:extLst>
                <a:ext uri="{FF2B5EF4-FFF2-40B4-BE49-F238E27FC236}">
                  <a16:creationId xmlns:a16="http://schemas.microsoft.com/office/drawing/2014/main" id="{75E8179F-3D35-4CF0-B512-317C5F641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101" y="5443538"/>
              <a:ext cx="738188" cy="538163"/>
            </a:xfrm>
            <a:custGeom>
              <a:avLst/>
              <a:gdLst>
                <a:gd name="T0" fmla="*/ 466 w 733"/>
                <a:gd name="T1" fmla="*/ 533 h 533"/>
                <a:gd name="T2" fmla="*/ 0 w 733"/>
                <a:gd name="T3" fmla="*/ 533 h 533"/>
                <a:gd name="T4" fmla="*/ 0 w 733"/>
                <a:gd name="T5" fmla="*/ 500 h 533"/>
                <a:gd name="T6" fmla="*/ 466 w 733"/>
                <a:gd name="T7" fmla="*/ 500 h 533"/>
                <a:gd name="T8" fmla="*/ 700 w 733"/>
                <a:gd name="T9" fmla="*/ 267 h 533"/>
                <a:gd name="T10" fmla="*/ 466 w 733"/>
                <a:gd name="T11" fmla="*/ 33 h 533"/>
                <a:gd name="T12" fmla="*/ 466 w 733"/>
                <a:gd name="T13" fmla="*/ 0 h 533"/>
                <a:gd name="T14" fmla="*/ 733 w 733"/>
                <a:gd name="T15" fmla="*/ 267 h 533"/>
                <a:gd name="T16" fmla="*/ 466 w 733"/>
                <a:gd name="T1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3" h="533">
                  <a:moveTo>
                    <a:pt x="466" y="533"/>
                  </a:moveTo>
                  <a:lnTo>
                    <a:pt x="0" y="533"/>
                  </a:lnTo>
                  <a:lnTo>
                    <a:pt x="0" y="500"/>
                  </a:lnTo>
                  <a:lnTo>
                    <a:pt x="466" y="500"/>
                  </a:lnTo>
                  <a:cubicBezTo>
                    <a:pt x="595" y="500"/>
                    <a:pt x="700" y="395"/>
                    <a:pt x="700" y="267"/>
                  </a:cubicBezTo>
                  <a:cubicBezTo>
                    <a:pt x="700" y="138"/>
                    <a:pt x="595" y="33"/>
                    <a:pt x="466" y="33"/>
                  </a:cubicBezTo>
                  <a:lnTo>
                    <a:pt x="466" y="0"/>
                  </a:lnTo>
                  <a:cubicBezTo>
                    <a:pt x="613" y="0"/>
                    <a:pt x="733" y="120"/>
                    <a:pt x="733" y="267"/>
                  </a:cubicBezTo>
                  <a:cubicBezTo>
                    <a:pt x="733" y="414"/>
                    <a:pt x="613" y="533"/>
                    <a:pt x="466" y="5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6" name="Gruppieren 264">
            <a:extLst>
              <a:ext uri="{FF2B5EF4-FFF2-40B4-BE49-F238E27FC236}">
                <a16:creationId xmlns:a16="http://schemas.microsoft.com/office/drawing/2014/main" id="{073E5EB9-1B18-4572-9352-3ED2BF70EE0E}"/>
              </a:ext>
            </a:extLst>
          </p:cNvPr>
          <p:cNvGrpSpPr/>
          <p:nvPr/>
        </p:nvGrpSpPr>
        <p:grpSpPr>
          <a:xfrm>
            <a:off x="6844369" y="6010203"/>
            <a:ext cx="403981" cy="382805"/>
            <a:chOff x="2024063" y="5407025"/>
            <a:chExt cx="1011237" cy="1011238"/>
          </a:xfrm>
          <a:solidFill>
            <a:schemeClr val="bg1">
              <a:lumMod val="50000"/>
            </a:schemeClr>
          </a:solidFill>
        </p:grpSpPr>
        <p:sp>
          <p:nvSpPr>
            <p:cNvPr id="67" name="Freeform 144">
              <a:extLst>
                <a:ext uri="{FF2B5EF4-FFF2-40B4-BE49-F238E27FC236}">
                  <a16:creationId xmlns:a16="http://schemas.microsoft.com/office/drawing/2014/main" id="{9DFE2C8E-7209-49B3-A669-39DE5B916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902325"/>
              <a:ext cx="463550" cy="515938"/>
            </a:xfrm>
            <a:custGeom>
              <a:avLst/>
              <a:gdLst>
                <a:gd name="T0" fmla="*/ 299 w 461"/>
                <a:gd name="T1" fmla="*/ 512 h 512"/>
                <a:gd name="T2" fmla="*/ 295 w 461"/>
                <a:gd name="T3" fmla="*/ 512 h 512"/>
                <a:gd name="T4" fmla="*/ 78 w 461"/>
                <a:gd name="T5" fmla="*/ 278 h 512"/>
                <a:gd name="T6" fmla="*/ 78 w 461"/>
                <a:gd name="T7" fmla="*/ 269 h 512"/>
                <a:gd name="T8" fmla="*/ 0 w 461"/>
                <a:gd name="T9" fmla="*/ 190 h 512"/>
                <a:gd name="T10" fmla="*/ 23 w 461"/>
                <a:gd name="T11" fmla="*/ 167 h 512"/>
                <a:gd name="T12" fmla="*/ 111 w 461"/>
                <a:gd name="T13" fmla="*/ 255 h 512"/>
                <a:gd name="T14" fmla="*/ 111 w 461"/>
                <a:gd name="T15" fmla="*/ 278 h 512"/>
                <a:gd name="T16" fmla="*/ 291 w 461"/>
                <a:gd name="T17" fmla="*/ 478 h 512"/>
                <a:gd name="T18" fmla="*/ 300 w 461"/>
                <a:gd name="T19" fmla="*/ 474 h 512"/>
                <a:gd name="T20" fmla="*/ 204 w 461"/>
                <a:gd name="T21" fmla="*/ 378 h 512"/>
                <a:gd name="T22" fmla="*/ 328 w 461"/>
                <a:gd name="T23" fmla="*/ 255 h 512"/>
                <a:gd name="T24" fmla="*/ 423 w 461"/>
                <a:gd name="T25" fmla="*/ 350 h 512"/>
                <a:gd name="T26" fmla="*/ 428 w 461"/>
                <a:gd name="T27" fmla="*/ 341 h 512"/>
                <a:gd name="T28" fmla="*/ 228 w 461"/>
                <a:gd name="T29" fmla="*/ 162 h 512"/>
                <a:gd name="T30" fmla="*/ 204 w 461"/>
                <a:gd name="T31" fmla="*/ 162 h 512"/>
                <a:gd name="T32" fmla="*/ 66 w 461"/>
                <a:gd name="T33" fmla="*/ 23 h 512"/>
                <a:gd name="T34" fmla="*/ 90 w 461"/>
                <a:gd name="T35" fmla="*/ 0 h 512"/>
                <a:gd name="T36" fmla="*/ 218 w 461"/>
                <a:gd name="T37" fmla="*/ 128 h 512"/>
                <a:gd name="T38" fmla="*/ 228 w 461"/>
                <a:gd name="T39" fmla="*/ 128 h 512"/>
                <a:gd name="T40" fmla="*/ 461 w 461"/>
                <a:gd name="T41" fmla="*/ 345 h 512"/>
                <a:gd name="T42" fmla="*/ 461 w 461"/>
                <a:gd name="T43" fmla="*/ 349 h 512"/>
                <a:gd name="T44" fmla="*/ 433 w 461"/>
                <a:gd name="T45" fmla="*/ 406 h 512"/>
                <a:gd name="T46" fmla="*/ 328 w 461"/>
                <a:gd name="T47" fmla="*/ 302 h 512"/>
                <a:gd name="T48" fmla="*/ 252 w 461"/>
                <a:gd name="T49" fmla="*/ 378 h 512"/>
                <a:gd name="T50" fmla="*/ 356 w 461"/>
                <a:gd name="T51" fmla="*/ 483 h 512"/>
                <a:gd name="T52" fmla="*/ 299 w 461"/>
                <a:gd name="T53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1" h="512">
                  <a:moveTo>
                    <a:pt x="299" y="512"/>
                  </a:moveTo>
                  <a:lnTo>
                    <a:pt x="295" y="512"/>
                  </a:lnTo>
                  <a:cubicBezTo>
                    <a:pt x="149" y="512"/>
                    <a:pt x="78" y="435"/>
                    <a:pt x="78" y="278"/>
                  </a:cubicBezTo>
                  <a:lnTo>
                    <a:pt x="78" y="269"/>
                  </a:lnTo>
                  <a:lnTo>
                    <a:pt x="0" y="190"/>
                  </a:lnTo>
                  <a:lnTo>
                    <a:pt x="23" y="167"/>
                  </a:lnTo>
                  <a:lnTo>
                    <a:pt x="111" y="255"/>
                  </a:lnTo>
                  <a:lnTo>
                    <a:pt x="111" y="278"/>
                  </a:lnTo>
                  <a:cubicBezTo>
                    <a:pt x="111" y="415"/>
                    <a:pt x="167" y="477"/>
                    <a:pt x="291" y="478"/>
                  </a:cubicBezTo>
                  <a:lnTo>
                    <a:pt x="300" y="474"/>
                  </a:lnTo>
                  <a:lnTo>
                    <a:pt x="204" y="378"/>
                  </a:lnTo>
                  <a:lnTo>
                    <a:pt x="328" y="255"/>
                  </a:lnTo>
                  <a:lnTo>
                    <a:pt x="423" y="350"/>
                  </a:lnTo>
                  <a:lnTo>
                    <a:pt x="428" y="341"/>
                  </a:lnTo>
                  <a:cubicBezTo>
                    <a:pt x="427" y="217"/>
                    <a:pt x="365" y="162"/>
                    <a:pt x="228" y="162"/>
                  </a:cubicBezTo>
                  <a:lnTo>
                    <a:pt x="204" y="162"/>
                  </a:lnTo>
                  <a:lnTo>
                    <a:pt x="66" y="23"/>
                  </a:lnTo>
                  <a:lnTo>
                    <a:pt x="90" y="0"/>
                  </a:lnTo>
                  <a:lnTo>
                    <a:pt x="218" y="128"/>
                  </a:lnTo>
                  <a:lnTo>
                    <a:pt x="228" y="128"/>
                  </a:lnTo>
                  <a:cubicBezTo>
                    <a:pt x="385" y="128"/>
                    <a:pt x="461" y="199"/>
                    <a:pt x="461" y="345"/>
                  </a:cubicBezTo>
                  <a:lnTo>
                    <a:pt x="461" y="349"/>
                  </a:lnTo>
                  <a:lnTo>
                    <a:pt x="433" y="406"/>
                  </a:lnTo>
                  <a:lnTo>
                    <a:pt x="328" y="302"/>
                  </a:lnTo>
                  <a:lnTo>
                    <a:pt x="252" y="378"/>
                  </a:lnTo>
                  <a:lnTo>
                    <a:pt x="356" y="483"/>
                  </a:lnTo>
                  <a:lnTo>
                    <a:pt x="29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8" name="Freeform 145">
              <a:extLst>
                <a:ext uri="{FF2B5EF4-FFF2-40B4-BE49-F238E27FC236}">
                  <a16:creationId xmlns:a16="http://schemas.microsoft.com/office/drawing/2014/main" id="{B74FDA32-76F8-4FEC-A71D-31E07D30F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3" y="5410200"/>
              <a:ext cx="515938" cy="465138"/>
            </a:xfrm>
            <a:custGeom>
              <a:avLst/>
              <a:gdLst>
                <a:gd name="T0" fmla="*/ 322 w 512"/>
                <a:gd name="T1" fmla="*/ 461 h 461"/>
                <a:gd name="T2" fmla="*/ 243 w 512"/>
                <a:gd name="T3" fmla="*/ 383 h 461"/>
                <a:gd name="T4" fmla="*/ 234 w 512"/>
                <a:gd name="T5" fmla="*/ 383 h 461"/>
                <a:gd name="T6" fmla="*/ 0 w 512"/>
                <a:gd name="T7" fmla="*/ 166 h 461"/>
                <a:gd name="T8" fmla="*/ 0 w 512"/>
                <a:gd name="T9" fmla="*/ 162 h 461"/>
                <a:gd name="T10" fmla="*/ 29 w 512"/>
                <a:gd name="T11" fmla="*/ 105 h 461"/>
                <a:gd name="T12" fmla="*/ 134 w 512"/>
                <a:gd name="T13" fmla="*/ 209 h 461"/>
                <a:gd name="T14" fmla="*/ 210 w 512"/>
                <a:gd name="T15" fmla="*/ 133 h 461"/>
                <a:gd name="T16" fmla="*/ 106 w 512"/>
                <a:gd name="T17" fmla="*/ 28 h 461"/>
                <a:gd name="T18" fmla="*/ 163 w 512"/>
                <a:gd name="T19" fmla="*/ 0 h 461"/>
                <a:gd name="T20" fmla="*/ 167 w 512"/>
                <a:gd name="T21" fmla="*/ 0 h 461"/>
                <a:gd name="T22" fmla="*/ 384 w 512"/>
                <a:gd name="T23" fmla="*/ 233 h 461"/>
                <a:gd name="T24" fmla="*/ 384 w 512"/>
                <a:gd name="T25" fmla="*/ 243 h 461"/>
                <a:gd name="T26" fmla="*/ 512 w 512"/>
                <a:gd name="T27" fmla="*/ 371 h 461"/>
                <a:gd name="T28" fmla="*/ 489 w 512"/>
                <a:gd name="T29" fmla="*/ 395 h 461"/>
                <a:gd name="T30" fmla="*/ 350 w 512"/>
                <a:gd name="T31" fmla="*/ 257 h 461"/>
                <a:gd name="T32" fmla="*/ 350 w 512"/>
                <a:gd name="T33" fmla="*/ 233 h 461"/>
                <a:gd name="T34" fmla="*/ 171 w 512"/>
                <a:gd name="T35" fmla="*/ 33 h 461"/>
                <a:gd name="T36" fmla="*/ 162 w 512"/>
                <a:gd name="T37" fmla="*/ 38 h 461"/>
                <a:gd name="T38" fmla="*/ 257 w 512"/>
                <a:gd name="T39" fmla="*/ 133 h 461"/>
                <a:gd name="T40" fmla="*/ 134 w 512"/>
                <a:gd name="T41" fmla="*/ 257 h 461"/>
                <a:gd name="T42" fmla="*/ 38 w 512"/>
                <a:gd name="T43" fmla="*/ 161 h 461"/>
                <a:gd name="T44" fmla="*/ 34 w 512"/>
                <a:gd name="T45" fmla="*/ 170 h 461"/>
                <a:gd name="T46" fmla="*/ 234 w 512"/>
                <a:gd name="T47" fmla="*/ 350 h 461"/>
                <a:gd name="T48" fmla="*/ 257 w 512"/>
                <a:gd name="T49" fmla="*/ 350 h 461"/>
                <a:gd name="T50" fmla="*/ 345 w 512"/>
                <a:gd name="T51" fmla="*/ 438 h 461"/>
                <a:gd name="T52" fmla="*/ 322 w 512"/>
                <a:gd name="T53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2" h="461">
                  <a:moveTo>
                    <a:pt x="322" y="461"/>
                  </a:moveTo>
                  <a:lnTo>
                    <a:pt x="243" y="383"/>
                  </a:lnTo>
                  <a:lnTo>
                    <a:pt x="234" y="383"/>
                  </a:lnTo>
                  <a:cubicBezTo>
                    <a:pt x="77" y="383"/>
                    <a:pt x="0" y="312"/>
                    <a:pt x="0" y="166"/>
                  </a:cubicBezTo>
                  <a:lnTo>
                    <a:pt x="0" y="162"/>
                  </a:lnTo>
                  <a:lnTo>
                    <a:pt x="29" y="105"/>
                  </a:lnTo>
                  <a:lnTo>
                    <a:pt x="134" y="209"/>
                  </a:lnTo>
                  <a:lnTo>
                    <a:pt x="210" y="133"/>
                  </a:lnTo>
                  <a:lnTo>
                    <a:pt x="106" y="28"/>
                  </a:lnTo>
                  <a:lnTo>
                    <a:pt x="163" y="0"/>
                  </a:lnTo>
                  <a:lnTo>
                    <a:pt x="167" y="0"/>
                  </a:lnTo>
                  <a:cubicBezTo>
                    <a:pt x="313" y="0"/>
                    <a:pt x="384" y="76"/>
                    <a:pt x="384" y="233"/>
                  </a:cubicBezTo>
                  <a:lnTo>
                    <a:pt x="384" y="243"/>
                  </a:lnTo>
                  <a:lnTo>
                    <a:pt x="512" y="371"/>
                  </a:lnTo>
                  <a:lnTo>
                    <a:pt x="489" y="395"/>
                  </a:lnTo>
                  <a:lnTo>
                    <a:pt x="350" y="257"/>
                  </a:lnTo>
                  <a:lnTo>
                    <a:pt x="350" y="233"/>
                  </a:lnTo>
                  <a:cubicBezTo>
                    <a:pt x="350" y="96"/>
                    <a:pt x="295" y="34"/>
                    <a:pt x="171" y="33"/>
                  </a:cubicBezTo>
                  <a:lnTo>
                    <a:pt x="162" y="38"/>
                  </a:lnTo>
                  <a:lnTo>
                    <a:pt x="257" y="133"/>
                  </a:lnTo>
                  <a:lnTo>
                    <a:pt x="134" y="257"/>
                  </a:lnTo>
                  <a:lnTo>
                    <a:pt x="38" y="161"/>
                  </a:lnTo>
                  <a:lnTo>
                    <a:pt x="34" y="170"/>
                  </a:lnTo>
                  <a:cubicBezTo>
                    <a:pt x="35" y="294"/>
                    <a:pt x="97" y="350"/>
                    <a:pt x="234" y="350"/>
                  </a:cubicBezTo>
                  <a:lnTo>
                    <a:pt x="257" y="350"/>
                  </a:lnTo>
                  <a:lnTo>
                    <a:pt x="345" y="438"/>
                  </a:lnTo>
                  <a:lnTo>
                    <a:pt x="322" y="4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9" name="Freeform 146">
              <a:extLst>
                <a:ext uri="{FF2B5EF4-FFF2-40B4-BE49-F238E27FC236}">
                  <a16:creationId xmlns:a16="http://schemas.microsoft.com/office/drawing/2014/main" id="{C3A709A3-3673-4E29-89A1-4A172E371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4063" y="5873750"/>
              <a:ext cx="544513" cy="544513"/>
            </a:xfrm>
            <a:custGeom>
              <a:avLst/>
              <a:gdLst>
                <a:gd name="T0" fmla="*/ 141 w 541"/>
                <a:gd name="T1" fmla="*/ 507 h 541"/>
                <a:gd name="T2" fmla="*/ 160 w 541"/>
                <a:gd name="T3" fmla="*/ 507 h 541"/>
                <a:gd name="T4" fmla="*/ 493 w 541"/>
                <a:gd name="T5" fmla="*/ 174 h 541"/>
                <a:gd name="T6" fmla="*/ 367 w 541"/>
                <a:gd name="T7" fmla="*/ 48 h 541"/>
                <a:gd name="T8" fmla="*/ 34 w 541"/>
                <a:gd name="T9" fmla="*/ 381 h 541"/>
                <a:gd name="T10" fmla="*/ 34 w 541"/>
                <a:gd name="T11" fmla="*/ 400 h 541"/>
                <a:gd name="T12" fmla="*/ 141 w 541"/>
                <a:gd name="T13" fmla="*/ 507 h 541"/>
                <a:gd name="T14" fmla="*/ 174 w 541"/>
                <a:gd name="T15" fmla="*/ 541 h 541"/>
                <a:gd name="T16" fmla="*/ 127 w 541"/>
                <a:gd name="T17" fmla="*/ 541 h 541"/>
                <a:gd name="T18" fmla="*/ 0 w 541"/>
                <a:gd name="T19" fmla="*/ 414 h 541"/>
                <a:gd name="T20" fmla="*/ 0 w 541"/>
                <a:gd name="T21" fmla="*/ 367 h 541"/>
                <a:gd name="T22" fmla="*/ 367 w 541"/>
                <a:gd name="T23" fmla="*/ 0 h 541"/>
                <a:gd name="T24" fmla="*/ 541 w 541"/>
                <a:gd name="T25" fmla="*/ 174 h 541"/>
                <a:gd name="T26" fmla="*/ 174 w 541"/>
                <a:gd name="T27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1" h="541">
                  <a:moveTo>
                    <a:pt x="141" y="507"/>
                  </a:moveTo>
                  <a:lnTo>
                    <a:pt x="160" y="507"/>
                  </a:lnTo>
                  <a:lnTo>
                    <a:pt x="493" y="174"/>
                  </a:lnTo>
                  <a:lnTo>
                    <a:pt x="367" y="48"/>
                  </a:lnTo>
                  <a:lnTo>
                    <a:pt x="34" y="381"/>
                  </a:lnTo>
                  <a:lnTo>
                    <a:pt x="34" y="400"/>
                  </a:lnTo>
                  <a:lnTo>
                    <a:pt x="141" y="507"/>
                  </a:lnTo>
                  <a:close/>
                  <a:moveTo>
                    <a:pt x="174" y="541"/>
                  </a:moveTo>
                  <a:lnTo>
                    <a:pt x="127" y="541"/>
                  </a:lnTo>
                  <a:lnTo>
                    <a:pt x="0" y="414"/>
                  </a:lnTo>
                  <a:lnTo>
                    <a:pt x="0" y="367"/>
                  </a:lnTo>
                  <a:lnTo>
                    <a:pt x="367" y="0"/>
                  </a:lnTo>
                  <a:lnTo>
                    <a:pt x="541" y="174"/>
                  </a:lnTo>
                  <a:lnTo>
                    <a:pt x="174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0" name="Freeform 147">
              <a:extLst>
                <a:ext uri="{FF2B5EF4-FFF2-40B4-BE49-F238E27FC236}">
                  <a16:creationId xmlns:a16="http://schemas.microsoft.com/office/drawing/2014/main" id="{741D3793-B040-4F8E-8D14-6639913EE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238" y="5840413"/>
              <a:ext cx="193675" cy="190500"/>
            </a:xfrm>
            <a:custGeom>
              <a:avLst/>
              <a:gdLst>
                <a:gd name="T0" fmla="*/ 118 w 192"/>
                <a:gd name="T1" fmla="*/ 190 h 190"/>
                <a:gd name="T2" fmla="*/ 107 w 192"/>
                <a:gd name="T3" fmla="*/ 185 h 190"/>
                <a:gd name="T4" fmla="*/ 107 w 192"/>
                <a:gd name="T5" fmla="*/ 162 h 190"/>
                <a:gd name="T6" fmla="*/ 145 w 192"/>
                <a:gd name="T7" fmla="*/ 124 h 190"/>
                <a:gd name="T8" fmla="*/ 68 w 192"/>
                <a:gd name="T9" fmla="*/ 47 h 190"/>
                <a:gd name="T10" fmla="*/ 30 w 192"/>
                <a:gd name="T11" fmla="*/ 85 h 190"/>
                <a:gd name="T12" fmla="*/ 7 w 192"/>
                <a:gd name="T13" fmla="*/ 85 h 190"/>
                <a:gd name="T14" fmla="*/ 7 w 192"/>
                <a:gd name="T15" fmla="*/ 62 h 190"/>
                <a:gd name="T16" fmla="*/ 68 w 192"/>
                <a:gd name="T17" fmla="*/ 0 h 190"/>
                <a:gd name="T18" fmla="*/ 192 w 192"/>
                <a:gd name="T19" fmla="*/ 124 h 190"/>
                <a:gd name="T20" fmla="*/ 130 w 192"/>
                <a:gd name="T21" fmla="*/ 185 h 190"/>
                <a:gd name="T22" fmla="*/ 118 w 192"/>
                <a:gd name="T2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0">
                  <a:moveTo>
                    <a:pt x="118" y="190"/>
                  </a:moveTo>
                  <a:cubicBezTo>
                    <a:pt x="114" y="190"/>
                    <a:pt x="110" y="189"/>
                    <a:pt x="107" y="185"/>
                  </a:cubicBezTo>
                  <a:cubicBezTo>
                    <a:pt x="100" y="179"/>
                    <a:pt x="100" y="168"/>
                    <a:pt x="107" y="162"/>
                  </a:cubicBezTo>
                  <a:lnTo>
                    <a:pt x="145" y="124"/>
                  </a:lnTo>
                  <a:lnTo>
                    <a:pt x="68" y="47"/>
                  </a:lnTo>
                  <a:lnTo>
                    <a:pt x="30" y="85"/>
                  </a:lnTo>
                  <a:cubicBezTo>
                    <a:pt x="24" y="92"/>
                    <a:pt x="13" y="92"/>
                    <a:pt x="7" y="85"/>
                  </a:cubicBezTo>
                  <a:cubicBezTo>
                    <a:pt x="0" y="79"/>
                    <a:pt x="0" y="68"/>
                    <a:pt x="7" y="62"/>
                  </a:cubicBezTo>
                  <a:lnTo>
                    <a:pt x="68" y="0"/>
                  </a:lnTo>
                  <a:lnTo>
                    <a:pt x="192" y="124"/>
                  </a:lnTo>
                  <a:lnTo>
                    <a:pt x="130" y="185"/>
                  </a:lnTo>
                  <a:cubicBezTo>
                    <a:pt x="127" y="189"/>
                    <a:pt x="123" y="190"/>
                    <a:pt x="118" y="1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1" name="Freeform 148">
              <a:extLst>
                <a:ext uri="{FF2B5EF4-FFF2-40B4-BE49-F238E27FC236}">
                  <a16:creationId xmlns:a16="http://schemas.microsoft.com/office/drawing/2014/main" id="{8C0E405E-2888-403C-845E-A39930FB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5407025"/>
              <a:ext cx="542925" cy="541338"/>
            </a:xfrm>
            <a:custGeom>
              <a:avLst/>
              <a:gdLst>
                <a:gd name="T0" fmla="*/ 69 w 539"/>
                <a:gd name="T1" fmla="*/ 537 h 537"/>
                <a:gd name="T2" fmla="*/ 57 w 539"/>
                <a:gd name="T3" fmla="*/ 532 h 537"/>
                <a:gd name="T4" fmla="*/ 57 w 539"/>
                <a:gd name="T5" fmla="*/ 509 h 537"/>
                <a:gd name="T6" fmla="*/ 395 w 539"/>
                <a:gd name="T7" fmla="*/ 170 h 537"/>
                <a:gd name="T8" fmla="*/ 442 w 539"/>
                <a:gd name="T9" fmla="*/ 170 h 537"/>
                <a:gd name="T10" fmla="*/ 498 w 539"/>
                <a:gd name="T11" fmla="*/ 57 h 537"/>
                <a:gd name="T12" fmla="*/ 482 w 539"/>
                <a:gd name="T13" fmla="*/ 41 h 537"/>
                <a:gd name="T14" fmla="*/ 369 w 539"/>
                <a:gd name="T15" fmla="*/ 97 h 537"/>
                <a:gd name="T16" fmla="*/ 369 w 539"/>
                <a:gd name="T17" fmla="*/ 144 h 537"/>
                <a:gd name="T18" fmla="*/ 30 w 539"/>
                <a:gd name="T19" fmla="*/ 482 h 537"/>
                <a:gd name="T20" fmla="*/ 7 w 539"/>
                <a:gd name="T21" fmla="*/ 482 h 537"/>
                <a:gd name="T22" fmla="*/ 7 w 539"/>
                <a:gd name="T23" fmla="*/ 459 h 537"/>
                <a:gd name="T24" fmla="*/ 335 w 539"/>
                <a:gd name="T25" fmla="*/ 130 h 537"/>
                <a:gd name="T26" fmla="*/ 335 w 539"/>
                <a:gd name="T27" fmla="*/ 77 h 537"/>
                <a:gd name="T28" fmla="*/ 489 w 539"/>
                <a:gd name="T29" fmla="*/ 0 h 537"/>
                <a:gd name="T30" fmla="*/ 539 w 539"/>
                <a:gd name="T31" fmla="*/ 50 h 537"/>
                <a:gd name="T32" fmla="*/ 462 w 539"/>
                <a:gd name="T33" fmla="*/ 204 h 537"/>
                <a:gd name="T34" fmla="*/ 409 w 539"/>
                <a:gd name="T35" fmla="*/ 204 h 537"/>
                <a:gd name="T36" fmla="*/ 80 w 539"/>
                <a:gd name="T37" fmla="*/ 532 h 537"/>
                <a:gd name="T38" fmla="*/ 69 w 539"/>
                <a:gd name="T39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9" h="537">
                  <a:moveTo>
                    <a:pt x="69" y="537"/>
                  </a:moveTo>
                  <a:cubicBezTo>
                    <a:pt x="64" y="537"/>
                    <a:pt x="60" y="535"/>
                    <a:pt x="57" y="532"/>
                  </a:cubicBezTo>
                  <a:cubicBezTo>
                    <a:pt x="50" y="526"/>
                    <a:pt x="50" y="515"/>
                    <a:pt x="57" y="509"/>
                  </a:cubicBezTo>
                  <a:lnTo>
                    <a:pt x="395" y="170"/>
                  </a:lnTo>
                  <a:lnTo>
                    <a:pt x="442" y="170"/>
                  </a:lnTo>
                  <a:lnTo>
                    <a:pt x="498" y="57"/>
                  </a:lnTo>
                  <a:lnTo>
                    <a:pt x="482" y="41"/>
                  </a:lnTo>
                  <a:lnTo>
                    <a:pt x="369" y="97"/>
                  </a:lnTo>
                  <a:lnTo>
                    <a:pt x="369" y="144"/>
                  </a:lnTo>
                  <a:lnTo>
                    <a:pt x="30" y="482"/>
                  </a:lnTo>
                  <a:cubicBezTo>
                    <a:pt x="24" y="489"/>
                    <a:pt x="13" y="489"/>
                    <a:pt x="7" y="482"/>
                  </a:cubicBezTo>
                  <a:cubicBezTo>
                    <a:pt x="0" y="476"/>
                    <a:pt x="0" y="465"/>
                    <a:pt x="7" y="459"/>
                  </a:cubicBezTo>
                  <a:lnTo>
                    <a:pt x="335" y="130"/>
                  </a:lnTo>
                  <a:lnTo>
                    <a:pt x="335" y="77"/>
                  </a:lnTo>
                  <a:lnTo>
                    <a:pt x="489" y="0"/>
                  </a:lnTo>
                  <a:lnTo>
                    <a:pt x="539" y="50"/>
                  </a:lnTo>
                  <a:lnTo>
                    <a:pt x="462" y="204"/>
                  </a:lnTo>
                  <a:lnTo>
                    <a:pt x="409" y="204"/>
                  </a:lnTo>
                  <a:lnTo>
                    <a:pt x="80" y="532"/>
                  </a:lnTo>
                  <a:cubicBezTo>
                    <a:pt x="77" y="535"/>
                    <a:pt x="73" y="537"/>
                    <a:pt x="69" y="5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2" name="Freeform 149">
              <a:extLst>
                <a:ext uri="{FF2B5EF4-FFF2-40B4-BE49-F238E27FC236}">
                  <a16:creationId xmlns:a16="http://schemas.microsoft.com/office/drawing/2014/main" id="{4F6FC913-EE87-446D-B09A-1272F6C95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613" y="5980113"/>
              <a:ext cx="304800" cy="303213"/>
            </a:xfrm>
            <a:custGeom>
              <a:avLst/>
              <a:gdLst>
                <a:gd name="T0" fmla="*/ 18 w 303"/>
                <a:gd name="T1" fmla="*/ 301 h 301"/>
                <a:gd name="T2" fmla="*/ 7 w 303"/>
                <a:gd name="T3" fmla="*/ 296 h 301"/>
                <a:gd name="T4" fmla="*/ 7 w 303"/>
                <a:gd name="T5" fmla="*/ 273 h 301"/>
                <a:gd name="T6" fmla="*/ 273 w 303"/>
                <a:gd name="T7" fmla="*/ 6 h 301"/>
                <a:gd name="T8" fmla="*/ 297 w 303"/>
                <a:gd name="T9" fmla="*/ 6 h 301"/>
                <a:gd name="T10" fmla="*/ 297 w 303"/>
                <a:gd name="T11" fmla="*/ 30 h 301"/>
                <a:gd name="T12" fmla="*/ 30 w 303"/>
                <a:gd name="T13" fmla="*/ 296 h 301"/>
                <a:gd name="T14" fmla="*/ 18 w 303"/>
                <a:gd name="T15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301">
                  <a:moveTo>
                    <a:pt x="18" y="301"/>
                  </a:moveTo>
                  <a:cubicBezTo>
                    <a:pt x="14" y="301"/>
                    <a:pt x="10" y="300"/>
                    <a:pt x="7" y="296"/>
                  </a:cubicBezTo>
                  <a:cubicBezTo>
                    <a:pt x="0" y="290"/>
                    <a:pt x="0" y="279"/>
                    <a:pt x="7" y="273"/>
                  </a:cubicBezTo>
                  <a:lnTo>
                    <a:pt x="273" y="6"/>
                  </a:lnTo>
                  <a:cubicBezTo>
                    <a:pt x="280" y="0"/>
                    <a:pt x="290" y="0"/>
                    <a:pt x="297" y="6"/>
                  </a:cubicBezTo>
                  <a:cubicBezTo>
                    <a:pt x="303" y="13"/>
                    <a:pt x="303" y="23"/>
                    <a:pt x="297" y="30"/>
                  </a:cubicBezTo>
                  <a:lnTo>
                    <a:pt x="30" y="296"/>
                  </a:lnTo>
                  <a:cubicBezTo>
                    <a:pt x="27" y="300"/>
                    <a:pt x="23" y="301"/>
                    <a:pt x="18" y="3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3" name="Freeform 150">
              <a:extLst>
                <a:ext uri="{FF2B5EF4-FFF2-40B4-BE49-F238E27FC236}">
                  <a16:creationId xmlns:a16="http://schemas.microsoft.com/office/drawing/2014/main" id="{9374717A-B895-4101-BBBC-07D71CE1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6030913"/>
              <a:ext cx="306388" cy="303213"/>
            </a:xfrm>
            <a:custGeom>
              <a:avLst/>
              <a:gdLst>
                <a:gd name="T0" fmla="*/ 18 w 303"/>
                <a:gd name="T1" fmla="*/ 301 h 301"/>
                <a:gd name="T2" fmla="*/ 7 w 303"/>
                <a:gd name="T3" fmla="*/ 296 h 301"/>
                <a:gd name="T4" fmla="*/ 7 w 303"/>
                <a:gd name="T5" fmla="*/ 273 h 301"/>
                <a:gd name="T6" fmla="*/ 273 w 303"/>
                <a:gd name="T7" fmla="*/ 6 h 301"/>
                <a:gd name="T8" fmla="*/ 297 w 303"/>
                <a:gd name="T9" fmla="*/ 6 h 301"/>
                <a:gd name="T10" fmla="*/ 297 w 303"/>
                <a:gd name="T11" fmla="*/ 30 h 301"/>
                <a:gd name="T12" fmla="*/ 30 w 303"/>
                <a:gd name="T13" fmla="*/ 296 h 301"/>
                <a:gd name="T14" fmla="*/ 18 w 303"/>
                <a:gd name="T15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301">
                  <a:moveTo>
                    <a:pt x="18" y="301"/>
                  </a:moveTo>
                  <a:cubicBezTo>
                    <a:pt x="14" y="301"/>
                    <a:pt x="10" y="300"/>
                    <a:pt x="7" y="296"/>
                  </a:cubicBezTo>
                  <a:cubicBezTo>
                    <a:pt x="0" y="290"/>
                    <a:pt x="0" y="279"/>
                    <a:pt x="7" y="273"/>
                  </a:cubicBezTo>
                  <a:lnTo>
                    <a:pt x="273" y="6"/>
                  </a:lnTo>
                  <a:cubicBezTo>
                    <a:pt x="280" y="0"/>
                    <a:pt x="290" y="0"/>
                    <a:pt x="297" y="6"/>
                  </a:cubicBezTo>
                  <a:cubicBezTo>
                    <a:pt x="303" y="13"/>
                    <a:pt x="303" y="23"/>
                    <a:pt x="297" y="30"/>
                  </a:cubicBezTo>
                  <a:lnTo>
                    <a:pt x="30" y="296"/>
                  </a:lnTo>
                  <a:cubicBezTo>
                    <a:pt x="27" y="300"/>
                    <a:pt x="23" y="301"/>
                    <a:pt x="18" y="3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4" name="Gruppieren 272">
            <a:extLst>
              <a:ext uri="{FF2B5EF4-FFF2-40B4-BE49-F238E27FC236}">
                <a16:creationId xmlns:a16="http://schemas.microsoft.com/office/drawing/2014/main" id="{62C46FBF-6EAC-4D80-A66C-1A1C6137B0DE}"/>
              </a:ext>
            </a:extLst>
          </p:cNvPr>
          <p:cNvGrpSpPr>
            <a:grpSpLocks noChangeAspect="1"/>
          </p:cNvGrpSpPr>
          <p:nvPr/>
        </p:nvGrpSpPr>
        <p:grpSpPr>
          <a:xfrm>
            <a:off x="8753894" y="6010204"/>
            <a:ext cx="446818" cy="382803"/>
            <a:chOff x="5549900" y="3646488"/>
            <a:chExt cx="1076326" cy="973137"/>
          </a:xfrm>
          <a:solidFill>
            <a:schemeClr val="bg1">
              <a:lumMod val="50000"/>
            </a:schemeClr>
          </a:solidFill>
        </p:grpSpPr>
        <p:sp>
          <p:nvSpPr>
            <p:cNvPr id="75" name="Freeform 202">
              <a:extLst>
                <a:ext uri="{FF2B5EF4-FFF2-40B4-BE49-F238E27FC236}">
                  <a16:creationId xmlns:a16="http://schemas.microsoft.com/office/drawing/2014/main" id="{62EDC874-BE19-47F3-82B7-6CFC7C0A1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3646488"/>
              <a:ext cx="938213" cy="671513"/>
            </a:xfrm>
            <a:custGeom>
              <a:avLst/>
              <a:gdLst>
                <a:gd name="T0" fmla="*/ 797 w 931"/>
                <a:gd name="T1" fmla="*/ 666 h 666"/>
                <a:gd name="T2" fmla="*/ 783 w 931"/>
                <a:gd name="T3" fmla="*/ 659 h 666"/>
                <a:gd name="T4" fmla="*/ 666 w 931"/>
                <a:gd name="T5" fmla="*/ 493 h 666"/>
                <a:gd name="T6" fmla="*/ 665 w 931"/>
                <a:gd name="T7" fmla="*/ 475 h 666"/>
                <a:gd name="T8" fmla="*/ 680 w 931"/>
                <a:gd name="T9" fmla="*/ 466 h 666"/>
                <a:gd name="T10" fmla="*/ 713 w 931"/>
                <a:gd name="T11" fmla="*/ 466 h 666"/>
                <a:gd name="T12" fmla="*/ 397 w 931"/>
                <a:gd name="T13" fmla="*/ 166 h 666"/>
                <a:gd name="T14" fmla="*/ 114 w 931"/>
                <a:gd name="T15" fmla="*/ 341 h 666"/>
                <a:gd name="T16" fmla="*/ 84 w 931"/>
                <a:gd name="T17" fmla="*/ 326 h 666"/>
                <a:gd name="T18" fmla="*/ 397 w 931"/>
                <a:gd name="T19" fmla="*/ 133 h 666"/>
                <a:gd name="T20" fmla="*/ 747 w 931"/>
                <a:gd name="T21" fmla="*/ 483 h 666"/>
                <a:gd name="T22" fmla="*/ 730 w 931"/>
                <a:gd name="T23" fmla="*/ 500 h 666"/>
                <a:gd name="T24" fmla="*/ 712 w 931"/>
                <a:gd name="T25" fmla="*/ 500 h 666"/>
                <a:gd name="T26" fmla="*/ 797 w 931"/>
                <a:gd name="T27" fmla="*/ 621 h 666"/>
                <a:gd name="T28" fmla="*/ 881 w 931"/>
                <a:gd name="T29" fmla="*/ 500 h 666"/>
                <a:gd name="T30" fmla="*/ 863 w 931"/>
                <a:gd name="T31" fmla="*/ 500 h 666"/>
                <a:gd name="T32" fmla="*/ 847 w 931"/>
                <a:gd name="T33" fmla="*/ 483 h 666"/>
                <a:gd name="T34" fmla="*/ 397 w 931"/>
                <a:gd name="T35" fmla="*/ 33 h 666"/>
                <a:gd name="T36" fmla="*/ 27 w 931"/>
                <a:gd name="T37" fmla="*/ 226 h 666"/>
                <a:gd name="T38" fmla="*/ 0 w 931"/>
                <a:gd name="T39" fmla="*/ 207 h 666"/>
                <a:gd name="T40" fmla="*/ 397 w 931"/>
                <a:gd name="T41" fmla="*/ 0 h 666"/>
                <a:gd name="T42" fmla="*/ 880 w 931"/>
                <a:gd name="T43" fmla="*/ 466 h 666"/>
                <a:gd name="T44" fmla="*/ 913 w 931"/>
                <a:gd name="T45" fmla="*/ 466 h 666"/>
                <a:gd name="T46" fmla="*/ 928 w 931"/>
                <a:gd name="T47" fmla="*/ 475 h 666"/>
                <a:gd name="T48" fmla="*/ 927 w 931"/>
                <a:gd name="T49" fmla="*/ 493 h 666"/>
                <a:gd name="T50" fmla="*/ 810 w 931"/>
                <a:gd name="T51" fmla="*/ 659 h 666"/>
                <a:gd name="T52" fmla="*/ 797 w 931"/>
                <a:gd name="T5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31" h="666">
                  <a:moveTo>
                    <a:pt x="797" y="666"/>
                  </a:moveTo>
                  <a:cubicBezTo>
                    <a:pt x="791" y="666"/>
                    <a:pt x="786" y="664"/>
                    <a:pt x="783" y="659"/>
                  </a:cubicBezTo>
                  <a:lnTo>
                    <a:pt x="666" y="493"/>
                  </a:lnTo>
                  <a:cubicBezTo>
                    <a:pt x="663" y="487"/>
                    <a:pt x="662" y="481"/>
                    <a:pt x="665" y="475"/>
                  </a:cubicBezTo>
                  <a:cubicBezTo>
                    <a:pt x="668" y="470"/>
                    <a:pt x="674" y="466"/>
                    <a:pt x="680" y="466"/>
                  </a:cubicBezTo>
                  <a:lnTo>
                    <a:pt x="713" y="466"/>
                  </a:lnTo>
                  <a:cubicBezTo>
                    <a:pt x="704" y="299"/>
                    <a:pt x="566" y="166"/>
                    <a:pt x="397" y="166"/>
                  </a:cubicBezTo>
                  <a:cubicBezTo>
                    <a:pt x="276" y="166"/>
                    <a:pt x="168" y="233"/>
                    <a:pt x="114" y="341"/>
                  </a:cubicBezTo>
                  <a:lnTo>
                    <a:pt x="84" y="326"/>
                  </a:lnTo>
                  <a:cubicBezTo>
                    <a:pt x="144" y="207"/>
                    <a:pt x="264" y="133"/>
                    <a:pt x="397" y="133"/>
                  </a:cubicBezTo>
                  <a:cubicBezTo>
                    <a:pt x="590" y="133"/>
                    <a:pt x="747" y="290"/>
                    <a:pt x="747" y="483"/>
                  </a:cubicBezTo>
                  <a:cubicBezTo>
                    <a:pt x="747" y="492"/>
                    <a:pt x="739" y="500"/>
                    <a:pt x="730" y="500"/>
                  </a:cubicBezTo>
                  <a:lnTo>
                    <a:pt x="712" y="500"/>
                  </a:lnTo>
                  <a:lnTo>
                    <a:pt x="797" y="621"/>
                  </a:lnTo>
                  <a:lnTo>
                    <a:pt x="881" y="500"/>
                  </a:lnTo>
                  <a:lnTo>
                    <a:pt x="863" y="500"/>
                  </a:lnTo>
                  <a:cubicBezTo>
                    <a:pt x="854" y="500"/>
                    <a:pt x="847" y="492"/>
                    <a:pt x="847" y="483"/>
                  </a:cubicBezTo>
                  <a:cubicBezTo>
                    <a:pt x="847" y="235"/>
                    <a:pt x="645" y="33"/>
                    <a:pt x="397" y="33"/>
                  </a:cubicBezTo>
                  <a:cubicBezTo>
                    <a:pt x="250" y="33"/>
                    <a:pt x="112" y="105"/>
                    <a:pt x="27" y="226"/>
                  </a:cubicBezTo>
                  <a:lnTo>
                    <a:pt x="0" y="207"/>
                  </a:lnTo>
                  <a:cubicBezTo>
                    <a:pt x="90" y="77"/>
                    <a:pt x="239" y="0"/>
                    <a:pt x="397" y="0"/>
                  </a:cubicBezTo>
                  <a:cubicBezTo>
                    <a:pt x="658" y="0"/>
                    <a:pt x="871" y="208"/>
                    <a:pt x="880" y="466"/>
                  </a:cubicBezTo>
                  <a:lnTo>
                    <a:pt x="913" y="466"/>
                  </a:lnTo>
                  <a:cubicBezTo>
                    <a:pt x="920" y="466"/>
                    <a:pt x="925" y="470"/>
                    <a:pt x="928" y="475"/>
                  </a:cubicBezTo>
                  <a:cubicBezTo>
                    <a:pt x="931" y="481"/>
                    <a:pt x="931" y="487"/>
                    <a:pt x="927" y="493"/>
                  </a:cubicBezTo>
                  <a:lnTo>
                    <a:pt x="810" y="659"/>
                  </a:lnTo>
                  <a:cubicBezTo>
                    <a:pt x="807" y="664"/>
                    <a:pt x="802" y="666"/>
                    <a:pt x="797" y="6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6" name="Freeform 203">
              <a:extLst>
                <a:ext uri="{FF2B5EF4-FFF2-40B4-BE49-F238E27FC236}">
                  <a16:creationId xmlns:a16="http://schemas.microsoft.com/office/drawing/2014/main" id="{5CA4F0E1-08DF-4EDF-8168-FBD55AB14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3946525"/>
              <a:ext cx="938213" cy="673100"/>
            </a:xfrm>
            <a:custGeom>
              <a:avLst/>
              <a:gdLst>
                <a:gd name="T0" fmla="*/ 535 w 931"/>
                <a:gd name="T1" fmla="*/ 668 h 668"/>
                <a:gd name="T2" fmla="*/ 52 w 931"/>
                <a:gd name="T3" fmla="*/ 202 h 668"/>
                <a:gd name="T4" fmla="*/ 18 w 931"/>
                <a:gd name="T5" fmla="*/ 202 h 668"/>
                <a:gd name="T6" fmla="*/ 3 w 931"/>
                <a:gd name="T7" fmla="*/ 193 h 668"/>
                <a:gd name="T8" fmla="*/ 4 w 931"/>
                <a:gd name="T9" fmla="*/ 175 h 668"/>
                <a:gd name="T10" fmla="*/ 121 w 931"/>
                <a:gd name="T11" fmla="*/ 9 h 668"/>
                <a:gd name="T12" fmla="*/ 148 w 931"/>
                <a:gd name="T13" fmla="*/ 9 h 668"/>
                <a:gd name="T14" fmla="*/ 265 w 931"/>
                <a:gd name="T15" fmla="*/ 175 h 668"/>
                <a:gd name="T16" fmla="*/ 266 w 931"/>
                <a:gd name="T17" fmla="*/ 193 h 668"/>
                <a:gd name="T18" fmla="*/ 251 w 931"/>
                <a:gd name="T19" fmla="*/ 202 h 668"/>
                <a:gd name="T20" fmla="*/ 218 w 931"/>
                <a:gd name="T21" fmla="*/ 202 h 668"/>
                <a:gd name="T22" fmla="*/ 535 w 931"/>
                <a:gd name="T23" fmla="*/ 502 h 668"/>
                <a:gd name="T24" fmla="*/ 818 w 931"/>
                <a:gd name="T25" fmla="*/ 328 h 668"/>
                <a:gd name="T26" fmla="*/ 847 w 931"/>
                <a:gd name="T27" fmla="*/ 343 h 668"/>
                <a:gd name="T28" fmla="*/ 535 w 931"/>
                <a:gd name="T29" fmla="*/ 535 h 668"/>
                <a:gd name="T30" fmla="*/ 185 w 931"/>
                <a:gd name="T31" fmla="*/ 185 h 668"/>
                <a:gd name="T32" fmla="*/ 201 w 931"/>
                <a:gd name="T33" fmla="*/ 168 h 668"/>
                <a:gd name="T34" fmla="*/ 219 w 931"/>
                <a:gd name="T35" fmla="*/ 168 h 668"/>
                <a:gd name="T36" fmla="*/ 135 w 931"/>
                <a:gd name="T37" fmla="*/ 47 h 668"/>
                <a:gd name="T38" fmla="*/ 50 w 931"/>
                <a:gd name="T39" fmla="*/ 168 h 668"/>
                <a:gd name="T40" fmla="*/ 68 w 931"/>
                <a:gd name="T41" fmla="*/ 168 h 668"/>
                <a:gd name="T42" fmla="*/ 85 w 931"/>
                <a:gd name="T43" fmla="*/ 185 h 668"/>
                <a:gd name="T44" fmla="*/ 535 w 931"/>
                <a:gd name="T45" fmla="*/ 635 h 668"/>
                <a:gd name="T46" fmla="*/ 904 w 931"/>
                <a:gd name="T47" fmla="*/ 442 h 668"/>
                <a:gd name="T48" fmla="*/ 931 w 931"/>
                <a:gd name="T49" fmla="*/ 461 h 668"/>
                <a:gd name="T50" fmla="*/ 535 w 931"/>
                <a:gd name="T51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1" h="668">
                  <a:moveTo>
                    <a:pt x="535" y="668"/>
                  </a:moveTo>
                  <a:cubicBezTo>
                    <a:pt x="274" y="668"/>
                    <a:pt x="60" y="460"/>
                    <a:pt x="52" y="202"/>
                  </a:cubicBezTo>
                  <a:lnTo>
                    <a:pt x="18" y="202"/>
                  </a:lnTo>
                  <a:cubicBezTo>
                    <a:pt x="12" y="202"/>
                    <a:pt x="6" y="198"/>
                    <a:pt x="3" y="193"/>
                  </a:cubicBezTo>
                  <a:cubicBezTo>
                    <a:pt x="0" y="187"/>
                    <a:pt x="1" y="181"/>
                    <a:pt x="4" y="175"/>
                  </a:cubicBezTo>
                  <a:lnTo>
                    <a:pt x="121" y="9"/>
                  </a:lnTo>
                  <a:cubicBezTo>
                    <a:pt x="127" y="0"/>
                    <a:pt x="142" y="0"/>
                    <a:pt x="148" y="9"/>
                  </a:cubicBezTo>
                  <a:lnTo>
                    <a:pt x="265" y="175"/>
                  </a:lnTo>
                  <a:cubicBezTo>
                    <a:pt x="269" y="181"/>
                    <a:pt x="269" y="187"/>
                    <a:pt x="266" y="193"/>
                  </a:cubicBezTo>
                  <a:cubicBezTo>
                    <a:pt x="263" y="198"/>
                    <a:pt x="258" y="202"/>
                    <a:pt x="251" y="202"/>
                  </a:cubicBezTo>
                  <a:lnTo>
                    <a:pt x="218" y="202"/>
                  </a:lnTo>
                  <a:cubicBezTo>
                    <a:pt x="227" y="369"/>
                    <a:pt x="366" y="502"/>
                    <a:pt x="535" y="502"/>
                  </a:cubicBezTo>
                  <a:cubicBezTo>
                    <a:pt x="655" y="502"/>
                    <a:pt x="763" y="435"/>
                    <a:pt x="818" y="328"/>
                  </a:cubicBezTo>
                  <a:lnTo>
                    <a:pt x="847" y="343"/>
                  </a:lnTo>
                  <a:cubicBezTo>
                    <a:pt x="787" y="461"/>
                    <a:pt x="668" y="535"/>
                    <a:pt x="535" y="535"/>
                  </a:cubicBezTo>
                  <a:cubicBezTo>
                    <a:pt x="342" y="535"/>
                    <a:pt x="185" y="378"/>
                    <a:pt x="185" y="185"/>
                  </a:cubicBezTo>
                  <a:cubicBezTo>
                    <a:pt x="185" y="176"/>
                    <a:pt x="192" y="168"/>
                    <a:pt x="201" y="168"/>
                  </a:cubicBezTo>
                  <a:lnTo>
                    <a:pt x="219" y="168"/>
                  </a:lnTo>
                  <a:lnTo>
                    <a:pt x="135" y="47"/>
                  </a:lnTo>
                  <a:lnTo>
                    <a:pt x="50" y="168"/>
                  </a:lnTo>
                  <a:lnTo>
                    <a:pt x="68" y="168"/>
                  </a:lnTo>
                  <a:cubicBezTo>
                    <a:pt x="77" y="168"/>
                    <a:pt x="85" y="176"/>
                    <a:pt x="85" y="185"/>
                  </a:cubicBezTo>
                  <a:cubicBezTo>
                    <a:pt x="85" y="433"/>
                    <a:pt x="287" y="635"/>
                    <a:pt x="535" y="635"/>
                  </a:cubicBezTo>
                  <a:cubicBezTo>
                    <a:pt x="682" y="635"/>
                    <a:pt x="820" y="563"/>
                    <a:pt x="904" y="442"/>
                  </a:cubicBezTo>
                  <a:lnTo>
                    <a:pt x="931" y="461"/>
                  </a:lnTo>
                  <a:cubicBezTo>
                    <a:pt x="841" y="591"/>
                    <a:pt x="693" y="668"/>
                    <a:pt x="535" y="66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7" name="Freeform 204">
              <a:extLst>
                <a:ext uri="{FF2B5EF4-FFF2-40B4-BE49-F238E27FC236}">
                  <a16:creationId xmlns:a16="http://schemas.microsoft.com/office/drawing/2014/main" id="{CD82F3C4-C635-4334-AB1A-59D6EF709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2325" y="3948113"/>
              <a:ext cx="369888" cy="369888"/>
            </a:xfrm>
            <a:custGeom>
              <a:avLst/>
              <a:gdLst>
                <a:gd name="T0" fmla="*/ 184 w 367"/>
                <a:gd name="T1" fmla="*/ 33 h 366"/>
                <a:gd name="T2" fmla="*/ 34 w 367"/>
                <a:gd name="T3" fmla="*/ 183 h 366"/>
                <a:gd name="T4" fmla="*/ 184 w 367"/>
                <a:gd name="T5" fmla="*/ 333 h 366"/>
                <a:gd name="T6" fmla="*/ 334 w 367"/>
                <a:gd name="T7" fmla="*/ 183 h 366"/>
                <a:gd name="T8" fmla="*/ 184 w 367"/>
                <a:gd name="T9" fmla="*/ 33 h 366"/>
                <a:gd name="T10" fmla="*/ 184 w 367"/>
                <a:gd name="T11" fmla="*/ 366 h 366"/>
                <a:gd name="T12" fmla="*/ 0 w 367"/>
                <a:gd name="T13" fmla="*/ 183 h 366"/>
                <a:gd name="T14" fmla="*/ 184 w 367"/>
                <a:gd name="T15" fmla="*/ 0 h 366"/>
                <a:gd name="T16" fmla="*/ 367 w 367"/>
                <a:gd name="T17" fmla="*/ 183 h 366"/>
                <a:gd name="T18" fmla="*/ 184 w 367"/>
                <a:gd name="T1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6">
                  <a:moveTo>
                    <a:pt x="184" y="33"/>
                  </a:moveTo>
                  <a:cubicBezTo>
                    <a:pt x="101" y="33"/>
                    <a:pt x="34" y="100"/>
                    <a:pt x="34" y="183"/>
                  </a:cubicBezTo>
                  <a:cubicBezTo>
                    <a:pt x="34" y="266"/>
                    <a:pt x="101" y="333"/>
                    <a:pt x="184" y="333"/>
                  </a:cubicBezTo>
                  <a:cubicBezTo>
                    <a:pt x="266" y="333"/>
                    <a:pt x="334" y="266"/>
                    <a:pt x="334" y="183"/>
                  </a:cubicBezTo>
                  <a:cubicBezTo>
                    <a:pt x="334" y="100"/>
                    <a:pt x="266" y="33"/>
                    <a:pt x="184" y="33"/>
                  </a:cubicBezTo>
                  <a:moveTo>
                    <a:pt x="184" y="366"/>
                  </a:moveTo>
                  <a:cubicBezTo>
                    <a:pt x="83" y="366"/>
                    <a:pt x="0" y="284"/>
                    <a:pt x="0" y="183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285" y="0"/>
                    <a:pt x="367" y="82"/>
                    <a:pt x="367" y="183"/>
                  </a:cubicBezTo>
                  <a:cubicBezTo>
                    <a:pt x="367" y="284"/>
                    <a:pt x="285" y="366"/>
                    <a:pt x="184" y="3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8" name="Rectangle 206">
              <a:extLst>
                <a:ext uri="{FF2B5EF4-FFF2-40B4-BE49-F238E27FC236}">
                  <a16:creationId xmlns:a16="http://schemas.microsoft.com/office/drawing/2014/main" id="{CCBF7137-B928-4B82-8A90-138EE7558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0" y="41163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9" name="Rectangle 207">
              <a:extLst>
                <a:ext uri="{FF2B5EF4-FFF2-40B4-BE49-F238E27FC236}">
                  <a16:creationId xmlns:a16="http://schemas.microsoft.com/office/drawing/2014/main" id="{6E47BD27-B72B-46CE-8D87-F5E21F43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25" y="4116388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0" name="Rectangle 208">
              <a:extLst>
                <a:ext uri="{FF2B5EF4-FFF2-40B4-BE49-F238E27FC236}">
                  <a16:creationId xmlns:a16="http://schemas.microsoft.com/office/drawing/2014/main" id="{27CEBCB2-3060-486B-8D3F-4448423F3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1163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Gruppieren 329">
            <a:extLst>
              <a:ext uri="{FF2B5EF4-FFF2-40B4-BE49-F238E27FC236}">
                <a16:creationId xmlns:a16="http://schemas.microsoft.com/office/drawing/2014/main" id="{D3643BF7-4E0D-4CCA-88F2-662265AFBC9F}"/>
              </a:ext>
            </a:extLst>
          </p:cNvPr>
          <p:cNvGrpSpPr>
            <a:grpSpLocks noChangeAspect="1"/>
          </p:cNvGrpSpPr>
          <p:nvPr/>
        </p:nvGrpSpPr>
        <p:grpSpPr>
          <a:xfrm>
            <a:off x="10786770" y="6008913"/>
            <a:ext cx="339022" cy="380783"/>
            <a:chOff x="2073275" y="0"/>
            <a:chExt cx="908050" cy="1076326"/>
          </a:xfrm>
          <a:solidFill>
            <a:schemeClr val="bg1">
              <a:lumMod val="50000"/>
            </a:schemeClr>
          </a:solidFill>
        </p:grpSpPr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E454CF59-F829-4FF5-B868-E84A3F22C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0"/>
              <a:ext cx="908050" cy="303213"/>
            </a:xfrm>
            <a:custGeom>
              <a:avLst/>
              <a:gdLst>
                <a:gd name="T0" fmla="*/ 34 w 900"/>
                <a:gd name="T1" fmla="*/ 267 h 300"/>
                <a:gd name="T2" fmla="*/ 867 w 900"/>
                <a:gd name="T3" fmla="*/ 267 h 300"/>
                <a:gd name="T4" fmla="*/ 867 w 900"/>
                <a:gd name="T5" fmla="*/ 33 h 300"/>
                <a:gd name="T6" fmla="*/ 34 w 900"/>
                <a:gd name="T7" fmla="*/ 33 h 300"/>
                <a:gd name="T8" fmla="*/ 34 w 900"/>
                <a:gd name="T9" fmla="*/ 267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7"/>
                  </a:moveTo>
                  <a:lnTo>
                    <a:pt x="867" y="267"/>
                  </a:lnTo>
                  <a:lnTo>
                    <a:pt x="867" y="33"/>
                  </a:lnTo>
                  <a:lnTo>
                    <a:pt x="34" y="33"/>
                  </a:lnTo>
                  <a:lnTo>
                    <a:pt x="34" y="267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4D056DCE-3320-4A62-B64D-FC228B39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285750"/>
              <a:ext cx="33338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4" name="Rectangle 22">
              <a:extLst>
                <a:ext uri="{FF2B5EF4-FFF2-40B4-BE49-F238E27FC236}">
                  <a16:creationId xmlns:a16="http://schemas.microsoft.com/office/drawing/2014/main" id="{7A3A6D4C-8E94-4F4E-8D17-914653C60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285750"/>
              <a:ext cx="34925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9E78AA70-A863-412C-A3A0-A7170EB7E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EA1AB701-EA4C-4A55-91B9-228F81E4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D0F67589-260E-409B-939B-CB733FF7A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EC99E544-D968-4DAE-B2C5-C936E399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93533E7A-A15D-49F4-B03E-AE08F5E6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8578683D-820F-491D-BF2A-EA11D8FBE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334963"/>
              <a:ext cx="908050" cy="303213"/>
            </a:xfrm>
            <a:custGeom>
              <a:avLst/>
              <a:gdLst>
                <a:gd name="T0" fmla="*/ 34 w 900"/>
                <a:gd name="T1" fmla="*/ 267 h 300"/>
                <a:gd name="T2" fmla="*/ 867 w 900"/>
                <a:gd name="T3" fmla="*/ 267 h 300"/>
                <a:gd name="T4" fmla="*/ 867 w 900"/>
                <a:gd name="T5" fmla="*/ 34 h 300"/>
                <a:gd name="T6" fmla="*/ 34 w 900"/>
                <a:gd name="T7" fmla="*/ 34 h 300"/>
                <a:gd name="T8" fmla="*/ 34 w 900"/>
                <a:gd name="T9" fmla="*/ 267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7"/>
                  </a:moveTo>
                  <a:lnTo>
                    <a:pt x="867" y="267"/>
                  </a:lnTo>
                  <a:lnTo>
                    <a:pt x="867" y="34"/>
                  </a:lnTo>
                  <a:lnTo>
                    <a:pt x="34" y="34"/>
                  </a:lnTo>
                  <a:lnTo>
                    <a:pt x="34" y="267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8BC72B4D-B029-4DD7-9B04-5FE6E7850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622300"/>
              <a:ext cx="33338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2" name="Rectangle 30">
              <a:extLst>
                <a:ext uri="{FF2B5EF4-FFF2-40B4-BE49-F238E27FC236}">
                  <a16:creationId xmlns:a16="http://schemas.microsoft.com/office/drawing/2014/main" id="{B6B5C164-7F2E-4FFC-BE6D-CDB3DD030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622300"/>
              <a:ext cx="34925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3" name="Rectangle 31">
              <a:extLst>
                <a:ext uri="{FF2B5EF4-FFF2-40B4-BE49-F238E27FC236}">
                  <a16:creationId xmlns:a16="http://schemas.microsoft.com/office/drawing/2014/main" id="{CFF68CF3-37BD-4DF0-9513-7A9226A4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4" name="Rectangle 32">
              <a:extLst>
                <a:ext uri="{FF2B5EF4-FFF2-40B4-BE49-F238E27FC236}">
                  <a16:creationId xmlns:a16="http://schemas.microsoft.com/office/drawing/2014/main" id="{C7717E6E-C6D9-4D09-9A3C-FB9CEA6A4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5" name="Rectangle 33">
              <a:extLst>
                <a:ext uri="{FF2B5EF4-FFF2-40B4-BE49-F238E27FC236}">
                  <a16:creationId xmlns:a16="http://schemas.microsoft.com/office/drawing/2014/main" id="{43456907-698E-42AE-9B9B-03BA8FF17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6" name="Rectangle 34">
              <a:extLst>
                <a:ext uri="{FF2B5EF4-FFF2-40B4-BE49-F238E27FC236}">
                  <a16:creationId xmlns:a16="http://schemas.microsoft.com/office/drawing/2014/main" id="{2E818ECE-28CC-449C-B73D-A40FD5AFB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7" name="Rectangle 35">
              <a:extLst>
                <a:ext uri="{FF2B5EF4-FFF2-40B4-BE49-F238E27FC236}">
                  <a16:creationId xmlns:a16="http://schemas.microsoft.com/office/drawing/2014/main" id="{8BBA76E5-D862-44D7-81A3-BE1849F8B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8" name="Rectangle 36">
              <a:extLst>
                <a:ext uri="{FF2B5EF4-FFF2-40B4-BE49-F238E27FC236}">
                  <a16:creationId xmlns:a16="http://schemas.microsoft.com/office/drawing/2014/main" id="{22B9D510-2A8D-478B-A5EA-8450DB31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4714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9" name="Rectangle 37">
              <a:extLst>
                <a:ext uri="{FF2B5EF4-FFF2-40B4-BE49-F238E27FC236}">
                  <a16:creationId xmlns:a16="http://schemas.microsoft.com/office/drawing/2014/main" id="{04BA713D-1A3C-420D-988D-E076436B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4714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0" name="Rectangle 38">
              <a:extLst>
                <a:ext uri="{FF2B5EF4-FFF2-40B4-BE49-F238E27FC236}">
                  <a16:creationId xmlns:a16="http://schemas.microsoft.com/office/drawing/2014/main" id="{3FD3CC6C-9F06-4FFF-AD95-3A4EA7CF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471488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2BE1667A-0D5C-4386-BDF4-C3C03C6A2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673100"/>
              <a:ext cx="908050" cy="301625"/>
            </a:xfrm>
            <a:custGeom>
              <a:avLst/>
              <a:gdLst>
                <a:gd name="T0" fmla="*/ 34 w 900"/>
                <a:gd name="T1" fmla="*/ 266 h 300"/>
                <a:gd name="T2" fmla="*/ 867 w 900"/>
                <a:gd name="T3" fmla="*/ 266 h 300"/>
                <a:gd name="T4" fmla="*/ 867 w 900"/>
                <a:gd name="T5" fmla="*/ 33 h 300"/>
                <a:gd name="T6" fmla="*/ 34 w 900"/>
                <a:gd name="T7" fmla="*/ 33 h 300"/>
                <a:gd name="T8" fmla="*/ 34 w 900"/>
                <a:gd name="T9" fmla="*/ 266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6"/>
                  </a:moveTo>
                  <a:lnTo>
                    <a:pt x="867" y="266"/>
                  </a:lnTo>
                  <a:lnTo>
                    <a:pt x="867" y="33"/>
                  </a:lnTo>
                  <a:lnTo>
                    <a:pt x="34" y="33"/>
                  </a:lnTo>
                  <a:lnTo>
                    <a:pt x="34" y="266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0E9330FC-9025-4E27-887C-B4E49877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957263"/>
              <a:ext cx="33338" cy="1190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3" name="Rectangle 41">
              <a:extLst>
                <a:ext uri="{FF2B5EF4-FFF2-40B4-BE49-F238E27FC236}">
                  <a16:creationId xmlns:a16="http://schemas.microsoft.com/office/drawing/2014/main" id="{939FA11B-2C3F-4A70-A273-35151483D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957263"/>
              <a:ext cx="34925" cy="1190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4" name="Rectangle 42">
              <a:extLst>
                <a:ext uri="{FF2B5EF4-FFF2-40B4-BE49-F238E27FC236}">
                  <a16:creationId xmlns:a16="http://schemas.microsoft.com/office/drawing/2014/main" id="{D4F62E9D-2620-4622-AEE8-C742FF54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5" name="Rectangle 43">
              <a:extLst>
                <a:ext uri="{FF2B5EF4-FFF2-40B4-BE49-F238E27FC236}">
                  <a16:creationId xmlns:a16="http://schemas.microsoft.com/office/drawing/2014/main" id="{1B0854D3-4AA9-4C66-B2E3-A93BF0A54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6" name="Rectangle 44">
              <a:extLst>
                <a:ext uri="{FF2B5EF4-FFF2-40B4-BE49-F238E27FC236}">
                  <a16:creationId xmlns:a16="http://schemas.microsoft.com/office/drawing/2014/main" id="{0FA76E61-50F1-4E70-9CA0-9B813AF6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E1848497-527B-464E-9A5B-35A6F2B51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8" name="Rectangle 46">
              <a:extLst>
                <a:ext uri="{FF2B5EF4-FFF2-40B4-BE49-F238E27FC236}">
                  <a16:creationId xmlns:a16="http://schemas.microsoft.com/office/drawing/2014/main" id="{C35D7A61-E627-48BA-AB86-E9041651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C57D5D51-2387-4648-9D16-18280EB827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420688"/>
              <a:ext cx="133350" cy="133350"/>
            </a:xfrm>
            <a:custGeom>
              <a:avLst/>
              <a:gdLst>
                <a:gd name="T0" fmla="*/ 67 w 133"/>
                <a:gd name="T1" fmla="*/ 33 h 133"/>
                <a:gd name="T2" fmla="*/ 33 w 133"/>
                <a:gd name="T3" fmla="*/ 66 h 133"/>
                <a:gd name="T4" fmla="*/ 67 w 133"/>
                <a:gd name="T5" fmla="*/ 100 h 133"/>
                <a:gd name="T6" fmla="*/ 100 w 133"/>
                <a:gd name="T7" fmla="*/ 66 h 133"/>
                <a:gd name="T8" fmla="*/ 67 w 133"/>
                <a:gd name="T9" fmla="*/ 33 h 133"/>
                <a:gd name="T10" fmla="*/ 67 w 133"/>
                <a:gd name="T11" fmla="*/ 133 h 133"/>
                <a:gd name="T12" fmla="*/ 0 w 133"/>
                <a:gd name="T13" fmla="*/ 66 h 133"/>
                <a:gd name="T14" fmla="*/ 67 w 133"/>
                <a:gd name="T15" fmla="*/ 0 h 133"/>
                <a:gd name="T16" fmla="*/ 133 w 133"/>
                <a:gd name="T17" fmla="*/ 66 h 133"/>
                <a:gd name="T18" fmla="*/ 67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7" y="33"/>
                  </a:moveTo>
                  <a:cubicBezTo>
                    <a:pt x="48" y="33"/>
                    <a:pt x="33" y="48"/>
                    <a:pt x="33" y="66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6"/>
                  </a:cubicBezTo>
                  <a:cubicBezTo>
                    <a:pt x="100" y="48"/>
                    <a:pt x="85" y="33"/>
                    <a:pt x="67" y="33"/>
                  </a:cubicBezTo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6"/>
                  </a:cubicBezTo>
                  <a:cubicBezTo>
                    <a:pt x="133" y="103"/>
                    <a:pt x="103" y="133"/>
                    <a:pt x="67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0" name="Rectangle 48">
              <a:extLst>
                <a:ext uri="{FF2B5EF4-FFF2-40B4-BE49-F238E27FC236}">
                  <a16:creationId xmlns:a16="http://schemas.microsoft.com/office/drawing/2014/main" id="{3A4F8416-4BE2-4AD7-8054-8936954FE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8064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1" name="Rectangle 49">
              <a:extLst>
                <a:ext uri="{FF2B5EF4-FFF2-40B4-BE49-F238E27FC236}">
                  <a16:creationId xmlns:a16="http://schemas.microsoft.com/office/drawing/2014/main" id="{3686CDE1-6292-4239-8357-3762F0FAE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8064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2" name="Rectangle 50">
              <a:extLst>
                <a:ext uri="{FF2B5EF4-FFF2-40B4-BE49-F238E27FC236}">
                  <a16:creationId xmlns:a16="http://schemas.microsoft.com/office/drawing/2014/main" id="{56D9BAF5-AA05-48A5-BC37-B68CBFF6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806450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3" name="Freeform 51">
              <a:extLst>
                <a:ext uri="{FF2B5EF4-FFF2-40B4-BE49-F238E27FC236}">
                  <a16:creationId xmlns:a16="http://schemas.microsoft.com/office/drawing/2014/main" id="{F6335278-5E5F-4E26-B9AE-2E71BC4FC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755650"/>
              <a:ext cx="133350" cy="134938"/>
            </a:xfrm>
            <a:custGeom>
              <a:avLst/>
              <a:gdLst>
                <a:gd name="T0" fmla="*/ 67 w 133"/>
                <a:gd name="T1" fmla="*/ 33 h 133"/>
                <a:gd name="T2" fmla="*/ 33 w 133"/>
                <a:gd name="T3" fmla="*/ 67 h 133"/>
                <a:gd name="T4" fmla="*/ 67 w 133"/>
                <a:gd name="T5" fmla="*/ 100 h 133"/>
                <a:gd name="T6" fmla="*/ 100 w 133"/>
                <a:gd name="T7" fmla="*/ 67 h 133"/>
                <a:gd name="T8" fmla="*/ 67 w 133"/>
                <a:gd name="T9" fmla="*/ 33 h 133"/>
                <a:gd name="T10" fmla="*/ 67 w 133"/>
                <a:gd name="T11" fmla="*/ 133 h 133"/>
                <a:gd name="T12" fmla="*/ 0 w 133"/>
                <a:gd name="T13" fmla="*/ 67 h 133"/>
                <a:gd name="T14" fmla="*/ 67 w 133"/>
                <a:gd name="T15" fmla="*/ 0 h 133"/>
                <a:gd name="T16" fmla="*/ 133 w 133"/>
                <a:gd name="T17" fmla="*/ 67 h 133"/>
                <a:gd name="T18" fmla="*/ 67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7" y="33"/>
                  </a:moveTo>
                  <a:cubicBezTo>
                    <a:pt x="48" y="33"/>
                    <a:pt x="33" y="48"/>
                    <a:pt x="33" y="67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8"/>
                    <a:pt x="85" y="33"/>
                    <a:pt x="67" y="33"/>
                  </a:cubicBezTo>
                  <a:moveTo>
                    <a:pt x="67" y="133"/>
                  </a:moveTo>
                  <a:cubicBezTo>
                    <a:pt x="30" y="133"/>
                    <a:pt x="0" y="103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3"/>
                    <a:pt x="103" y="133"/>
                    <a:pt x="67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4" name="Rectangle 52">
              <a:extLst>
                <a:ext uri="{FF2B5EF4-FFF2-40B4-BE49-F238E27FC236}">
                  <a16:creationId xmlns:a16="http://schemas.microsoft.com/office/drawing/2014/main" id="{0C2EABC8-98B0-4A00-BFCC-7186475F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133350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5" name="Rectangle 53">
              <a:extLst>
                <a:ext uri="{FF2B5EF4-FFF2-40B4-BE49-F238E27FC236}">
                  <a16:creationId xmlns:a16="http://schemas.microsoft.com/office/drawing/2014/main" id="{3022A30C-9B6B-4785-89E4-B8D80554A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133350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6" name="Rectangle 54">
              <a:extLst>
                <a:ext uri="{FF2B5EF4-FFF2-40B4-BE49-F238E27FC236}">
                  <a16:creationId xmlns:a16="http://schemas.microsoft.com/office/drawing/2014/main" id="{5EB08881-B500-424A-AE95-26ED6FAD7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133350"/>
              <a:ext cx="34925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7" name="Freeform 55">
              <a:extLst>
                <a:ext uri="{FF2B5EF4-FFF2-40B4-BE49-F238E27FC236}">
                  <a16:creationId xmlns:a16="http://schemas.microsoft.com/office/drawing/2014/main" id="{CC945002-53B6-4094-B04B-0B56C1ED1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84138"/>
              <a:ext cx="133350" cy="134938"/>
            </a:xfrm>
            <a:custGeom>
              <a:avLst/>
              <a:gdLst>
                <a:gd name="T0" fmla="*/ 67 w 133"/>
                <a:gd name="T1" fmla="*/ 34 h 134"/>
                <a:gd name="T2" fmla="*/ 33 w 133"/>
                <a:gd name="T3" fmla="*/ 67 h 134"/>
                <a:gd name="T4" fmla="*/ 67 w 133"/>
                <a:gd name="T5" fmla="*/ 100 h 134"/>
                <a:gd name="T6" fmla="*/ 100 w 133"/>
                <a:gd name="T7" fmla="*/ 67 h 134"/>
                <a:gd name="T8" fmla="*/ 67 w 133"/>
                <a:gd name="T9" fmla="*/ 34 h 134"/>
                <a:gd name="T10" fmla="*/ 67 w 133"/>
                <a:gd name="T11" fmla="*/ 134 h 134"/>
                <a:gd name="T12" fmla="*/ 0 w 133"/>
                <a:gd name="T13" fmla="*/ 67 h 134"/>
                <a:gd name="T14" fmla="*/ 67 w 133"/>
                <a:gd name="T15" fmla="*/ 0 h 134"/>
                <a:gd name="T16" fmla="*/ 133 w 133"/>
                <a:gd name="T17" fmla="*/ 67 h 134"/>
                <a:gd name="T18" fmla="*/ 67 w 133"/>
                <a:gd name="T1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4">
                  <a:moveTo>
                    <a:pt x="67" y="34"/>
                  </a:moveTo>
                  <a:cubicBezTo>
                    <a:pt x="48" y="34"/>
                    <a:pt x="33" y="49"/>
                    <a:pt x="33" y="67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9"/>
                    <a:pt x="85" y="34"/>
                    <a:pt x="67" y="34"/>
                  </a:cubicBezTo>
                  <a:moveTo>
                    <a:pt x="67" y="134"/>
                  </a:moveTo>
                  <a:cubicBezTo>
                    <a:pt x="30" y="134"/>
                    <a:pt x="0" y="104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4"/>
                    <a:pt x="103" y="134"/>
                    <a:pt x="67" y="13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FB67182B-8416-47F5-9C06-7A7243BFD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213" y="1008063"/>
              <a:ext cx="6381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21" name="Gerader Verbinder 374">
            <a:extLst>
              <a:ext uri="{FF2B5EF4-FFF2-40B4-BE49-F238E27FC236}">
                <a16:creationId xmlns:a16="http://schemas.microsoft.com/office/drawing/2014/main" id="{7385F34B-AFAC-4601-B431-E78C7063652B}"/>
              </a:ext>
            </a:extLst>
          </p:cNvPr>
          <p:cNvCxnSpPr>
            <a:cxnSpLocks/>
          </p:cNvCxnSpPr>
          <p:nvPr/>
        </p:nvCxnSpPr>
        <p:spPr>
          <a:xfrm flipV="1">
            <a:off x="220916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375">
            <a:extLst>
              <a:ext uri="{FF2B5EF4-FFF2-40B4-BE49-F238E27FC236}">
                <a16:creationId xmlns:a16="http://schemas.microsoft.com/office/drawing/2014/main" id="{92A642AA-0C97-4378-9EBE-85CEF1AE855F}"/>
              </a:ext>
            </a:extLst>
          </p:cNvPr>
          <p:cNvCxnSpPr>
            <a:cxnSpLocks/>
          </p:cNvCxnSpPr>
          <p:nvPr/>
        </p:nvCxnSpPr>
        <p:spPr>
          <a:xfrm flipV="1">
            <a:off x="4153772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376">
            <a:extLst>
              <a:ext uri="{FF2B5EF4-FFF2-40B4-BE49-F238E27FC236}">
                <a16:creationId xmlns:a16="http://schemas.microsoft.com/office/drawing/2014/main" id="{8E102F42-C6A1-4DBF-B929-5C1F8CB2D04A}"/>
              </a:ext>
            </a:extLst>
          </p:cNvPr>
          <p:cNvCxnSpPr>
            <a:cxnSpLocks/>
          </p:cNvCxnSpPr>
          <p:nvPr/>
        </p:nvCxnSpPr>
        <p:spPr>
          <a:xfrm flipV="1">
            <a:off x="609837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377">
            <a:extLst>
              <a:ext uri="{FF2B5EF4-FFF2-40B4-BE49-F238E27FC236}">
                <a16:creationId xmlns:a16="http://schemas.microsoft.com/office/drawing/2014/main" id="{548431DE-A1BF-4BBE-A3E4-67FC862E72B4}"/>
              </a:ext>
            </a:extLst>
          </p:cNvPr>
          <p:cNvCxnSpPr>
            <a:cxnSpLocks/>
          </p:cNvCxnSpPr>
          <p:nvPr/>
        </p:nvCxnSpPr>
        <p:spPr>
          <a:xfrm flipV="1">
            <a:off x="8042982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378">
            <a:extLst>
              <a:ext uri="{FF2B5EF4-FFF2-40B4-BE49-F238E27FC236}">
                <a16:creationId xmlns:a16="http://schemas.microsoft.com/office/drawing/2014/main" id="{401A3C0D-7A8D-4EAF-AD57-4188393B7B50}"/>
              </a:ext>
            </a:extLst>
          </p:cNvPr>
          <p:cNvCxnSpPr>
            <a:cxnSpLocks/>
          </p:cNvCxnSpPr>
          <p:nvPr/>
        </p:nvCxnSpPr>
        <p:spPr>
          <a:xfrm flipV="1">
            <a:off x="998758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04">
            <a:extLst>
              <a:ext uri="{FF2B5EF4-FFF2-40B4-BE49-F238E27FC236}">
                <a16:creationId xmlns:a16="http://schemas.microsoft.com/office/drawing/2014/main" id="{A40EF131-F3CC-4FD2-871F-9E33568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871" y="6032203"/>
            <a:ext cx="390147" cy="340128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353FA51E-A5C7-4266-874D-F46FF67BA1B3}"/>
              </a:ext>
            </a:extLst>
          </p:cNvPr>
          <p:cNvSpPr txBox="1"/>
          <p:nvPr/>
        </p:nvSpPr>
        <p:spPr>
          <a:xfrm>
            <a:off x="291650" y="1095574"/>
            <a:ext cx="27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背景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需求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8B52681-7A5E-4F7C-8A2F-2E3ACD5856EF}"/>
              </a:ext>
            </a:extLst>
          </p:cNvPr>
          <p:cNvSpPr txBox="1"/>
          <p:nvPr/>
        </p:nvSpPr>
        <p:spPr>
          <a:xfrm>
            <a:off x="9281029" y="1102659"/>
            <a:ext cx="2579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建设成果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AFC94B0-1AE4-2F4A-AAC4-32D23E2597E7}"/>
              </a:ext>
            </a:extLst>
          </p:cNvPr>
          <p:cNvSpPr txBox="1"/>
          <p:nvPr/>
        </p:nvSpPr>
        <p:spPr>
          <a:xfrm>
            <a:off x="3360082" y="1095574"/>
            <a:ext cx="55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思谋方案</a:t>
            </a:r>
          </a:p>
        </p:txBody>
      </p:sp>
      <p:sp>
        <p:nvSpPr>
          <p:cNvPr id="127" name="箭头: V 形 138">
            <a:extLst>
              <a:ext uri="{FF2B5EF4-FFF2-40B4-BE49-F238E27FC236}">
                <a16:creationId xmlns:a16="http://schemas.microsoft.com/office/drawing/2014/main" id="{C05F7E09-A915-2545-AE71-C95DE00B24CC}"/>
              </a:ext>
            </a:extLst>
          </p:cNvPr>
          <p:cNvSpPr/>
          <p:nvPr/>
        </p:nvSpPr>
        <p:spPr>
          <a:xfrm>
            <a:off x="8926025" y="3548182"/>
            <a:ext cx="226611" cy="611366"/>
          </a:xfrm>
          <a:prstGeom prst="chevron">
            <a:avLst>
              <a:gd name="adj" fmla="val 72807"/>
            </a:avLst>
          </a:prstGeom>
          <a:solidFill>
            <a:srgbClr val="79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B79885-4E7E-4CD3-BFDB-2013960CB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48" y="3066416"/>
            <a:ext cx="2326758" cy="12454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4688D2-33CD-49AD-8503-67BCCFA87D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8" y="4521318"/>
            <a:ext cx="2362672" cy="1188469"/>
          </a:xfrm>
          <a:prstGeom prst="rect">
            <a:avLst/>
          </a:prstGeom>
        </p:spPr>
      </p:pic>
      <p:sp>
        <p:nvSpPr>
          <p:cNvPr id="119" name="箭头: V 形 138">
            <a:extLst>
              <a:ext uri="{FF2B5EF4-FFF2-40B4-BE49-F238E27FC236}">
                <a16:creationId xmlns:a16="http://schemas.microsoft.com/office/drawing/2014/main" id="{65E27006-22CA-4577-B1F6-905B1494E7F6}"/>
              </a:ext>
            </a:extLst>
          </p:cNvPr>
          <p:cNvSpPr/>
          <p:nvPr/>
        </p:nvSpPr>
        <p:spPr>
          <a:xfrm>
            <a:off x="8921028" y="4769213"/>
            <a:ext cx="226611" cy="611366"/>
          </a:xfrm>
          <a:prstGeom prst="chevron">
            <a:avLst>
              <a:gd name="adj" fmla="val 72807"/>
            </a:avLst>
          </a:prstGeom>
          <a:solidFill>
            <a:srgbClr val="79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3C8FCF-1216-4456-96DC-F8434605C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357" y="3243119"/>
            <a:ext cx="2414795" cy="12781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634330-0D83-480A-9426-0D149362EF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57" y="4596276"/>
            <a:ext cx="2414793" cy="1165762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798DC6CD-645B-44D3-85E5-C60BAD345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8420" y="3091168"/>
            <a:ext cx="5343737" cy="2659312"/>
          </a:xfrm>
          <a:prstGeom prst="rect">
            <a:avLst/>
          </a:prstGeom>
        </p:spPr>
      </p:pic>
      <p:sp>
        <p:nvSpPr>
          <p:cNvPr id="128" name="箭头: V 形 138">
            <a:extLst>
              <a:ext uri="{FF2B5EF4-FFF2-40B4-BE49-F238E27FC236}">
                <a16:creationId xmlns:a16="http://schemas.microsoft.com/office/drawing/2014/main" id="{483EEAA9-6BD1-4791-BAA8-E8B0CCE6AAE6}"/>
              </a:ext>
            </a:extLst>
          </p:cNvPr>
          <p:cNvSpPr/>
          <p:nvPr/>
        </p:nvSpPr>
        <p:spPr>
          <a:xfrm>
            <a:off x="2894002" y="3548182"/>
            <a:ext cx="226611" cy="611366"/>
          </a:xfrm>
          <a:prstGeom prst="chevron">
            <a:avLst>
              <a:gd name="adj" fmla="val 728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9" name="箭头: V 形 138">
            <a:extLst>
              <a:ext uri="{FF2B5EF4-FFF2-40B4-BE49-F238E27FC236}">
                <a16:creationId xmlns:a16="http://schemas.microsoft.com/office/drawing/2014/main" id="{6A0EE6FC-C512-4AA5-8324-3D63DFECFF26}"/>
              </a:ext>
            </a:extLst>
          </p:cNvPr>
          <p:cNvSpPr/>
          <p:nvPr/>
        </p:nvSpPr>
        <p:spPr>
          <a:xfrm>
            <a:off x="2889005" y="4769213"/>
            <a:ext cx="226611" cy="611366"/>
          </a:xfrm>
          <a:prstGeom prst="chevron">
            <a:avLst>
              <a:gd name="adj" fmla="val 728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19" grpId="0" animBg="1"/>
      <p:bldP spid="128" grpId="0" animBg="1"/>
      <p:bldP spid="129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</TotalTime>
  <Words>197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微软雅黑</vt:lpstr>
      <vt:lpstr>Arial</vt:lpstr>
      <vt:lpstr>Calibri</vt:lpstr>
      <vt:lpstr>Segoe UI</vt:lpstr>
      <vt:lpstr>自定义设计方案</vt:lpstr>
      <vt:lpstr>客户案例：5G+AI检测项目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yxc</dc:creator>
  <cp:lastModifiedBy>wang lv</cp:lastModifiedBy>
  <cp:revision>783</cp:revision>
  <dcterms:created xsi:type="dcterms:W3CDTF">2020-12-08T05:45:00Z</dcterms:created>
  <dcterms:modified xsi:type="dcterms:W3CDTF">2021-11-01T08:56:19Z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1CDB752406D741318764865A5DF6FF22</vt:lpwstr>
  </property>
  <property fmtid="{D5CDD505-2E9C-101B-9397-08002B2CF9AE}" pid="3" name="KSOProductBuildVer">
    <vt:lpwstr>2052-11.1.0.10700</vt:lpwstr>
  </property>
</Properties>
</file>