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8" r:id="rId3"/>
  </p:sldMasterIdLst>
  <p:notesMasterIdLst>
    <p:notesMasterId r:id="rId13"/>
  </p:notesMasterIdLst>
  <p:handoutMasterIdLst>
    <p:handoutMasterId r:id="rId14"/>
  </p:handoutMasterIdLst>
  <p:sldIdLst>
    <p:sldId id="11088909" r:id="rId4"/>
    <p:sldId id="11089017" r:id="rId5"/>
    <p:sldId id="11089028" r:id="rId6"/>
    <p:sldId id="11089029" r:id="rId7"/>
    <p:sldId id="11089030" r:id="rId8"/>
    <p:sldId id="11089031" r:id="rId9"/>
    <p:sldId id="11089032" r:id="rId10"/>
    <p:sldId id="11089033" r:id="rId11"/>
    <p:sldId id="1108903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8909"/>
            <p14:sldId id="11089017"/>
            <p14:sldId id="11089028"/>
            <p14:sldId id="11089029"/>
            <p14:sldId id="11089030"/>
            <p14:sldId id="11089031"/>
            <p14:sldId id="11089032"/>
            <p14:sldId id="11089033"/>
            <p14:sldId id="110890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2C2"/>
    <a:srgbClr val="F1EBA1"/>
    <a:srgbClr val="F0AB00"/>
    <a:srgbClr val="FD943C"/>
    <a:srgbClr val="B3DDF2"/>
    <a:srgbClr val="ECDD00"/>
    <a:srgbClr val="5D82B5"/>
    <a:srgbClr val="A6B9D8"/>
    <a:srgbClr val="8DA6CD"/>
    <a:srgbClr val="5C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254B8-20D8-431E-AA33-C68466C209E0}" v="206" dt="2021-11-09T15:11:0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643" y="72"/>
      </p:cViewPr>
      <p:guideLst>
        <p:guide orient="horz" pos="2124"/>
        <p:guide pos="3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77" y="618715"/>
            <a:ext cx="10885805" cy="2989084"/>
            <a:chOff x="177" y="894940"/>
            <a:chExt cx="10885805" cy="2989084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lstStyle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3" name="Rectangle 15"/>
            <p:cNvSpPr/>
            <p:nvPr/>
          </p:nvSpPr>
          <p:spPr bwMode="gray">
            <a:xfrm>
              <a:off x="936150" y="895584"/>
              <a:ext cx="9949564" cy="2988440"/>
            </a:xfrm>
            <a:prstGeom prst="rect">
              <a:avLst/>
            </a:prstGeom>
            <a:solidFill>
              <a:schemeClr val="accent1">
                <a:lumMod val="75000"/>
                <a:alpha val="67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助力中国智造，加速企业智能转型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观澜富士康项目调研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12858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20712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4400" b="1" kern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28586" y="2305778"/>
            <a:ext cx="49648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CNC4~4.1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夹后毛刺检测项目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20077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12223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122237" y="1455207"/>
            <a:ext cx="47470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抛光后</a:t>
            </a:r>
            <a:r>
              <a:rPr kumimoji="1" lang="en-US" altLang="zh-CN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/PVD</a:t>
            </a:r>
            <a:r>
              <a:rPr kumimoji="1" lang="zh-C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前清洗检测项目</a:t>
            </a:r>
            <a:endParaRPr kumimoji="1" lang="zh-CN" altLang="en-US" sz="2800" b="1" kern="0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B9036A3-1104-46BA-8D1E-D6CDF73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47" y="856846"/>
            <a:ext cx="4901979" cy="5004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/PVD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项目需求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0D673B8-1266-43C9-B22D-85F3B86312FA}"/>
              </a:ext>
            </a:extLst>
          </p:cNvPr>
          <p:cNvSpPr txBox="1"/>
          <p:nvPr/>
        </p:nvSpPr>
        <p:spPr>
          <a:xfrm>
            <a:off x="171674" y="996246"/>
            <a:ext cx="7343018" cy="440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针对外观全检工站，需开发自动外观外观检测设备，替代人工作业，并按不良类别、程度及位置分类，对应不同重工流 程与方案。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产品材质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不锈钢。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产品规格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(131.5mm)*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(64.2mm)*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(146.7mm)*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(160.8mm)*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(78.1mm)*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检测面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:CG/BG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侧面、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检测缺陷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抛光不足、碰刮伤、打磨纹、刀纹、条纹等。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CT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5s/pcs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检测率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overkill ≤ 20%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竞争对手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u="sng" dirty="0">
                <a:solidFill>
                  <a:srgbClr val="FF0000"/>
                </a:solidFill>
                <a:ea typeface="微软雅黑" panose="020B0503020204020204" pitchFamily="34" charset="-122"/>
              </a:rPr>
              <a:t>阿丘科技、商汤科技、联合东创、腾讯云、凌云</a:t>
            </a:r>
            <a:endParaRPr lang="en-US" altLang="zh-CN" sz="1400" b="1" u="sng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样机交机时间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月底</a:t>
            </a:r>
            <a:endParaRPr lang="en-US" altLang="zh-CN" sz="1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初版方案时间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本周</a:t>
            </a:r>
            <a:endParaRPr lang="en-US" altLang="zh-CN" sz="1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054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检测项</a:t>
            </a:r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B8733F9E-357F-4C7E-8A40-B8AD71127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09" y="554687"/>
            <a:ext cx="8042357" cy="60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70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检测项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8BC2E19-8D3F-4704-8008-892F1E0DA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8" y="1036947"/>
            <a:ext cx="9702297" cy="56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9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/PVD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62FA8-F667-4DA0-A33A-351CEB80A1DE}"/>
              </a:ext>
            </a:extLst>
          </p:cNvPr>
          <p:cNvSpPr txBox="1"/>
          <p:nvPr/>
        </p:nvSpPr>
        <p:spPr>
          <a:xfrm>
            <a:off x="479504" y="1988350"/>
            <a:ext cx="6432283" cy="2289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风险点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无样品打光，只能根据项目经验去评估光学方案。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光学方案不确认性，导致机械方案不确认性，后期肯定需要修改迭代硬件。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样机交机时间短，需要在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月底前在现场调测并输出初步效果。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现场人员排配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光学、机械、电气、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FAE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、算法、工程、商务。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28CFA-CC8B-487E-9BCC-069980A4B78E}"/>
              </a:ext>
            </a:extLst>
          </p:cNvPr>
          <p:cNvSpPr txBox="1"/>
          <p:nvPr/>
        </p:nvSpPr>
        <p:spPr>
          <a:xfrm>
            <a:off x="479504" y="955236"/>
            <a:ext cx="6432283" cy="77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商务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大概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50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设备需求。</a:t>
            </a:r>
          </a:p>
        </p:txBody>
      </p:sp>
    </p:spTree>
    <p:extLst>
      <p:ext uri="{BB962C8B-B14F-4D97-AF65-F5344CB8AC3E}">
        <p14:creationId xmlns:p14="http://schemas.microsoft.com/office/powerpoint/2010/main" val="3262951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线连接符 10"/>
          <p:cNvCxnSpPr/>
          <p:nvPr/>
        </p:nvCxnSpPr>
        <p:spPr bwMode="auto">
          <a:xfrm>
            <a:off x="7128589" y="2841112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矩形 60"/>
          <p:cNvSpPr/>
          <p:nvPr/>
        </p:nvSpPr>
        <p:spPr bwMode="auto">
          <a:xfrm>
            <a:off x="6207129" y="2262887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>
                <a:solidFill>
                  <a:srgbClr val="006DB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4400" b="1" kern="0" dirty="0">
              <a:solidFill>
                <a:srgbClr val="006DB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28586" y="2305778"/>
            <a:ext cx="49648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kumimoji="1" sz="2800" b="1" ker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CNC4~4.1</a:t>
            </a:r>
            <a:r>
              <a:rPr lang="zh-CN" altLang="en-US" dirty="0"/>
              <a:t>夹后毛刺检测项目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200779" y="1412316"/>
            <a:ext cx="625681" cy="5782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167005" indent="-167005"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4400" b="1" kern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8" name="直线连接符 10"/>
          <p:cNvCxnSpPr/>
          <p:nvPr/>
        </p:nvCxnSpPr>
        <p:spPr bwMode="auto">
          <a:xfrm>
            <a:off x="7122239" y="1990541"/>
            <a:ext cx="3710151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7122237" y="1455207"/>
            <a:ext cx="47470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抛光后</a:t>
            </a:r>
            <a:r>
              <a:rPr kumimoji="1" lang="en-US" altLang="zh-CN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/PVD</a:t>
            </a:r>
            <a:r>
              <a:rPr kumimoji="1" lang="zh-CN" altLang="en-US" sz="2800" b="1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前清洗检测项目</a:t>
            </a:r>
            <a:endParaRPr kumimoji="1" lang="zh-CN" altLang="en-US" sz="2800" b="1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B9036A3-1104-46BA-8D1E-D6CDF73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47" y="856846"/>
            <a:ext cx="4901979" cy="5004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r>
              <a:rPr lang="en-US" altLang="zh-CN" sz="2700" dirty="0">
                <a:solidFill>
                  <a:srgbClr val="006DB2"/>
                </a:solidFill>
                <a:latin typeface="+mn-ea"/>
                <a:ea typeface="+mn-ea"/>
                <a:cs typeface="+mn-ea"/>
              </a:rPr>
              <a:t>CNC4~4.1</a:t>
            </a:r>
            <a:r>
              <a:rPr lang="zh-CN" altLang="en-US" sz="2700" dirty="0">
                <a:solidFill>
                  <a:srgbClr val="006DB2"/>
                </a:solidFill>
                <a:latin typeface="+mn-ea"/>
                <a:ea typeface="+mn-ea"/>
                <a:cs typeface="+mn-ea"/>
              </a:rPr>
              <a:t>夹后毛刺检测项目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项目需求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0D673B8-1266-43C9-B22D-85F3B86312FA}"/>
              </a:ext>
            </a:extLst>
          </p:cNvPr>
          <p:cNvSpPr txBox="1"/>
          <p:nvPr/>
        </p:nvSpPr>
        <p:spPr>
          <a:xfrm>
            <a:off x="171674" y="996246"/>
            <a:ext cx="7343018" cy="412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手机中框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CNC4~4.1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夹后毛刺检测并配合机械手去毛刺。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产品材质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不锈钢。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产品规格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(131.5mm)*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(64.2mm)*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(146.7mm)*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(160.8mm)*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(78.1mm)*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检测面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:CG/BG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侧面、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检测缺陷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毛刺。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CT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暂无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检测率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暂无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竞争对手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u="sng" dirty="0">
                <a:solidFill>
                  <a:srgbClr val="FF0000"/>
                </a:solidFill>
                <a:ea typeface="微软雅黑" panose="020B0503020204020204" pitchFamily="34" charset="-122"/>
              </a:rPr>
              <a:t>阿丘科技、商汤科技、联合东创、腾讯云、凌云</a:t>
            </a:r>
            <a:endParaRPr lang="en-US" altLang="zh-CN" sz="1400" b="1" u="sng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样机交机时间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月底</a:t>
            </a:r>
            <a:endParaRPr lang="en-US" altLang="zh-CN" sz="1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初版方案时间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本周</a:t>
            </a:r>
            <a:endParaRPr lang="en-US" altLang="zh-CN" sz="1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350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en-US" altLang="zh-CN" sz="2700" dirty="0">
                <a:solidFill>
                  <a:srgbClr val="006DB2"/>
                </a:solidFill>
                <a:latin typeface="+mn-ea"/>
                <a:ea typeface="+mn-ea"/>
                <a:cs typeface="+mn-ea"/>
              </a:rPr>
              <a:t>CNC4~4.1</a:t>
            </a:r>
            <a:r>
              <a:rPr lang="zh-CN" altLang="en-US" sz="2700" dirty="0">
                <a:solidFill>
                  <a:srgbClr val="006DB2"/>
                </a:solidFill>
                <a:latin typeface="+mn-ea"/>
                <a:ea typeface="+mn-ea"/>
                <a:cs typeface="+mn-ea"/>
              </a:rPr>
              <a:t>夹后毛刺检测项目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62FA8-F667-4DA0-A33A-351CEB80A1DE}"/>
              </a:ext>
            </a:extLst>
          </p:cNvPr>
          <p:cNvSpPr txBox="1"/>
          <p:nvPr/>
        </p:nvSpPr>
        <p:spPr>
          <a:xfrm>
            <a:off x="354815" y="2879812"/>
            <a:ext cx="6432283" cy="308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风险点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无样品打光，只能根据项目经验去评估光学方案。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光学方案不确认性，导致机械方案不确认性，后期肯定需要修改迭代硬件。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毛刺方向随机，需要多工位多角度打光并准确告状机械手位置信息。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样机交机时间短，需要在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月底前在现场调测并输出初步效果。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现场人员排配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光学、机械、电气、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FAE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、算法、工程、商务。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除了检测工位，还需配合富士康机器人调试去毛刺工艺。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897BC2-3AD1-4ED0-994B-1F4502C4A6DB}"/>
              </a:ext>
            </a:extLst>
          </p:cNvPr>
          <p:cNvSpPr txBox="1"/>
          <p:nvPr/>
        </p:nvSpPr>
        <p:spPr>
          <a:xfrm>
            <a:off x="354815" y="742495"/>
            <a:ext cx="6432283" cy="189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商务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替换全国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64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条线体人工复检去毛刺。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单条线体至少需要对接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台去毛刺设备，具体需要评估总体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CT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时间来确认设备数量。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该类型工艺设备复刻性高，但技术需要去挑战克服。</a:t>
            </a:r>
          </a:p>
        </p:txBody>
      </p:sp>
    </p:spTree>
    <p:extLst>
      <p:ext uri="{BB962C8B-B14F-4D97-AF65-F5344CB8AC3E}">
        <p14:creationId xmlns:p14="http://schemas.microsoft.com/office/powerpoint/2010/main" val="3411596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651</Words>
  <Application>Microsoft Office PowerPoint</Application>
  <PresentationFormat>宽屏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Helvetica Light</vt:lpstr>
      <vt:lpstr>Helvetica Neue Medium</vt:lpstr>
      <vt:lpstr>Noto Sans S Chinese Light</vt:lpstr>
      <vt:lpstr>Noto Sans S Chinese Medium</vt:lpstr>
      <vt:lpstr>Noto Sans S Chinese Regular</vt:lpstr>
      <vt:lpstr>等线</vt:lpstr>
      <vt:lpstr>黑体</vt:lpstr>
      <vt:lpstr>微软雅黑</vt:lpstr>
      <vt:lpstr>Arial</vt:lpstr>
      <vt:lpstr>Arial Narrow</vt:lpstr>
      <vt:lpstr>Calibri</vt:lpstr>
      <vt:lpstr>Calibri Light</vt:lpstr>
      <vt:lpstr>Verdana</vt:lpstr>
      <vt:lpstr>Wingdings</vt:lpstr>
      <vt:lpstr>3_Office 主题</vt:lpstr>
      <vt:lpstr>4_Office 主题</vt:lpstr>
      <vt:lpstr>2_White</vt:lpstr>
      <vt:lpstr>PowerPoint 演示文稿</vt:lpstr>
      <vt:lpstr>PowerPoint 演示文稿</vt:lpstr>
      <vt:lpstr>抛光后/PVD前清洗|项目需求</vt:lpstr>
      <vt:lpstr>抛光后|检测项</vt:lpstr>
      <vt:lpstr>PVD前清洗|检测项</vt:lpstr>
      <vt:lpstr>抛光后/PVD前清洗|结论</vt:lpstr>
      <vt:lpstr>PowerPoint 演示文稿</vt:lpstr>
      <vt:lpstr>CNC4~4.1夹后毛刺检测项目|项目需求</vt:lpstr>
      <vt:lpstr>CNC4~4.1夹后毛刺检测项目|结论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wang lv</cp:lastModifiedBy>
  <cp:revision>7293</cp:revision>
  <cp:lastPrinted>2019-01-19T16:23:00Z</cp:lastPrinted>
  <dcterms:created xsi:type="dcterms:W3CDTF">2018-03-16T13:53:00Z</dcterms:created>
  <dcterms:modified xsi:type="dcterms:W3CDTF">2021-11-09T15:17:09Z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1A957F1CB72043AE970E5C0E0527E383</vt:lpwstr>
  </property>
</Properties>
</file>