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9"/>
  </p:notesMasterIdLst>
  <p:sldIdLst>
    <p:sldId id="2007577816" r:id="rId2"/>
    <p:sldId id="2007577811" r:id="rId3"/>
    <p:sldId id="278" r:id="rId4"/>
    <p:sldId id="276" r:id="rId5"/>
    <p:sldId id="2007577818" r:id="rId6"/>
    <p:sldId id="2007577903" r:id="rId7"/>
    <p:sldId id="2007577904" r:id="rId8"/>
    <p:sldId id="2007577905" r:id="rId9"/>
    <p:sldId id="2007577906" r:id="rId10"/>
    <p:sldId id="2007577907" r:id="rId11"/>
    <p:sldId id="2007577909" r:id="rId12"/>
    <p:sldId id="11089205" r:id="rId13"/>
    <p:sldId id="2007577835" r:id="rId14"/>
    <p:sldId id="283" r:id="rId15"/>
    <p:sldId id="288" r:id="rId16"/>
    <p:sldId id="2007577891" r:id="rId17"/>
    <p:sldId id="26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ona Yiu" initials="FY" lastIdx="1" clrIdx="0">
    <p:extLst>
      <p:ext uri="{19B8F6BF-5375-455C-9EA6-DF929625EA0E}">
        <p15:presenceInfo xmlns:p15="http://schemas.microsoft.com/office/powerpoint/2012/main" userId="1c194957cd135e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3E6F"/>
    <a:srgbClr val="474646"/>
    <a:srgbClr val="DEF0F5"/>
    <a:srgbClr val="2EB7EB"/>
    <a:srgbClr val="79CFEA"/>
    <a:srgbClr val="889097"/>
    <a:srgbClr val="F8BA48"/>
    <a:srgbClr val="F2E06E"/>
    <a:srgbClr val="9F1F25"/>
    <a:srgbClr val="8990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54" autoAdjust="0"/>
    <p:restoredTop sz="91701"/>
  </p:normalViewPr>
  <p:slideViewPr>
    <p:cSldViewPr snapToGrid="0">
      <p:cViewPr varScale="1">
        <p:scale>
          <a:sx n="101" d="100"/>
          <a:sy n="101" d="100"/>
        </p:scale>
        <p:origin x="750" y="10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ea typeface="微软雅黑" panose="020B0503020204020204" pitchFamily="34"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ea typeface="微软雅黑" panose="020B0503020204020204" pitchFamily="34" charset="-122"/>
              </a:defRPr>
            </a:lvl1pPr>
          </a:lstStyle>
          <a:p>
            <a:fld id="{758FB066-95A8-4D43-911C-F7178203F559}" type="datetimeFigureOut">
              <a:rPr kumimoji="1" lang="zh-CN" altLang="en-US" smtClean="0"/>
              <a:pPr/>
              <a:t>2021/11/16</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ea typeface="微软雅黑" panose="020B0503020204020204" pitchFamily="34" charset="-122"/>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ea typeface="微软雅黑" panose="020B0503020204020204" pitchFamily="34" charset="-122"/>
              </a:defRPr>
            </a:lvl1pPr>
          </a:lstStyle>
          <a:p>
            <a:fld id="{F251C6DD-82CF-6944-B544-EC1886F8E4C3}" type="slidenum">
              <a:rPr kumimoji="1" lang="zh-CN" altLang="en-US" smtClean="0"/>
              <a:pPr/>
              <a:t>‹#›</a:t>
            </a:fld>
            <a:endParaRPr kumimoji="1" lang="zh-CN" altLang="en-US" dirty="0"/>
          </a:p>
        </p:txBody>
      </p:sp>
    </p:spTree>
    <p:extLst>
      <p:ext uri="{BB962C8B-B14F-4D97-AF65-F5344CB8AC3E}">
        <p14:creationId xmlns:p14="http://schemas.microsoft.com/office/powerpoint/2010/main" val="345104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微软雅黑" panose="020B0503020204020204" pitchFamily="34" charset="-122"/>
        <a:cs typeface="+mn-cs"/>
      </a:defRPr>
    </a:lvl1pPr>
    <a:lvl2pPr marL="457200" algn="l" defTabSz="914400" rtl="0" eaLnBrk="1" latinLnBrk="0" hangingPunct="1">
      <a:defRPr sz="1200" b="0" i="0" kern="1200">
        <a:solidFill>
          <a:schemeClr val="tx1"/>
        </a:solidFill>
        <a:latin typeface="Arial" panose="020B0604020202020204" pitchFamily="34" charset="0"/>
        <a:ea typeface="微软雅黑" panose="020B0503020204020204" pitchFamily="34" charset="-122"/>
        <a:cs typeface="+mn-cs"/>
      </a:defRPr>
    </a:lvl2pPr>
    <a:lvl3pPr marL="914400" algn="l" defTabSz="914400" rtl="0" eaLnBrk="1" latinLnBrk="0" hangingPunct="1">
      <a:defRPr sz="1200" b="0" i="0" kern="1200">
        <a:solidFill>
          <a:schemeClr val="tx1"/>
        </a:solidFill>
        <a:latin typeface="Arial" panose="020B0604020202020204" pitchFamily="34" charset="0"/>
        <a:ea typeface="微软雅黑" panose="020B0503020204020204" pitchFamily="34" charset="-122"/>
        <a:cs typeface="+mn-cs"/>
      </a:defRPr>
    </a:lvl3pPr>
    <a:lvl4pPr marL="1371600" algn="l" defTabSz="914400" rtl="0" eaLnBrk="1" latinLnBrk="0" hangingPunct="1">
      <a:defRPr sz="1200" b="0" i="0" kern="1200">
        <a:solidFill>
          <a:schemeClr val="tx1"/>
        </a:solidFill>
        <a:latin typeface="Arial" panose="020B0604020202020204" pitchFamily="34" charset="0"/>
        <a:ea typeface="微软雅黑" panose="020B0503020204020204" pitchFamily="34" charset="-122"/>
        <a:cs typeface="+mn-cs"/>
      </a:defRPr>
    </a:lvl4pPr>
    <a:lvl5pPr marL="1828800" algn="l" defTabSz="914400" rtl="0" eaLnBrk="1" latinLnBrk="0" hangingPunct="1">
      <a:defRPr sz="1200" b="0" i="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pPr/>
              <a:t>3</a:t>
            </a:fld>
            <a:endParaRPr kumimoji="1" lang="zh-CN" altLang="en-US" dirty="0"/>
          </a:p>
        </p:txBody>
      </p:sp>
    </p:spTree>
    <p:extLst>
      <p:ext uri="{BB962C8B-B14F-4D97-AF65-F5344CB8AC3E}">
        <p14:creationId xmlns:p14="http://schemas.microsoft.com/office/powerpoint/2010/main" val="383121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pPr/>
              <a:t>6</a:t>
            </a:fld>
            <a:endParaRPr kumimoji="1" lang="zh-CN" altLang="en-US" dirty="0"/>
          </a:p>
        </p:txBody>
      </p:sp>
    </p:spTree>
    <p:extLst>
      <p:ext uri="{BB962C8B-B14F-4D97-AF65-F5344CB8AC3E}">
        <p14:creationId xmlns:p14="http://schemas.microsoft.com/office/powerpoint/2010/main" val="3401204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pPr/>
              <a:t>7</a:t>
            </a:fld>
            <a:endParaRPr kumimoji="1" lang="zh-CN" altLang="en-US" dirty="0"/>
          </a:p>
        </p:txBody>
      </p:sp>
    </p:spTree>
    <p:extLst>
      <p:ext uri="{BB962C8B-B14F-4D97-AF65-F5344CB8AC3E}">
        <p14:creationId xmlns:p14="http://schemas.microsoft.com/office/powerpoint/2010/main" val="515992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pPr/>
              <a:t>8</a:t>
            </a:fld>
            <a:endParaRPr kumimoji="1" lang="zh-CN" altLang="en-US" dirty="0"/>
          </a:p>
        </p:txBody>
      </p:sp>
    </p:spTree>
    <p:extLst>
      <p:ext uri="{BB962C8B-B14F-4D97-AF65-F5344CB8AC3E}">
        <p14:creationId xmlns:p14="http://schemas.microsoft.com/office/powerpoint/2010/main" val="3407581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pPr/>
              <a:t>9</a:t>
            </a:fld>
            <a:endParaRPr kumimoji="1" lang="zh-CN" altLang="en-US" dirty="0"/>
          </a:p>
        </p:txBody>
      </p:sp>
    </p:spTree>
    <p:extLst>
      <p:ext uri="{BB962C8B-B14F-4D97-AF65-F5344CB8AC3E}">
        <p14:creationId xmlns:p14="http://schemas.microsoft.com/office/powerpoint/2010/main" val="2861666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pPr/>
              <a:t>10</a:t>
            </a:fld>
            <a:endParaRPr kumimoji="1" lang="zh-CN" altLang="en-US" dirty="0"/>
          </a:p>
        </p:txBody>
      </p:sp>
    </p:spTree>
    <p:extLst>
      <p:ext uri="{BB962C8B-B14F-4D97-AF65-F5344CB8AC3E}">
        <p14:creationId xmlns:p14="http://schemas.microsoft.com/office/powerpoint/2010/main" val="2211074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t>11</a:t>
            </a:fld>
            <a:endParaRPr kumimoji="1"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t>12</a:t>
            </a:fld>
            <a:endParaRPr kumimoji="1"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28081" y="-14074"/>
            <a:ext cx="12248163" cy="6886149"/>
          </a:xfrm>
          <a:prstGeom prst="rect">
            <a:avLst/>
          </a:prstGeom>
        </p:spPr>
      </p:pic>
      <p:pic>
        <p:nvPicPr>
          <p:cNvPr id="3" name="图形 2"/>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897509" y="335217"/>
            <a:ext cx="1818380" cy="186123"/>
          </a:xfrm>
          <a:prstGeom prst="rect">
            <a:avLst/>
          </a:prstGeom>
        </p:spPr>
      </p:pic>
      <p:sp>
        <p:nvSpPr>
          <p:cNvPr id="15" name="标题 1"/>
          <p:cNvSpPr>
            <a:spLocks noGrp="1"/>
          </p:cNvSpPr>
          <p:nvPr>
            <p:ph type="title"/>
          </p:nvPr>
        </p:nvSpPr>
        <p:spPr>
          <a:xfrm>
            <a:off x="831850" y="2558909"/>
            <a:ext cx="10515600" cy="775597"/>
          </a:xfrm>
        </p:spPr>
        <p:txBody>
          <a:bodyPr lIns="0" tIns="0" rIns="0" bIns="0" anchor="b">
            <a:spAutoFit/>
          </a:bodyPr>
          <a:lstStyle>
            <a:lvl1pPr algn="l">
              <a:defRPr sz="5600" b="1" spc="30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r>
              <a:rPr lang="zh-CN" altLang="en-US" dirty="0"/>
              <a:t>单击此处编辑母版标题样式</a:t>
            </a:r>
          </a:p>
        </p:txBody>
      </p:sp>
      <p:sp>
        <p:nvSpPr>
          <p:cNvPr id="16" name="文本占位符 2"/>
          <p:cNvSpPr>
            <a:spLocks noGrp="1"/>
          </p:cNvSpPr>
          <p:nvPr>
            <p:ph type="body" idx="1"/>
          </p:nvPr>
        </p:nvSpPr>
        <p:spPr>
          <a:xfrm>
            <a:off x="831850" y="3474953"/>
            <a:ext cx="10515600" cy="481012"/>
          </a:xfrm>
        </p:spPr>
        <p:txBody>
          <a:bodyPr>
            <a:normAutofit/>
          </a:bodyPr>
          <a:lstStyle>
            <a:lvl1pPr marL="0" indent="0" algn="l">
              <a:buNone/>
              <a:defRPr sz="2800" spc="600">
                <a:solidFill>
                  <a:srgbClr val="043E6F"/>
                </a:solidFill>
                <a:latin typeface="Arial" panose="020B0604020202020204" pitchFamily="34" charset="0"/>
                <a:ea typeface="黑体" panose="02010609060101010101" pitchFamily="49" charset="-122"/>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pic>
        <p:nvPicPr>
          <p:cNvPr id="8" name="图形 7"/>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725488" y="372333"/>
            <a:ext cx="430212" cy="4189891"/>
          </a:xfrm>
          <a:prstGeom prst="rect">
            <a:avLst/>
          </a:prstGeom>
        </p:spPr>
      </p:pic>
    </p:spTree>
    <p:extLst>
      <p:ext uri="{BB962C8B-B14F-4D97-AF65-F5344CB8AC3E}">
        <p14:creationId xmlns:p14="http://schemas.microsoft.com/office/powerpoint/2010/main" val="36172661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幻灯片">
    <p:spTree>
      <p:nvGrpSpPr>
        <p:cNvPr id="1" name=""/>
        <p:cNvGrpSpPr/>
        <p:nvPr/>
      </p:nvGrpSpPr>
      <p:grpSpPr>
        <a:xfrm>
          <a:off x="0" y="0"/>
          <a:ext cx="0" cy="0"/>
          <a:chOff x="0" y="0"/>
          <a:chExt cx="0" cy="0"/>
        </a:xfrm>
      </p:grpSpPr>
      <p:pic>
        <p:nvPicPr>
          <p:cNvPr id="48" name="图片 4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1713"/>
            <a:ext cx="12191998" cy="6854572"/>
          </a:xfrm>
          <a:prstGeom prst="rect">
            <a:avLst/>
          </a:prstGeom>
        </p:spPr>
      </p:pic>
      <p:sp>
        <p:nvSpPr>
          <p:cNvPr id="65" name="文本占位符 10"/>
          <p:cNvSpPr>
            <a:spLocks noGrp="1"/>
          </p:cNvSpPr>
          <p:nvPr>
            <p:ph type="body" sz="quarter" idx="10" hasCustomPrompt="1"/>
          </p:nvPr>
        </p:nvSpPr>
        <p:spPr>
          <a:xfrm>
            <a:off x="6322484" y="3699625"/>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01</a:t>
            </a:r>
            <a:endParaRPr lang="zh-CN" altLang="en-US" dirty="0"/>
          </a:p>
        </p:txBody>
      </p:sp>
      <p:sp>
        <p:nvSpPr>
          <p:cNvPr id="66" name="文本框 65"/>
          <p:cNvSpPr txBox="1"/>
          <p:nvPr userDrawn="1"/>
        </p:nvSpPr>
        <p:spPr>
          <a:xfrm>
            <a:off x="6322484" y="1717887"/>
            <a:ext cx="897682" cy="538609"/>
          </a:xfrm>
          <a:prstGeom prst="rect">
            <a:avLst/>
          </a:prstGeom>
          <a:noFill/>
        </p:spPr>
        <p:txBody>
          <a:bodyPr wrap="none" lIns="0" tIns="0" rIns="0" bIns="0" rtlCol="0">
            <a:spAutoFit/>
          </a:bodyPr>
          <a:lstStyle/>
          <a:p>
            <a:r>
              <a:rPr lang="zh-CN" altLang="en-US" sz="3500" b="1" kern="1900" dirty="0">
                <a:solidFill>
                  <a:srgbClr val="043E6F"/>
                </a:solidFill>
                <a:latin typeface="Arial" panose="020B0604020202020204" pitchFamily="34" charset="0"/>
                <a:ea typeface="黑体" panose="02010609060101010101" pitchFamily="49" charset="-122"/>
                <a:cs typeface="Arial" panose="020B0604020202020204" pitchFamily="34" charset="0"/>
              </a:rPr>
              <a:t>目录</a:t>
            </a:r>
          </a:p>
        </p:txBody>
      </p:sp>
      <p:sp>
        <p:nvSpPr>
          <p:cNvPr id="67" name="文本占位符 46"/>
          <p:cNvSpPr>
            <a:spLocks noGrp="1"/>
          </p:cNvSpPr>
          <p:nvPr>
            <p:ph type="body" sz="quarter" idx="11" hasCustomPrompt="1"/>
          </p:nvPr>
        </p:nvSpPr>
        <p:spPr>
          <a:xfrm>
            <a:off x="7194766" y="3699626"/>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68" name="文本占位符 46"/>
          <p:cNvSpPr>
            <a:spLocks noGrp="1"/>
          </p:cNvSpPr>
          <p:nvPr>
            <p:ph type="body" sz="quarter" idx="12" hasCustomPrompt="1"/>
          </p:nvPr>
        </p:nvSpPr>
        <p:spPr>
          <a:xfrm>
            <a:off x="7194766" y="4110745"/>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69" name="文本占位符 10"/>
          <p:cNvSpPr>
            <a:spLocks noGrp="1"/>
          </p:cNvSpPr>
          <p:nvPr>
            <p:ph type="body" sz="quarter" idx="13" hasCustomPrompt="1"/>
          </p:nvPr>
        </p:nvSpPr>
        <p:spPr>
          <a:xfrm>
            <a:off x="6322484" y="4559533"/>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02</a:t>
            </a:r>
            <a:endParaRPr lang="zh-CN" altLang="en-US" dirty="0"/>
          </a:p>
        </p:txBody>
      </p:sp>
      <p:sp>
        <p:nvSpPr>
          <p:cNvPr id="70" name="文本占位符 46"/>
          <p:cNvSpPr>
            <a:spLocks noGrp="1"/>
          </p:cNvSpPr>
          <p:nvPr>
            <p:ph type="body" sz="quarter" idx="14" hasCustomPrompt="1"/>
          </p:nvPr>
        </p:nvSpPr>
        <p:spPr>
          <a:xfrm>
            <a:off x="7194766" y="4559534"/>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71" name="文本占位符 46"/>
          <p:cNvSpPr>
            <a:spLocks noGrp="1"/>
          </p:cNvSpPr>
          <p:nvPr>
            <p:ph type="body" sz="quarter" idx="15" hasCustomPrompt="1"/>
          </p:nvPr>
        </p:nvSpPr>
        <p:spPr>
          <a:xfrm>
            <a:off x="7194766" y="4970653"/>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72" name="文本占位符 10"/>
          <p:cNvSpPr>
            <a:spLocks noGrp="1"/>
          </p:cNvSpPr>
          <p:nvPr>
            <p:ph type="body" sz="quarter" idx="16" hasCustomPrompt="1"/>
          </p:nvPr>
        </p:nvSpPr>
        <p:spPr>
          <a:xfrm>
            <a:off x="6322484" y="5409677"/>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03</a:t>
            </a:r>
            <a:endParaRPr lang="zh-CN" altLang="en-US" dirty="0"/>
          </a:p>
        </p:txBody>
      </p:sp>
      <p:sp>
        <p:nvSpPr>
          <p:cNvPr id="73" name="文本占位符 46"/>
          <p:cNvSpPr>
            <a:spLocks noGrp="1"/>
          </p:cNvSpPr>
          <p:nvPr>
            <p:ph type="body" sz="quarter" idx="17" hasCustomPrompt="1"/>
          </p:nvPr>
        </p:nvSpPr>
        <p:spPr>
          <a:xfrm>
            <a:off x="7194766" y="5409678"/>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74" name="文本占位符 46"/>
          <p:cNvSpPr>
            <a:spLocks noGrp="1"/>
          </p:cNvSpPr>
          <p:nvPr>
            <p:ph type="body" sz="quarter" idx="18" hasCustomPrompt="1"/>
          </p:nvPr>
        </p:nvSpPr>
        <p:spPr>
          <a:xfrm>
            <a:off x="7194766" y="5820797"/>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75" name="文本占位符 10"/>
          <p:cNvSpPr>
            <a:spLocks noGrp="1"/>
          </p:cNvSpPr>
          <p:nvPr>
            <p:ph type="body" sz="quarter" idx="19" hasCustomPrompt="1"/>
          </p:nvPr>
        </p:nvSpPr>
        <p:spPr>
          <a:xfrm>
            <a:off x="9237977" y="3699625"/>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04</a:t>
            </a:r>
            <a:endParaRPr lang="zh-CN" altLang="en-US" dirty="0"/>
          </a:p>
        </p:txBody>
      </p:sp>
      <p:sp>
        <p:nvSpPr>
          <p:cNvPr id="76" name="文本占位符 46"/>
          <p:cNvSpPr>
            <a:spLocks noGrp="1"/>
          </p:cNvSpPr>
          <p:nvPr>
            <p:ph type="body" sz="quarter" idx="20" hasCustomPrompt="1"/>
          </p:nvPr>
        </p:nvSpPr>
        <p:spPr>
          <a:xfrm>
            <a:off x="10110259" y="3699626"/>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77" name="文本占位符 46"/>
          <p:cNvSpPr>
            <a:spLocks noGrp="1"/>
          </p:cNvSpPr>
          <p:nvPr>
            <p:ph type="body" sz="quarter" idx="21" hasCustomPrompt="1"/>
          </p:nvPr>
        </p:nvSpPr>
        <p:spPr>
          <a:xfrm>
            <a:off x="10110259" y="4110745"/>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78" name="文本占位符 10"/>
          <p:cNvSpPr>
            <a:spLocks noGrp="1"/>
          </p:cNvSpPr>
          <p:nvPr>
            <p:ph type="body" sz="quarter" idx="22" hasCustomPrompt="1"/>
          </p:nvPr>
        </p:nvSpPr>
        <p:spPr>
          <a:xfrm>
            <a:off x="9237977" y="4559533"/>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05</a:t>
            </a:r>
            <a:endParaRPr lang="zh-CN" altLang="en-US" dirty="0"/>
          </a:p>
        </p:txBody>
      </p:sp>
      <p:sp>
        <p:nvSpPr>
          <p:cNvPr id="79" name="文本占位符 46"/>
          <p:cNvSpPr>
            <a:spLocks noGrp="1"/>
          </p:cNvSpPr>
          <p:nvPr>
            <p:ph type="body" sz="quarter" idx="23" hasCustomPrompt="1"/>
          </p:nvPr>
        </p:nvSpPr>
        <p:spPr>
          <a:xfrm>
            <a:off x="10110259" y="4559534"/>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80" name="文本占位符 46"/>
          <p:cNvSpPr>
            <a:spLocks noGrp="1"/>
          </p:cNvSpPr>
          <p:nvPr>
            <p:ph type="body" sz="quarter" idx="24" hasCustomPrompt="1"/>
          </p:nvPr>
        </p:nvSpPr>
        <p:spPr>
          <a:xfrm>
            <a:off x="10110259" y="4970653"/>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81" name="文本占位符 10"/>
          <p:cNvSpPr>
            <a:spLocks noGrp="1"/>
          </p:cNvSpPr>
          <p:nvPr>
            <p:ph type="body" sz="quarter" idx="25" hasCustomPrompt="1"/>
          </p:nvPr>
        </p:nvSpPr>
        <p:spPr>
          <a:xfrm>
            <a:off x="9237977" y="5409677"/>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06</a:t>
            </a:r>
            <a:endParaRPr lang="zh-CN" altLang="en-US" dirty="0"/>
          </a:p>
        </p:txBody>
      </p:sp>
      <p:sp>
        <p:nvSpPr>
          <p:cNvPr id="82" name="文本占位符 46"/>
          <p:cNvSpPr>
            <a:spLocks noGrp="1"/>
          </p:cNvSpPr>
          <p:nvPr>
            <p:ph type="body" sz="quarter" idx="26" hasCustomPrompt="1"/>
          </p:nvPr>
        </p:nvSpPr>
        <p:spPr>
          <a:xfrm>
            <a:off x="10110259" y="5409678"/>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83" name="文本占位符 46"/>
          <p:cNvSpPr>
            <a:spLocks noGrp="1"/>
          </p:cNvSpPr>
          <p:nvPr>
            <p:ph type="body" sz="quarter" idx="27" hasCustomPrompt="1"/>
          </p:nvPr>
        </p:nvSpPr>
        <p:spPr>
          <a:xfrm>
            <a:off x="10110259" y="5820797"/>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84" name="矩形 83"/>
          <p:cNvSpPr/>
          <p:nvPr userDrawn="1"/>
        </p:nvSpPr>
        <p:spPr>
          <a:xfrm>
            <a:off x="6322484" y="2876550"/>
            <a:ext cx="298450" cy="55906"/>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pic>
        <p:nvPicPr>
          <p:cNvPr id="85" name="图形 8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82600" y="6185662"/>
            <a:ext cx="1807105" cy="190222"/>
          </a:xfrm>
          <a:prstGeom prst="rect">
            <a:avLst/>
          </a:prstGeom>
        </p:spPr>
      </p:pic>
    </p:spTree>
    <p:extLst>
      <p:ext uri="{BB962C8B-B14F-4D97-AF65-F5344CB8AC3E}">
        <p14:creationId xmlns:p14="http://schemas.microsoft.com/office/powerpoint/2010/main" val="5747477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页（右logo）">
    <p:spTree>
      <p:nvGrpSpPr>
        <p:cNvPr id="1" name=""/>
        <p:cNvGrpSpPr/>
        <p:nvPr/>
      </p:nvGrpSpPr>
      <p:grpSpPr>
        <a:xfrm>
          <a:off x="0" y="0"/>
          <a:ext cx="0" cy="0"/>
          <a:chOff x="0" y="0"/>
          <a:chExt cx="0" cy="0"/>
        </a:xfrm>
      </p:grpSpPr>
      <p:pic>
        <p:nvPicPr>
          <p:cNvPr id="6" name="图形 5"/>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846019" y="337190"/>
            <a:ext cx="1850681" cy="190739"/>
          </a:xfrm>
          <a:prstGeom prst="rect">
            <a:avLst/>
          </a:prstGeom>
        </p:spPr>
      </p:pic>
      <p:sp>
        <p:nvSpPr>
          <p:cNvPr id="3" name="灯片编号占位符 7"/>
          <p:cNvSpPr txBox="1"/>
          <p:nvPr userDrawn="1"/>
        </p:nvSpPr>
        <p:spPr>
          <a:xfrm>
            <a:off x="8786812" y="6403651"/>
            <a:ext cx="2909888" cy="206381"/>
          </a:xfrm>
          <a:prstGeom prst="rect">
            <a:avLst/>
          </a:prstGeom>
        </p:spPr>
        <p:txBody>
          <a:bodyPr vert="horz" lIns="91440" tIns="45720" rIns="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zh-CN" altLang="en-US" sz="800" smtClean="0">
                <a:solidFill>
                  <a:schemeClr val="bg1">
                    <a:lumMod val="50000"/>
                  </a:schemeClr>
                </a:solidFill>
                <a:ea typeface="黑体" panose="02010609060101010101" pitchFamily="49" charset="-122"/>
              </a:rPr>
              <a:t>‹#›</a:t>
            </a:fld>
            <a:endParaRPr lang="zh-CN" altLang="en-US" sz="800" dirty="0">
              <a:solidFill>
                <a:schemeClr val="bg1">
                  <a:lumMod val="50000"/>
                </a:schemeClr>
              </a:solidFill>
              <a:ea typeface="黑体" panose="02010609060101010101" pitchFamily="49" charset="-122"/>
            </a:endParaRPr>
          </a:p>
        </p:txBody>
      </p:sp>
      <p:sp>
        <p:nvSpPr>
          <p:cNvPr id="5" name="文本框 4"/>
          <p:cNvSpPr txBox="1"/>
          <p:nvPr userDrawn="1"/>
        </p:nvSpPr>
        <p:spPr>
          <a:xfrm>
            <a:off x="390524" y="6510004"/>
            <a:ext cx="3009900" cy="215444"/>
          </a:xfrm>
          <a:prstGeom prst="rect">
            <a:avLst/>
          </a:prstGeom>
          <a:noFill/>
        </p:spPr>
        <p:txBody>
          <a:bodyPr wrap="square" rtlCol="0">
            <a:spAutoFit/>
          </a:bodyPr>
          <a:lstStyle/>
          <a:p>
            <a:r>
              <a:rPr lang="en-US" altLang="zh-CN" sz="800" i="1" spc="0" dirty="0">
                <a:solidFill>
                  <a:srgbClr val="043E6F"/>
                </a:solidFill>
                <a:latin typeface="Arial" panose="020B0604020202020204" pitchFamily="34" charset="0"/>
                <a:ea typeface="黑体" panose="02010609060101010101" pitchFamily="49" charset="-122"/>
                <a:cs typeface="Arial" panose="020B0604020202020204" pitchFamily="34" charset="0"/>
              </a:rPr>
              <a:t>www.smartmore.com</a:t>
            </a:r>
            <a:endParaRPr lang="zh-CN" altLang="en-US" sz="800" i="1" spc="0" dirty="0">
              <a:solidFill>
                <a:srgbClr val="043E6F"/>
              </a:solidFill>
              <a:latin typeface="Arial" panose="020B0604020202020204" pitchFamily="34" charset="0"/>
              <a:ea typeface="黑体" panose="02010609060101010101" pitchFamily="49" charset="-122"/>
              <a:cs typeface="Arial" panose="020B0604020202020204" pitchFamily="34" charset="0"/>
            </a:endParaRPr>
          </a:p>
        </p:txBody>
      </p:sp>
      <p:sp>
        <p:nvSpPr>
          <p:cNvPr id="7" name="标题 1">
            <a:extLst>
              <a:ext uri="{FF2B5EF4-FFF2-40B4-BE49-F238E27FC236}">
                <a16:creationId xmlns:a16="http://schemas.microsoft.com/office/drawing/2014/main" id="{B7164ACA-7E73-C745-B6AA-940A77AD51F2}"/>
              </a:ext>
            </a:extLst>
          </p:cNvPr>
          <p:cNvSpPr>
            <a:spLocks noGrp="1"/>
          </p:cNvSpPr>
          <p:nvPr>
            <p:ph type="title"/>
          </p:nvPr>
        </p:nvSpPr>
        <p:spPr>
          <a:xfrm>
            <a:off x="323849" y="344730"/>
            <a:ext cx="11572874" cy="443198"/>
          </a:xfrm>
        </p:spPr>
        <p:txBody>
          <a:bodyPr wrap="square" lIns="0" tIns="0" rIns="0" bIns="0">
            <a:spAutoFit/>
          </a:bodyPr>
          <a:lstStyle>
            <a:lvl1pPr>
              <a:defRPr sz="3200"/>
            </a:lvl1pPr>
          </a:lstStyle>
          <a:p>
            <a:r>
              <a:rPr lang="zh-CN" altLang="en-US" dirty="0"/>
              <a:t>单击此处编辑母版标题样式</a:t>
            </a:r>
          </a:p>
        </p:txBody>
      </p:sp>
    </p:spTree>
    <p:extLst>
      <p:ext uri="{BB962C8B-B14F-4D97-AF65-F5344CB8AC3E}">
        <p14:creationId xmlns:p14="http://schemas.microsoft.com/office/powerpoint/2010/main" val="4837661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5F68E-79D5-4913-8F3B-5713DA9BBA72}" type="slidenum">
              <a:rPr lang="zh-CN" altLang="en-US" smtClean="0"/>
              <a:t>‹#›</a:t>
            </a:fld>
            <a:endParaRPr lang="zh-CN" altLang="en-US"/>
          </a:p>
        </p:txBody>
      </p:sp>
      <p:sp>
        <p:nvSpPr>
          <p:cNvPr id="11" name="标题 1"/>
          <p:cNvSpPr>
            <a:spLocks noGrp="1"/>
          </p:cNvSpPr>
          <p:nvPr>
            <p:ph type="title"/>
          </p:nvPr>
        </p:nvSpPr>
        <p:spPr>
          <a:xfrm>
            <a:off x="323849" y="1080311"/>
            <a:ext cx="11572875" cy="443198"/>
          </a:xfrm>
        </p:spPr>
        <p:txBody>
          <a:bodyPr lIns="0" tIns="0" rIns="0" bIns="0"/>
          <a:lstStyle>
            <a:lvl1pPr>
              <a:defRPr>
                <a:latin typeface="Arial" panose="020B0604020202020204" pitchFamily="34" charset="0"/>
                <a:ea typeface="黑体" panose="02010609060101010101" pitchFamily="49" charset="-122"/>
                <a:cs typeface="Arial" panose="020B0604020202020204" pitchFamily="34" charset="0"/>
              </a:defRPr>
            </a:lvl1pPr>
          </a:lstStyle>
          <a:p>
            <a:r>
              <a:rPr lang="zh-CN" altLang="en-US" dirty="0"/>
              <a:t>单击此处编辑母版标题样式</a:t>
            </a:r>
          </a:p>
        </p:txBody>
      </p:sp>
      <p:sp>
        <p:nvSpPr>
          <p:cNvPr id="12" name="内容占位符 2"/>
          <p:cNvSpPr>
            <a:spLocks noGrp="1"/>
          </p:cNvSpPr>
          <p:nvPr>
            <p:ph idx="1"/>
          </p:nvPr>
        </p:nvSpPr>
        <p:spPr>
          <a:xfrm>
            <a:off x="323849" y="1825343"/>
            <a:ext cx="11572875" cy="4616097"/>
          </a:xfrm>
        </p:spPr>
        <p:txBody>
          <a:bodyPr lIns="0" tIns="0" rIns="0" bIns="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9406445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1"/>
            <a:ext cx="12192000" cy="6858000"/>
          </a:xfrm>
          <a:prstGeom prst="rect">
            <a:avLst/>
          </a:prstGeom>
        </p:spPr>
      </p:pic>
      <p:pic>
        <p:nvPicPr>
          <p:cNvPr id="9" name="图片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82600" y="339724"/>
            <a:ext cx="1799191" cy="186123"/>
          </a:xfrm>
          <a:prstGeom prst="rect">
            <a:avLst/>
          </a:prstGeom>
        </p:spPr>
      </p:pic>
    </p:spTree>
    <p:extLst>
      <p:ext uri="{BB962C8B-B14F-4D97-AF65-F5344CB8AC3E}">
        <p14:creationId xmlns:p14="http://schemas.microsoft.com/office/powerpoint/2010/main" val="21175715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6" name="图片 5" descr="电脑萤幕亮着灯&#10;&#10;中度可信度描述已自动生成"/>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654"/>
            <a:ext cx="12192000" cy="6854692"/>
          </a:xfrm>
          <a:prstGeom prst="rect">
            <a:avLst/>
          </a:prstGeom>
        </p:spPr>
      </p:pic>
      <p:pic>
        <p:nvPicPr>
          <p:cNvPr id="4" name="图片 3"/>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1" y="1713"/>
            <a:ext cx="12191998" cy="6854572"/>
          </a:xfrm>
          <a:prstGeom prst="rect">
            <a:avLst/>
          </a:prstGeom>
        </p:spPr>
      </p:pic>
      <p:sp>
        <p:nvSpPr>
          <p:cNvPr id="2" name="矩形 1"/>
          <p:cNvSpPr/>
          <p:nvPr userDrawn="1"/>
        </p:nvSpPr>
        <p:spPr>
          <a:xfrm>
            <a:off x="9639301" y="0"/>
            <a:ext cx="2552699" cy="81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pic>
        <p:nvPicPr>
          <p:cNvPr id="7" name="图形 6"/>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846019" y="337190"/>
            <a:ext cx="1850681" cy="190739"/>
          </a:xfrm>
          <a:prstGeom prst="rect">
            <a:avLst/>
          </a:prstGeom>
        </p:spPr>
      </p:pic>
    </p:spTree>
    <p:extLst>
      <p:ext uri="{BB962C8B-B14F-4D97-AF65-F5344CB8AC3E}">
        <p14:creationId xmlns:p14="http://schemas.microsoft.com/office/powerpoint/2010/main" val="28445233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结束页">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D4EEF13-E2B8-4C51-8E45-DD23F305558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 y="1713"/>
            <a:ext cx="12191998" cy="6854572"/>
          </a:xfrm>
          <a:prstGeom prst="rect">
            <a:avLst/>
          </a:prstGeom>
        </p:spPr>
      </p:pic>
      <p:sp>
        <p:nvSpPr>
          <p:cNvPr id="3" name="文本占位符 2">
            <a:extLst>
              <a:ext uri="{FF2B5EF4-FFF2-40B4-BE49-F238E27FC236}">
                <a16:creationId xmlns:a16="http://schemas.microsoft.com/office/drawing/2014/main" id="{6F31F9B9-D42C-493A-AD8F-745A7A299C3F}"/>
              </a:ext>
            </a:extLst>
          </p:cNvPr>
          <p:cNvSpPr>
            <a:spLocks noGrp="1"/>
          </p:cNvSpPr>
          <p:nvPr>
            <p:ph type="body" sz="quarter" idx="10"/>
          </p:nvPr>
        </p:nvSpPr>
        <p:spPr>
          <a:xfrm>
            <a:off x="0" y="2393950"/>
            <a:ext cx="12192000" cy="838200"/>
          </a:xfrm>
        </p:spPr>
        <p:txBody>
          <a:bodyPr>
            <a:normAutofit/>
          </a:bodyPr>
          <a:lstStyle>
            <a:lvl1pPr algn="ctr">
              <a:buNone/>
              <a:defRPr sz="7200">
                <a:solidFill>
                  <a:srgbClr val="043E6F"/>
                </a:solidFill>
              </a:defRPr>
            </a:lvl1pPr>
          </a:lstStyle>
          <a:p>
            <a:pPr lvl="0"/>
            <a:r>
              <a:rPr lang="zh-CN" altLang="en-US" dirty="0"/>
              <a:t>单击此处</a:t>
            </a:r>
          </a:p>
        </p:txBody>
      </p:sp>
    </p:spTree>
    <p:extLst>
      <p:ext uri="{BB962C8B-B14F-4D97-AF65-F5344CB8AC3E}">
        <p14:creationId xmlns:p14="http://schemas.microsoft.com/office/powerpoint/2010/main" val="2457413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照片 - 垂直">
    <p:bg>
      <p:bgPr>
        <a:noFill/>
        <a:effectLst/>
      </p:bgPr>
    </p:bg>
    <p:spTree>
      <p:nvGrpSpPr>
        <p:cNvPr id="1" name=""/>
        <p:cNvGrpSpPr/>
        <p:nvPr/>
      </p:nvGrpSpPr>
      <p:grpSpPr>
        <a:xfrm>
          <a:off x="0" y="0"/>
          <a:ext cx="0" cy="0"/>
          <a:chOff x="0" y="0"/>
          <a:chExt cx="0" cy="0"/>
        </a:xfrm>
      </p:grpSpPr>
      <p:pic>
        <p:nvPicPr>
          <p:cNvPr id="2" name="图片 1" descr="D:\工作文件-2020.03.02\ppt美化-20200305\ppt封面2-05.pngppt封面2-05"/>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322" y="159"/>
            <a:ext cx="12196233" cy="6859200"/>
          </a:xfrm>
          <a:prstGeom prst="rect">
            <a:avLst/>
          </a:prstGeom>
        </p:spPr>
      </p:pic>
      <p:pic>
        <p:nvPicPr>
          <p:cNvPr id="3" name="图片 2" descr="7d7e46812f16b0a79955120196f1d0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942653" y="263931"/>
            <a:ext cx="1876814" cy="226342"/>
          </a:xfrm>
          <a:prstGeom prst="rect">
            <a:avLst/>
          </a:prstGeom>
        </p:spPr>
      </p:pic>
      <p:sp>
        <p:nvSpPr>
          <p:cNvPr id="7" name="标题文本"/>
          <p:cNvSpPr txBox="1">
            <a:spLocks noGrp="1"/>
          </p:cNvSpPr>
          <p:nvPr>
            <p:ph type="title" hasCustomPrompt="1"/>
          </p:nvPr>
        </p:nvSpPr>
        <p:spPr>
          <a:xfrm>
            <a:off x="479505" y="174032"/>
            <a:ext cx="9058943" cy="410633"/>
          </a:xfrm>
          <a:prstGeom prst="rect">
            <a:avLst/>
          </a:prstGeom>
        </p:spPr>
        <p:txBody>
          <a:bodyPr/>
          <a:lstStyle>
            <a:lvl1pPr algn="l">
              <a:defRPr sz="2800" b="0">
                <a:solidFill>
                  <a:srgbClr val="5E5E5E"/>
                </a:solidFill>
                <a:latin typeface="等线" panose="02010600030101010101" pitchFamily="2" charset="-122"/>
                <a:ea typeface="等线" panose="02010600030101010101" pitchFamily="2" charset="-122"/>
                <a:cs typeface="等线" panose="02010600030101010101" pitchFamily="2" charset="-122"/>
                <a:sym typeface="Helvetica Neue Medium"/>
              </a:defRPr>
            </a:lvl1pPr>
          </a:lstStyle>
          <a:p>
            <a:r>
              <a:rPr dirty="0" err="1"/>
              <a:t>标题文本</a:t>
            </a:r>
            <a:endParaRPr dirty="0"/>
          </a:p>
        </p:txBody>
      </p:sp>
      <p:sp>
        <p:nvSpPr>
          <p:cNvPr id="15" name="文本框 14"/>
          <p:cNvSpPr txBox="1"/>
          <p:nvPr userDrawn="1"/>
        </p:nvSpPr>
        <p:spPr>
          <a:xfrm>
            <a:off x="364146" y="6472485"/>
            <a:ext cx="2259165" cy="259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67733" tIns="67733" rIns="67733" bIns="67733" numCol="1" spcCol="38100" rtlCol="0" anchor="ctr">
            <a:spAutoFit/>
          </a:bodyPr>
          <a:lstStyle/>
          <a:p>
            <a:pPr marL="0" marR="0" indent="0" algn="r" defTabSz="1100455" rtl="0" fontAlgn="auto" latinLnBrk="0" hangingPunct="0">
              <a:lnSpc>
                <a:spcPct val="100000"/>
              </a:lnSpc>
              <a:spcBef>
                <a:spcPts val="0"/>
              </a:spcBef>
              <a:spcAft>
                <a:spcPts val="0"/>
              </a:spcAft>
              <a:buClrTx/>
              <a:buSzTx/>
              <a:buFontTx/>
              <a:buNone/>
            </a:pPr>
            <a:r>
              <a:rPr kumimoji="0" lang="en-US" altLang="zh-CN" sz="800" b="0" i="0" u="none" strike="noStrike" cap="none" spc="0" normalizeH="0" baseline="0" dirty="0">
                <a:ln>
                  <a:noFill/>
                </a:ln>
                <a:solidFill>
                  <a:schemeClr val="tx1">
                    <a:lumMod val="65000"/>
                    <a:lumOff val="35000"/>
                  </a:schemeClr>
                </a:solidFill>
                <a:effectLst/>
                <a:uFillTx/>
                <a:latin typeface="等线" panose="02010600030101010101" pitchFamily="2" charset="-122"/>
                <a:ea typeface="等线" panose="02010600030101010101" pitchFamily="2" charset="-122"/>
                <a:sym typeface="Helvetica Neue Medium"/>
              </a:rPr>
              <a:t>© 2020 </a:t>
            </a:r>
            <a:r>
              <a:rPr lang="en-US" altLang="zh-CN" sz="800" dirty="0">
                <a:solidFill>
                  <a:schemeClr val="tx1">
                    <a:lumMod val="65000"/>
                    <a:lumOff val="35000"/>
                  </a:schemeClr>
                </a:solidFill>
                <a:latin typeface="等线" panose="02010600030101010101" pitchFamily="2" charset="-122"/>
                <a:ea typeface="等线" panose="02010600030101010101" pitchFamily="2" charset="-122"/>
              </a:rPr>
              <a:t>SmartMore Co., Ltd. All rights reserved.</a:t>
            </a:r>
            <a:endParaRPr kumimoji="0" lang="zh-CN" altLang="en-US" sz="800" b="0" i="0" u="none" strike="noStrike" cap="none" spc="0" normalizeH="0" baseline="0" dirty="0">
              <a:ln>
                <a:noFill/>
              </a:ln>
              <a:solidFill>
                <a:schemeClr val="tx1">
                  <a:lumMod val="65000"/>
                  <a:lumOff val="35000"/>
                </a:schemeClr>
              </a:solidFill>
              <a:effectLst/>
              <a:uFillTx/>
              <a:latin typeface="等线" panose="02010600030101010101" pitchFamily="2" charset="-122"/>
              <a:ea typeface="等线" panose="02010600030101010101" pitchFamily="2" charset="-122"/>
              <a:cs typeface="Helvetica Neue Medium"/>
              <a:sym typeface="Helvetica Neue Medium"/>
            </a:endParaRPr>
          </a:p>
        </p:txBody>
      </p:sp>
      <p:sp>
        <p:nvSpPr>
          <p:cNvPr id="10" name="矩形 9">
            <a:extLst>
              <a:ext uri="{FF2B5EF4-FFF2-40B4-BE49-F238E27FC236}">
                <a16:creationId xmlns:a16="http://schemas.microsoft.com/office/drawing/2014/main" id="{0236B2F7-EF6F-9E41-B67A-D8ECC1979306}"/>
              </a:ext>
            </a:extLst>
          </p:cNvPr>
          <p:cNvSpPr/>
          <p:nvPr userDrawn="1"/>
        </p:nvSpPr>
        <p:spPr>
          <a:xfrm>
            <a:off x="292308" y="271427"/>
            <a:ext cx="80225" cy="230832"/>
          </a:xfrm>
          <a:prstGeom prst="rect">
            <a:avLst/>
          </a:prstGeom>
          <a:solidFill>
            <a:srgbClr val="006EB3"/>
          </a:solidFill>
          <a:ln w="25400" cap="flat">
            <a:no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ctr" forceAA="0">
            <a:spAutoFit/>
          </a:bodyPr>
          <a:lstStyle/>
          <a:p>
            <a:pPr marL="0" marR="0" indent="0" algn="ctr" defTabSz="1100455" rtl="0" fontAlgn="auto" latinLnBrk="0" hangingPunct="0">
              <a:lnSpc>
                <a:spcPct val="100000"/>
              </a:lnSpc>
              <a:spcBef>
                <a:spcPts val="0"/>
              </a:spcBef>
              <a:spcAft>
                <a:spcPts val="0"/>
              </a:spcAft>
              <a:buClrTx/>
              <a:buSzTx/>
              <a:buFontTx/>
              <a:buNone/>
            </a:pPr>
            <a:endParaRPr kumimoji="0" lang="zh-CN" altLang="en-US" sz="1500" b="0" i="0" u="none" strike="noStrike" cap="none" spc="0" normalizeH="0" baseline="0" dirty="0">
              <a:ln>
                <a:noFill/>
              </a:ln>
              <a:solidFill>
                <a:srgbClr val="000000"/>
              </a:solidFill>
              <a:effectLst/>
              <a:uFillTx/>
              <a:latin typeface="等线" panose="02010600030101010101" pitchFamily="2" charset="-122"/>
              <a:ea typeface="等线" panose="02010600030101010101" pitchFamily="2" charset="-122"/>
              <a:cs typeface="Helvetica Neue Medium"/>
              <a:sym typeface="Helvetica Neue Medium"/>
            </a:endParaRPr>
          </a:p>
        </p:txBody>
      </p:sp>
    </p:spTree>
    <p:extLst>
      <p:ext uri="{BB962C8B-B14F-4D97-AF65-F5344CB8AC3E}">
        <p14:creationId xmlns:p14="http://schemas.microsoft.com/office/powerpoint/2010/main" val="71855929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2600" y="868480"/>
            <a:ext cx="11214100" cy="443198"/>
          </a:xfrm>
          <a:prstGeom prst="rect">
            <a:avLst/>
          </a:prstGeom>
        </p:spPr>
        <p:txBody>
          <a:bodyPr wrap="square" lIns="0" tIns="0" rIns="0" bIns="0" anchor="ctr">
            <a:spAutoFit/>
          </a:bodyPr>
          <a:lstStyle/>
          <a:p>
            <a:pPr marL="0" lvl="0"/>
            <a:r>
              <a:rPr lang="zh-CN" altLang="en-US" dirty="0"/>
              <a:t>单击此处编辑母版标题样式</a:t>
            </a:r>
          </a:p>
        </p:txBody>
      </p:sp>
      <p:sp>
        <p:nvSpPr>
          <p:cNvPr id="3" name="文本占位符 2"/>
          <p:cNvSpPr>
            <a:spLocks noGrp="1"/>
          </p:cNvSpPr>
          <p:nvPr>
            <p:ph type="body" idx="1"/>
          </p:nvPr>
        </p:nvSpPr>
        <p:spPr>
          <a:xfrm>
            <a:off x="482600" y="1432875"/>
            <a:ext cx="11214100" cy="478866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endParaRPr lang="zh-CN" altLang="en-US" dirty="0"/>
          </a:p>
        </p:txBody>
      </p:sp>
      <p:sp>
        <p:nvSpPr>
          <p:cNvPr id="6" name="灯片编号占位符 5"/>
          <p:cNvSpPr>
            <a:spLocks noGrp="1"/>
          </p:cNvSpPr>
          <p:nvPr>
            <p:ph type="sldNum" sz="quarter" idx="4"/>
          </p:nvPr>
        </p:nvSpPr>
        <p:spPr>
          <a:xfrm>
            <a:off x="9153524" y="6356350"/>
            <a:ext cx="2543176"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fld id="{7D95F68E-79D5-4913-8F3B-5713DA9BBA72}" type="slidenum">
              <a:rPr lang="zh-CN" altLang="en-US" smtClean="0"/>
              <a:pPr/>
              <a:t>‹#›</a:t>
            </a:fld>
            <a:endParaRPr lang="zh-CN" altLang="en-US" dirty="0"/>
          </a:p>
        </p:txBody>
      </p:sp>
      <p:sp>
        <p:nvSpPr>
          <p:cNvPr id="16" name="文本框 15"/>
          <p:cNvSpPr txBox="1"/>
          <p:nvPr userDrawn="1"/>
        </p:nvSpPr>
        <p:spPr>
          <a:xfrm>
            <a:off x="390524" y="6449691"/>
            <a:ext cx="3009900" cy="200055"/>
          </a:xfrm>
          <a:prstGeom prst="rect">
            <a:avLst/>
          </a:prstGeom>
          <a:noFill/>
        </p:spPr>
        <p:txBody>
          <a:bodyPr wrap="square" rtlCol="0">
            <a:spAutoFit/>
          </a:bodyPr>
          <a:lstStyle/>
          <a:p>
            <a:r>
              <a:rPr lang="en-US" altLang="zh-CN" sz="700" i="0" spc="0" dirty="0" err="1">
                <a:solidFill>
                  <a:schemeClr val="bg1"/>
                </a:solidFill>
                <a:latin typeface="Arial" panose="020B0604020202020204" pitchFamily="34" charset="0"/>
                <a:ea typeface="黑体" panose="02010609060101010101" pitchFamily="49" charset="-122"/>
                <a:cs typeface="Arial" panose="020B0604020202020204" pitchFamily="34" charset="0"/>
              </a:rPr>
              <a:t>www.smartmore.com</a:t>
            </a:r>
            <a:endParaRPr lang="zh-CN" altLang="en-US" sz="700" i="0" spc="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34336705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7" r:id="rId5"/>
    <p:sldLayoutId id="2147483718" r:id="rId6"/>
    <p:sldLayoutId id="2147483719" r:id="rId7"/>
    <p:sldLayoutId id="2147483721" r:id="rId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lang="zh-CN" altLang="en-US" sz="3200" b="1" kern="1200" dirty="0">
          <a:solidFill>
            <a:srgbClr val="043E6F"/>
          </a:solidFill>
          <a:latin typeface="Arial" panose="020B0604020202020204" pitchFamily="34" charset="0"/>
          <a:ea typeface="黑体" panose="02010609060101010101" pitchFamily="49"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package" Target="../embeddings/Microsoft_Excel_Worksheet.xlsx"/></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3.xml"/><Relationship Id="rId5" Type="http://schemas.openxmlformats.org/officeDocument/2006/relationships/image" Target="../media/image46.jpeg"/><Relationship Id="rId4" Type="http://schemas.openxmlformats.org/officeDocument/2006/relationships/image" Target="../media/image4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2.jpeg"/><Relationship Id="rId5" Type="http://schemas.openxmlformats.org/officeDocument/2006/relationships/image" Target="../media/image21.png"/><Relationship Id="rId10" Type="http://schemas.openxmlformats.org/officeDocument/2006/relationships/image" Target="../media/image26.jpeg"/><Relationship Id="rId4" Type="http://schemas.openxmlformats.org/officeDocument/2006/relationships/image" Target="../media/image20.jpe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29.emf"/></Relationships>
</file>

<file path=ppt/slides/_rels/slide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81355" y="3769874"/>
            <a:ext cx="7445375" cy="639620"/>
          </a:xfrm>
        </p:spPr>
        <p:txBody>
          <a:bodyPr>
            <a:normAutofit/>
          </a:bodyPr>
          <a:lstStyle/>
          <a:p>
            <a:pPr marL="0" indent="0">
              <a:buNone/>
            </a:pPr>
            <a:r>
              <a:rPr lang="zh-CN" altLang="en-US" sz="1800" dirty="0"/>
              <a:t>工业</a:t>
            </a:r>
            <a:r>
              <a:rPr lang="en-US" altLang="zh-CN" sz="1800" dirty="0"/>
              <a:t>AI</a:t>
            </a:r>
            <a:r>
              <a:rPr lang="zh-CN" altLang="en-US" sz="1800" dirty="0"/>
              <a:t>助力制造，加速企业智能化转型</a:t>
            </a:r>
          </a:p>
        </p:txBody>
      </p:sp>
      <p:sp>
        <p:nvSpPr>
          <p:cNvPr id="7" name="文本框 6"/>
          <p:cNvSpPr txBox="1"/>
          <p:nvPr/>
        </p:nvSpPr>
        <p:spPr>
          <a:xfrm>
            <a:off x="675005" y="2465744"/>
            <a:ext cx="7651115" cy="1200329"/>
          </a:xfrm>
          <a:prstGeom prst="rect">
            <a:avLst/>
          </a:prstGeom>
          <a:noFill/>
        </p:spPr>
        <p:txBody>
          <a:bodyPr wrap="square"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7200" b="0" i="0" u="none" strike="noStrike" kern="1200" cap="none" spc="30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思谋科技</a:t>
            </a:r>
            <a:endParaRPr kumimoji="0" lang="en-US" altLang="zh-CN" sz="7200" b="0" i="0" u="none" strike="noStrike" kern="1200" cap="none" spc="30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endParaRPr>
          </a:p>
        </p:txBody>
      </p:sp>
      <p:cxnSp>
        <p:nvCxnSpPr>
          <p:cNvPr id="13" name="直接连接符 12"/>
          <p:cNvCxnSpPr>
            <a:cxnSpLocks/>
          </p:cNvCxnSpPr>
          <p:nvPr/>
        </p:nvCxnSpPr>
        <p:spPr>
          <a:xfrm>
            <a:off x="779228" y="3660606"/>
            <a:ext cx="7067195" cy="0"/>
          </a:xfrm>
          <a:prstGeom prst="line">
            <a:avLst/>
          </a:prstGeom>
          <a:ln w="15875">
            <a:gradFill flip="none" rotWithShape="1">
              <a:gsLst>
                <a:gs pos="0">
                  <a:schemeClr val="accent1">
                    <a:lumMod val="5000"/>
                    <a:lumOff val="95000"/>
                    <a:alpha val="0"/>
                  </a:schemeClr>
                </a:gs>
                <a:gs pos="100000">
                  <a:srgbClr val="043E6F"/>
                </a:gs>
              </a:gsLst>
              <a:lin ang="10800000" scaled="1"/>
              <a:tileRect/>
            </a:gradFill>
            <a:head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646811"/>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3A4A5BA-6DE1-4FB2-ABFA-8AC16BDDA2B1}"/>
              </a:ext>
            </a:extLst>
          </p:cNvPr>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检测工位介绍</a:t>
            </a:r>
          </a:p>
        </p:txBody>
      </p:sp>
      <p:pic>
        <p:nvPicPr>
          <p:cNvPr id="11" name="图片 10">
            <a:extLst>
              <a:ext uri="{FF2B5EF4-FFF2-40B4-BE49-F238E27FC236}">
                <a16:creationId xmlns:a16="http://schemas.microsoft.com/office/drawing/2014/main" id="{9BB84AA0-AF8D-4929-BE49-0083DE7E5E41}"/>
              </a:ext>
            </a:extLst>
          </p:cNvPr>
          <p:cNvPicPr>
            <a:picLocks noChangeAspect="1"/>
          </p:cNvPicPr>
          <p:nvPr/>
        </p:nvPicPr>
        <p:blipFill>
          <a:blip r:embed="rId3"/>
          <a:stretch>
            <a:fillRect/>
          </a:stretch>
        </p:blipFill>
        <p:spPr>
          <a:xfrm>
            <a:off x="1762126" y="884337"/>
            <a:ext cx="7023180" cy="3429416"/>
          </a:xfrm>
          <a:prstGeom prst="rect">
            <a:avLst/>
          </a:prstGeom>
        </p:spPr>
      </p:pic>
      <p:sp>
        <p:nvSpPr>
          <p:cNvPr id="13" name="文本框 12">
            <a:extLst>
              <a:ext uri="{FF2B5EF4-FFF2-40B4-BE49-F238E27FC236}">
                <a16:creationId xmlns:a16="http://schemas.microsoft.com/office/drawing/2014/main" id="{2E358EFB-3B8C-415C-B294-736503F3F904}"/>
              </a:ext>
            </a:extLst>
          </p:cNvPr>
          <p:cNvSpPr txBox="1"/>
          <p:nvPr/>
        </p:nvSpPr>
        <p:spPr>
          <a:xfrm>
            <a:off x="2533650" y="4549557"/>
            <a:ext cx="4619625" cy="830997"/>
          </a:xfrm>
          <a:prstGeom prst="rect">
            <a:avLst/>
          </a:prstGeom>
          <a:noFill/>
        </p:spPr>
        <p:txBody>
          <a:bodyPr wrap="square" rtlCol="0">
            <a:spAutoFit/>
          </a:bodyPr>
          <a:lstStyle/>
          <a:p>
            <a:r>
              <a:rPr lang="zh-CN" altLang="en-US" sz="1600" dirty="0"/>
              <a:t>说明</a:t>
            </a:r>
            <a:r>
              <a:rPr lang="en-US" altLang="zh-CN" sz="1600" dirty="0"/>
              <a:t>:XY</a:t>
            </a:r>
            <a:r>
              <a:rPr lang="zh-CN" altLang="en-US" sz="1600" dirty="0"/>
              <a:t>轴移动，根据预设点位就行取点测量，</a:t>
            </a:r>
            <a:endParaRPr lang="en-US" altLang="zh-CN" sz="1600" dirty="0"/>
          </a:p>
          <a:p>
            <a:r>
              <a:rPr lang="zh-CN" altLang="en-US" sz="1600" dirty="0"/>
              <a:t>将扫描到的数据进行处理，并用软件计算</a:t>
            </a:r>
            <a:endParaRPr lang="en-US" altLang="zh-CN" sz="1600" dirty="0"/>
          </a:p>
          <a:p>
            <a:r>
              <a:rPr lang="zh-CN" altLang="en-US" sz="1600" dirty="0"/>
              <a:t>出高度差尺寸信息</a:t>
            </a:r>
          </a:p>
        </p:txBody>
      </p:sp>
    </p:spTree>
    <p:extLst>
      <p:ext uri="{BB962C8B-B14F-4D97-AF65-F5344CB8AC3E}">
        <p14:creationId xmlns:p14="http://schemas.microsoft.com/office/powerpoint/2010/main" val="389009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|UPH</a:t>
            </a:r>
            <a:r>
              <a:rPr lang="zh-CN" altLang="en-US" sz="2400" b="1" spc="100" dirty="0">
                <a:solidFill>
                  <a:srgbClr val="043E6F"/>
                </a:solidFill>
                <a:cs typeface="Arial" panose="020B0604020202020204" pitchFamily="34" charset="0"/>
              </a:rPr>
              <a:t>分析</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周期分解 </a:t>
            </a:r>
          </a:p>
        </p:txBody>
      </p:sp>
      <p:graphicFrame>
        <p:nvGraphicFramePr>
          <p:cNvPr id="8" name="对象 7">
            <a:extLst>
              <a:ext uri="{FF2B5EF4-FFF2-40B4-BE49-F238E27FC236}">
                <a16:creationId xmlns:a16="http://schemas.microsoft.com/office/drawing/2014/main" id="{9FDC3D2B-9386-4B96-AC62-C7B77C7DE76A}"/>
              </a:ext>
            </a:extLst>
          </p:cNvPr>
          <p:cNvGraphicFramePr>
            <a:graphicFrameLocks noChangeAspect="1"/>
          </p:cNvGraphicFramePr>
          <p:nvPr>
            <p:extLst>
              <p:ext uri="{D42A27DB-BD31-4B8C-83A1-F6EECF244321}">
                <p14:modId xmlns:p14="http://schemas.microsoft.com/office/powerpoint/2010/main" val="109288187"/>
              </p:ext>
            </p:extLst>
          </p:nvPr>
        </p:nvGraphicFramePr>
        <p:xfrm>
          <a:off x="261938" y="2517775"/>
          <a:ext cx="11668125" cy="1819275"/>
        </p:xfrm>
        <a:graphic>
          <a:graphicData uri="http://schemas.openxmlformats.org/presentationml/2006/ole">
            <mc:AlternateContent xmlns:mc="http://schemas.openxmlformats.org/markup-compatibility/2006">
              <mc:Choice xmlns:v="urn:schemas-microsoft-com:vml" Requires="v">
                <p:oleObj spid="_x0000_s2049" name="Worksheet" r:id="rId4" imgW="11668230" imgH="1819339" progId="Excel.Sheet.12">
                  <p:embed/>
                </p:oleObj>
              </mc:Choice>
              <mc:Fallback>
                <p:oleObj name="Worksheet" r:id="rId4" imgW="11668230" imgH="1819339" progId="Excel.Sheet.12">
                  <p:embed/>
                  <p:pic>
                    <p:nvPicPr>
                      <p:cNvPr id="0" name=""/>
                      <p:cNvPicPr/>
                      <p:nvPr/>
                    </p:nvPicPr>
                    <p:blipFill>
                      <a:blip r:embed="rId5"/>
                      <a:stretch>
                        <a:fillRect/>
                      </a:stretch>
                    </p:blipFill>
                    <p:spPr>
                      <a:xfrm>
                        <a:off x="261938" y="2517775"/>
                        <a:ext cx="11668125" cy="1819275"/>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8729B57A-AD83-4413-8331-01E4C3017BEA}"/>
              </a:ext>
            </a:extLst>
          </p:cNvPr>
          <p:cNvSpPr/>
          <p:nvPr/>
        </p:nvSpPr>
        <p:spPr>
          <a:xfrm>
            <a:off x="261938" y="1548884"/>
            <a:ext cx="3106941" cy="369332"/>
          </a:xfrm>
          <a:prstGeom prst="rect">
            <a:avLst/>
          </a:prstGeom>
        </p:spPr>
        <p:txBody>
          <a:bodyPr wrap="none">
            <a:spAutoFit/>
          </a:bodyPr>
          <a:lstStyle/>
          <a:p>
            <a:r>
              <a:rPr lang="zh-CN" altLang="en-US" dirty="0">
                <a:solidFill>
                  <a:srgbClr val="FF0000"/>
                </a:solidFill>
              </a:rPr>
              <a:t>根据CT分解，预估UPH≥850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设施要求</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布局 </a:t>
            </a:r>
          </a:p>
        </p:txBody>
      </p:sp>
      <p:sp>
        <p:nvSpPr>
          <p:cNvPr id="3" name="矩形 2">
            <a:extLst>
              <a:ext uri="{FF2B5EF4-FFF2-40B4-BE49-F238E27FC236}">
                <a16:creationId xmlns:a16="http://schemas.microsoft.com/office/drawing/2014/main" id="{19BF625B-1368-45A3-A5F2-E645EEC69A4F}"/>
              </a:ext>
            </a:extLst>
          </p:cNvPr>
          <p:cNvSpPr/>
          <p:nvPr/>
        </p:nvSpPr>
        <p:spPr>
          <a:xfrm>
            <a:off x="377189" y="1001191"/>
            <a:ext cx="12062461" cy="2123658"/>
          </a:xfrm>
          <a:prstGeom prst="rect">
            <a:avLst/>
          </a:prstGeom>
        </p:spPr>
        <p:txBody>
          <a:bodyPr wrap="square">
            <a:spAutoFit/>
          </a:bodyPr>
          <a:lstStyle/>
          <a:p>
            <a:r>
              <a:rPr lang="zh-CN" altLang="en-US" sz="1600" dirty="0"/>
              <a:t>车间设施要求 Facility requirements needed on the shop-floor</a:t>
            </a:r>
            <a:endParaRPr lang="en-US" altLang="zh-CN" sz="1600" dirty="0"/>
          </a:p>
          <a:p>
            <a:endParaRPr lang="en-US" altLang="zh-CN" dirty="0"/>
          </a:p>
          <a:p>
            <a:pPr marL="171450" indent="-171450">
              <a:buFont typeface="Wingdings" panose="05000000000000000000" pitchFamily="2" charset="2"/>
              <a:buChar char="Ø"/>
            </a:pPr>
            <a:r>
              <a:rPr lang="zh-CN" altLang="en-US" sz="1200" dirty="0"/>
              <a:t>频率 </a:t>
            </a:r>
            <a:r>
              <a:rPr lang="en-US" altLang="zh-CN" sz="1200" dirty="0"/>
              <a:t>Frequency: 50/60HZ;</a:t>
            </a:r>
          </a:p>
          <a:p>
            <a:pPr marL="171450" indent="-171450">
              <a:buFont typeface="Wingdings" panose="05000000000000000000" pitchFamily="2" charset="2"/>
              <a:buChar char="Ø"/>
            </a:pPr>
            <a:r>
              <a:rPr lang="zh-CN" altLang="en-US" sz="1200" dirty="0"/>
              <a:t>电压 </a:t>
            </a:r>
            <a:r>
              <a:rPr lang="en-US" altLang="zh-CN" sz="1200" dirty="0"/>
              <a:t>Volt: 220V</a:t>
            </a:r>
          </a:p>
          <a:p>
            <a:pPr marL="171450" indent="-171450">
              <a:buFont typeface="Wingdings" panose="05000000000000000000" pitchFamily="2" charset="2"/>
              <a:buChar char="Ø"/>
            </a:pPr>
            <a:r>
              <a:rPr lang="zh-CN" altLang="en-US" sz="1200" dirty="0"/>
              <a:t>电流 </a:t>
            </a:r>
            <a:r>
              <a:rPr lang="en-US" altLang="zh-CN" sz="1200" dirty="0"/>
              <a:t>Current: 10A</a:t>
            </a:r>
          </a:p>
          <a:p>
            <a:pPr marL="171450" indent="-171450">
              <a:buFont typeface="Wingdings" panose="05000000000000000000" pitchFamily="2" charset="2"/>
              <a:buChar char="Ø"/>
            </a:pPr>
            <a:r>
              <a:rPr lang="zh-CN" altLang="en-US" sz="1200" dirty="0"/>
              <a:t>功率 </a:t>
            </a:r>
            <a:r>
              <a:rPr lang="en-US" altLang="zh-CN" sz="1200" dirty="0"/>
              <a:t>Total Power: 2.2KW/set</a:t>
            </a:r>
          </a:p>
          <a:p>
            <a:pPr marL="171450" indent="-171450">
              <a:buFont typeface="Wingdings" panose="05000000000000000000" pitchFamily="2" charset="2"/>
              <a:buChar char="Ø"/>
            </a:pPr>
            <a:r>
              <a:rPr lang="zh-CN" altLang="en-US" sz="1200" dirty="0"/>
              <a:t>气压 </a:t>
            </a:r>
            <a:r>
              <a:rPr lang="en-US" altLang="zh-CN" sz="1200" dirty="0"/>
              <a:t>Pneumatic: 0.6-0.8MPa</a:t>
            </a:r>
            <a:r>
              <a:rPr lang="zh-CN" altLang="en-US" sz="1200" dirty="0"/>
              <a:t>（气压稳定）</a:t>
            </a:r>
          </a:p>
          <a:p>
            <a:pPr marL="171450" indent="-171450">
              <a:buFont typeface="Wingdings" panose="05000000000000000000" pitchFamily="2" charset="2"/>
              <a:buChar char="Ø"/>
            </a:pPr>
            <a:r>
              <a:rPr lang="zh-CN" altLang="en-US" sz="1200" dirty="0"/>
              <a:t>气源要求 经过干燥处理，无油水</a:t>
            </a:r>
          </a:p>
          <a:p>
            <a:pPr marL="171450" indent="-171450">
              <a:buFont typeface="Wingdings" panose="05000000000000000000" pitchFamily="2" charset="2"/>
              <a:buChar char="Ø"/>
            </a:pPr>
            <a:r>
              <a:rPr lang="zh-CN" altLang="en-US" sz="1200" dirty="0"/>
              <a:t>环境温度 </a:t>
            </a:r>
            <a:r>
              <a:rPr lang="en-US" altLang="zh-CN" sz="1200" dirty="0"/>
              <a:t>Ambient Temperature:18</a:t>
            </a:r>
            <a:r>
              <a:rPr lang="zh-CN" altLang="en-US" sz="1200" dirty="0"/>
              <a:t>゜</a:t>
            </a:r>
            <a:r>
              <a:rPr lang="en-US" altLang="zh-CN" sz="1200" dirty="0"/>
              <a:t>C -25</a:t>
            </a:r>
            <a:r>
              <a:rPr lang="zh-CN" altLang="en-US" sz="1200" dirty="0"/>
              <a:t>゜</a:t>
            </a:r>
            <a:r>
              <a:rPr lang="en-US" altLang="zh-CN" sz="1200" dirty="0"/>
              <a:t>C</a:t>
            </a:r>
          </a:p>
          <a:p>
            <a:pPr marL="171450" indent="-171450">
              <a:buFont typeface="Wingdings" panose="05000000000000000000" pitchFamily="2" charset="2"/>
              <a:buChar char="Ø"/>
            </a:pPr>
            <a:r>
              <a:rPr lang="zh-CN" altLang="en-US" sz="1200" dirty="0"/>
              <a:t>车间连接</a:t>
            </a:r>
            <a:r>
              <a:rPr lang="en-US" altLang="zh-CN" sz="1200" dirty="0"/>
              <a:t>/IT</a:t>
            </a:r>
            <a:r>
              <a:rPr lang="zh-CN" altLang="en-US" sz="1200" dirty="0"/>
              <a:t>要求：需要网口，数量：</a:t>
            </a:r>
            <a:r>
              <a:rPr lang="en-US" altLang="zh-CN" sz="1200" dirty="0"/>
              <a:t>1pcs </a:t>
            </a:r>
            <a:r>
              <a:rPr lang="zh-CN" altLang="en-US" sz="1200" dirty="0"/>
              <a:t>上传流畅</a:t>
            </a:r>
            <a:r>
              <a:rPr lang="en-US" altLang="zh-CN" sz="1200" dirty="0"/>
              <a:t>Shop Floor Connectivity / IT requirements: Need Netpoint,QTY:1pcs and upload shop flow</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6534113" y="4772169"/>
            <a:ext cx="4495800" cy="387798"/>
          </a:xfrm>
          <a:prstGeom prst="rect">
            <a:avLst/>
          </a:prstGeom>
        </p:spPr>
        <p:txBody>
          <a:bodyPr wrap="square" lIns="0" tIns="0" rIns="0" bIns="0" anchor="ctr">
            <a:spAutoFit/>
          </a:bodyPr>
          <a:lstStyle>
            <a:defPPr>
              <a:defRPr lang="zh-CN"/>
            </a:defPPr>
            <a:lvl1pPr algn="r">
              <a:lnSpc>
                <a:spcPct val="90000"/>
              </a:lnSpc>
              <a:spcBef>
                <a:spcPct val="0"/>
              </a:spcBef>
              <a:buNone/>
              <a:defRPr sz="2800">
                <a:solidFill>
                  <a:schemeClr val="tx1">
                    <a:lumMod val="85000"/>
                    <a:lumOff val="15000"/>
                  </a:schemeClr>
                </a:soli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突破创新  赋能产业</a:t>
            </a:r>
          </a:p>
        </p:txBody>
      </p:sp>
      <p:sp>
        <p:nvSpPr>
          <p:cNvPr id="26" name="文本框 25"/>
          <p:cNvSpPr txBox="1"/>
          <p:nvPr/>
        </p:nvSpPr>
        <p:spPr>
          <a:xfrm>
            <a:off x="5738327" y="4031946"/>
            <a:ext cx="5291586" cy="664797"/>
          </a:xfrm>
          <a:prstGeom prst="rect">
            <a:avLst/>
          </a:prstGeom>
        </p:spPr>
        <p:txBody>
          <a:bodyPr wrap="square" lIns="0" tIns="0" rIns="0" bIns="0" anchor="ctr">
            <a:spAutoFit/>
          </a:bodyPr>
          <a:lstStyle>
            <a:defPPr>
              <a:defRPr lang="zh-CN"/>
            </a:defPPr>
            <a:lvl1pPr algn="r">
              <a:lnSpc>
                <a:spcPct val="90000"/>
              </a:lnSpc>
              <a:spcBef>
                <a:spcPct val="0"/>
              </a:spcBef>
              <a:buNone/>
              <a:defRPr sz="4800">
                <a:solidFill>
                  <a:schemeClr val="accent1"/>
                </a:solidFill>
                <a:latin typeface="+mj-ea"/>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zh-CN" altLang="en-US" sz="4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产品与算法</a:t>
            </a:r>
            <a:r>
              <a:rPr lang="zh-CN" altLang="en-US" dirty="0">
                <a:solidFill>
                  <a:srgbClr val="20466F"/>
                </a:solidFill>
                <a:latin typeface="Arial" panose="020B0604020202020204" pitchFamily="34" charset="0"/>
                <a:ea typeface="黑体" panose="02010609060101010101" pitchFamily="49" charset="-122"/>
                <a:cs typeface="Arial" panose="020B0604020202020204" pitchFamily="34" charset="0"/>
              </a:rPr>
              <a:t>简介</a:t>
            </a:r>
            <a:endParaRPr kumimoji="0" lang="zh-CN" altLang="en-US" sz="4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7" name="任意多边形: 形状 26"/>
          <p:cNvSpPr/>
          <p:nvPr/>
        </p:nvSpPr>
        <p:spPr>
          <a:xfrm>
            <a:off x="7851887" y="3736387"/>
            <a:ext cx="1193688" cy="691083"/>
          </a:xfrm>
          <a:custGeom>
            <a:avLst/>
            <a:gdLst>
              <a:gd name="connsiteX0" fmla="*/ 1796695 w 1845255"/>
              <a:gd name="connsiteY0" fmla="*/ 971187 h 1068306"/>
              <a:gd name="connsiteX1" fmla="*/ 1845255 w 1845255"/>
              <a:gd name="connsiteY1" fmla="*/ 1019746 h 1068306"/>
              <a:gd name="connsiteX2" fmla="*/ 1796695 w 1845255"/>
              <a:gd name="connsiteY2" fmla="*/ 1068306 h 1068306"/>
              <a:gd name="connsiteX3" fmla="*/ 1748136 w 1845255"/>
              <a:gd name="connsiteY3" fmla="*/ 1019746 h 1068306"/>
              <a:gd name="connsiteX4" fmla="*/ 1796695 w 1845255"/>
              <a:gd name="connsiteY4" fmla="*/ 971187 h 1068306"/>
              <a:gd name="connsiteX5" fmla="*/ 1602458 w 1845255"/>
              <a:gd name="connsiteY5" fmla="*/ 971187 h 1068306"/>
              <a:gd name="connsiteX6" fmla="*/ 1651018 w 1845255"/>
              <a:gd name="connsiteY6" fmla="*/ 1019746 h 1068306"/>
              <a:gd name="connsiteX7" fmla="*/ 1602458 w 1845255"/>
              <a:gd name="connsiteY7" fmla="*/ 1068306 h 1068306"/>
              <a:gd name="connsiteX8" fmla="*/ 1553898 w 1845255"/>
              <a:gd name="connsiteY8" fmla="*/ 1019746 h 1068306"/>
              <a:gd name="connsiteX9" fmla="*/ 1602458 w 1845255"/>
              <a:gd name="connsiteY9" fmla="*/ 971187 h 1068306"/>
              <a:gd name="connsiteX10" fmla="*/ 1408221 w 1845255"/>
              <a:gd name="connsiteY10" fmla="*/ 971187 h 1068306"/>
              <a:gd name="connsiteX11" fmla="*/ 1456780 w 1845255"/>
              <a:gd name="connsiteY11" fmla="*/ 1019746 h 1068306"/>
              <a:gd name="connsiteX12" fmla="*/ 1408221 w 1845255"/>
              <a:gd name="connsiteY12" fmla="*/ 1068306 h 1068306"/>
              <a:gd name="connsiteX13" fmla="*/ 1359661 w 1845255"/>
              <a:gd name="connsiteY13" fmla="*/ 1019746 h 1068306"/>
              <a:gd name="connsiteX14" fmla="*/ 1408221 w 1845255"/>
              <a:gd name="connsiteY14" fmla="*/ 971187 h 1068306"/>
              <a:gd name="connsiteX15" fmla="*/ 1213983 w 1845255"/>
              <a:gd name="connsiteY15" fmla="*/ 971187 h 1068306"/>
              <a:gd name="connsiteX16" fmla="*/ 1262543 w 1845255"/>
              <a:gd name="connsiteY16" fmla="*/ 1019746 h 1068306"/>
              <a:gd name="connsiteX17" fmla="*/ 1213983 w 1845255"/>
              <a:gd name="connsiteY17" fmla="*/ 1068306 h 1068306"/>
              <a:gd name="connsiteX18" fmla="*/ 1165424 w 1845255"/>
              <a:gd name="connsiteY18" fmla="*/ 1019746 h 1068306"/>
              <a:gd name="connsiteX19" fmla="*/ 1213983 w 1845255"/>
              <a:gd name="connsiteY19" fmla="*/ 971187 h 1068306"/>
              <a:gd name="connsiteX20" fmla="*/ 1019746 w 1845255"/>
              <a:gd name="connsiteY20" fmla="*/ 971187 h 1068306"/>
              <a:gd name="connsiteX21" fmla="*/ 1068306 w 1845255"/>
              <a:gd name="connsiteY21" fmla="*/ 1019746 h 1068306"/>
              <a:gd name="connsiteX22" fmla="*/ 1019746 w 1845255"/>
              <a:gd name="connsiteY22" fmla="*/ 1068306 h 1068306"/>
              <a:gd name="connsiteX23" fmla="*/ 971186 w 1845255"/>
              <a:gd name="connsiteY23" fmla="*/ 1019746 h 1068306"/>
              <a:gd name="connsiteX24" fmla="*/ 1019746 w 1845255"/>
              <a:gd name="connsiteY24" fmla="*/ 971187 h 1068306"/>
              <a:gd name="connsiteX25" fmla="*/ 825509 w 1845255"/>
              <a:gd name="connsiteY25" fmla="*/ 971187 h 1068306"/>
              <a:gd name="connsiteX26" fmla="*/ 874069 w 1845255"/>
              <a:gd name="connsiteY26" fmla="*/ 1019746 h 1068306"/>
              <a:gd name="connsiteX27" fmla="*/ 825509 w 1845255"/>
              <a:gd name="connsiteY27" fmla="*/ 1068306 h 1068306"/>
              <a:gd name="connsiteX28" fmla="*/ 776949 w 1845255"/>
              <a:gd name="connsiteY28" fmla="*/ 1019746 h 1068306"/>
              <a:gd name="connsiteX29" fmla="*/ 825509 w 1845255"/>
              <a:gd name="connsiteY29" fmla="*/ 971187 h 1068306"/>
              <a:gd name="connsiteX30" fmla="*/ 631272 w 1845255"/>
              <a:gd name="connsiteY30" fmla="*/ 971187 h 1068306"/>
              <a:gd name="connsiteX31" fmla="*/ 679831 w 1845255"/>
              <a:gd name="connsiteY31" fmla="*/ 1019746 h 1068306"/>
              <a:gd name="connsiteX32" fmla="*/ 631272 w 1845255"/>
              <a:gd name="connsiteY32" fmla="*/ 1068306 h 1068306"/>
              <a:gd name="connsiteX33" fmla="*/ 582712 w 1845255"/>
              <a:gd name="connsiteY33" fmla="*/ 1019746 h 1068306"/>
              <a:gd name="connsiteX34" fmla="*/ 631272 w 1845255"/>
              <a:gd name="connsiteY34" fmla="*/ 971187 h 1068306"/>
              <a:gd name="connsiteX35" fmla="*/ 437034 w 1845255"/>
              <a:gd name="connsiteY35" fmla="*/ 971187 h 1068306"/>
              <a:gd name="connsiteX36" fmla="*/ 485594 w 1845255"/>
              <a:gd name="connsiteY36" fmla="*/ 1019746 h 1068306"/>
              <a:gd name="connsiteX37" fmla="*/ 437034 w 1845255"/>
              <a:gd name="connsiteY37" fmla="*/ 1068306 h 1068306"/>
              <a:gd name="connsiteX38" fmla="*/ 388475 w 1845255"/>
              <a:gd name="connsiteY38" fmla="*/ 1019746 h 1068306"/>
              <a:gd name="connsiteX39" fmla="*/ 437034 w 1845255"/>
              <a:gd name="connsiteY39" fmla="*/ 971187 h 1068306"/>
              <a:gd name="connsiteX40" fmla="*/ 242797 w 1845255"/>
              <a:gd name="connsiteY40" fmla="*/ 971187 h 1068306"/>
              <a:gd name="connsiteX41" fmla="*/ 291357 w 1845255"/>
              <a:gd name="connsiteY41" fmla="*/ 1019746 h 1068306"/>
              <a:gd name="connsiteX42" fmla="*/ 242797 w 1845255"/>
              <a:gd name="connsiteY42" fmla="*/ 1068306 h 1068306"/>
              <a:gd name="connsiteX43" fmla="*/ 194237 w 1845255"/>
              <a:gd name="connsiteY43" fmla="*/ 1019746 h 1068306"/>
              <a:gd name="connsiteX44" fmla="*/ 242797 w 1845255"/>
              <a:gd name="connsiteY44" fmla="*/ 971187 h 1068306"/>
              <a:gd name="connsiteX45" fmla="*/ 48560 w 1845255"/>
              <a:gd name="connsiteY45" fmla="*/ 971187 h 1068306"/>
              <a:gd name="connsiteX46" fmla="*/ 97119 w 1845255"/>
              <a:gd name="connsiteY46" fmla="*/ 1019746 h 1068306"/>
              <a:gd name="connsiteX47" fmla="*/ 48560 w 1845255"/>
              <a:gd name="connsiteY47" fmla="*/ 1068306 h 1068306"/>
              <a:gd name="connsiteX48" fmla="*/ 0 w 1845255"/>
              <a:gd name="connsiteY48" fmla="*/ 1019746 h 1068306"/>
              <a:gd name="connsiteX49" fmla="*/ 48560 w 1845255"/>
              <a:gd name="connsiteY49" fmla="*/ 971187 h 1068306"/>
              <a:gd name="connsiteX50" fmla="*/ 1796695 w 1845255"/>
              <a:gd name="connsiteY50" fmla="*/ 776949 h 1068306"/>
              <a:gd name="connsiteX51" fmla="*/ 1845255 w 1845255"/>
              <a:gd name="connsiteY51" fmla="*/ 825509 h 1068306"/>
              <a:gd name="connsiteX52" fmla="*/ 1796695 w 1845255"/>
              <a:gd name="connsiteY52" fmla="*/ 874069 h 1068306"/>
              <a:gd name="connsiteX53" fmla="*/ 1748136 w 1845255"/>
              <a:gd name="connsiteY53" fmla="*/ 825509 h 1068306"/>
              <a:gd name="connsiteX54" fmla="*/ 1796695 w 1845255"/>
              <a:gd name="connsiteY54" fmla="*/ 776949 h 1068306"/>
              <a:gd name="connsiteX55" fmla="*/ 1602458 w 1845255"/>
              <a:gd name="connsiteY55" fmla="*/ 776949 h 1068306"/>
              <a:gd name="connsiteX56" fmla="*/ 1651018 w 1845255"/>
              <a:gd name="connsiteY56" fmla="*/ 825509 h 1068306"/>
              <a:gd name="connsiteX57" fmla="*/ 1602458 w 1845255"/>
              <a:gd name="connsiteY57" fmla="*/ 874069 h 1068306"/>
              <a:gd name="connsiteX58" fmla="*/ 1553898 w 1845255"/>
              <a:gd name="connsiteY58" fmla="*/ 825509 h 1068306"/>
              <a:gd name="connsiteX59" fmla="*/ 1602458 w 1845255"/>
              <a:gd name="connsiteY59" fmla="*/ 776949 h 1068306"/>
              <a:gd name="connsiteX60" fmla="*/ 1408221 w 1845255"/>
              <a:gd name="connsiteY60" fmla="*/ 776949 h 1068306"/>
              <a:gd name="connsiteX61" fmla="*/ 1456780 w 1845255"/>
              <a:gd name="connsiteY61" fmla="*/ 825509 h 1068306"/>
              <a:gd name="connsiteX62" fmla="*/ 1408221 w 1845255"/>
              <a:gd name="connsiteY62" fmla="*/ 874069 h 1068306"/>
              <a:gd name="connsiteX63" fmla="*/ 1359661 w 1845255"/>
              <a:gd name="connsiteY63" fmla="*/ 825509 h 1068306"/>
              <a:gd name="connsiteX64" fmla="*/ 1408221 w 1845255"/>
              <a:gd name="connsiteY64" fmla="*/ 776949 h 1068306"/>
              <a:gd name="connsiteX65" fmla="*/ 1213983 w 1845255"/>
              <a:gd name="connsiteY65" fmla="*/ 776949 h 1068306"/>
              <a:gd name="connsiteX66" fmla="*/ 1262543 w 1845255"/>
              <a:gd name="connsiteY66" fmla="*/ 825509 h 1068306"/>
              <a:gd name="connsiteX67" fmla="*/ 1213983 w 1845255"/>
              <a:gd name="connsiteY67" fmla="*/ 874069 h 1068306"/>
              <a:gd name="connsiteX68" fmla="*/ 1165424 w 1845255"/>
              <a:gd name="connsiteY68" fmla="*/ 825509 h 1068306"/>
              <a:gd name="connsiteX69" fmla="*/ 1213983 w 1845255"/>
              <a:gd name="connsiteY69" fmla="*/ 776949 h 1068306"/>
              <a:gd name="connsiteX70" fmla="*/ 1019746 w 1845255"/>
              <a:gd name="connsiteY70" fmla="*/ 776949 h 1068306"/>
              <a:gd name="connsiteX71" fmla="*/ 1068306 w 1845255"/>
              <a:gd name="connsiteY71" fmla="*/ 825509 h 1068306"/>
              <a:gd name="connsiteX72" fmla="*/ 1019746 w 1845255"/>
              <a:gd name="connsiteY72" fmla="*/ 874069 h 1068306"/>
              <a:gd name="connsiteX73" fmla="*/ 971186 w 1845255"/>
              <a:gd name="connsiteY73" fmla="*/ 825509 h 1068306"/>
              <a:gd name="connsiteX74" fmla="*/ 1019746 w 1845255"/>
              <a:gd name="connsiteY74" fmla="*/ 776949 h 1068306"/>
              <a:gd name="connsiteX75" fmla="*/ 825509 w 1845255"/>
              <a:gd name="connsiteY75" fmla="*/ 776949 h 1068306"/>
              <a:gd name="connsiteX76" fmla="*/ 874069 w 1845255"/>
              <a:gd name="connsiteY76" fmla="*/ 825509 h 1068306"/>
              <a:gd name="connsiteX77" fmla="*/ 825509 w 1845255"/>
              <a:gd name="connsiteY77" fmla="*/ 874069 h 1068306"/>
              <a:gd name="connsiteX78" fmla="*/ 776949 w 1845255"/>
              <a:gd name="connsiteY78" fmla="*/ 825509 h 1068306"/>
              <a:gd name="connsiteX79" fmla="*/ 825509 w 1845255"/>
              <a:gd name="connsiteY79" fmla="*/ 776949 h 1068306"/>
              <a:gd name="connsiteX80" fmla="*/ 631272 w 1845255"/>
              <a:gd name="connsiteY80" fmla="*/ 776949 h 1068306"/>
              <a:gd name="connsiteX81" fmla="*/ 679831 w 1845255"/>
              <a:gd name="connsiteY81" fmla="*/ 825509 h 1068306"/>
              <a:gd name="connsiteX82" fmla="*/ 631272 w 1845255"/>
              <a:gd name="connsiteY82" fmla="*/ 874069 h 1068306"/>
              <a:gd name="connsiteX83" fmla="*/ 582712 w 1845255"/>
              <a:gd name="connsiteY83" fmla="*/ 825509 h 1068306"/>
              <a:gd name="connsiteX84" fmla="*/ 631272 w 1845255"/>
              <a:gd name="connsiteY84" fmla="*/ 776949 h 1068306"/>
              <a:gd name="connsiteX85" fmla="*/ 437034 w 1845255"/>
              <a:gd name="connsiteY85" fmla="*/ 776949 h 1068306"/>
              <a:gd name="connsiteX86" fmla="*/ 485594 w 1845255"/>
              <a:gd name="connsiteY86" fmla="*/ 825509 h 1068306"/>
              <a:gd name="connsiteX87" fmla="*/ 437034 w 1845255"/>
              <a:gd name="connsiteY87" fmla="*/ 874069 h 1068306"/>
              <a:gd name="connsiteX88" fmla="*/ 388475 w 1845255"/>
              <a:gd name="connsiteY88" fmla="*/ 825509 h 1068306"/>
              <a:gd name="connsiteX89" fmla="*/ 437034 w 1845255"/>
              <a:gd name="connsiteY89" fmla="*/ 776949 h 1068306"/>
              <a:gd name="connsiteX90" fmla="*/ 242797 w 1845255"/>
              <a:gd name="connsiteY90" fmla="*/ 776949 h 1068306"/>
              <a:gd name="connsiteX91" fmla="*/ 291357 w 1845255"/>
              <a:gd name="connsiteY91" fmla="*/ 825509 h 1068306"/>
              <a:gd name="connsiteX92" fmla="*/ 242797 w 1845255"/>
              <a:gd name="connsiteY92" fmla="*/ 874069 h 1068306"/>
              <a:gd name="connsiteX93" fmla="*/ 194237 w 1845255"/>
              <a:gd name="connsiteY93" fmla="*/ 825509 h 1068306"/>
              <a:gd name="connsiteX94" fmla="*/ 242797 w 1845255"/>
              <a:gd name="connsiteY94" fmla="*/ 776949 h 1068306"/>
              <a:gd name="connsiteX95" fmla="*/ 48560 w 1845255"/>
              <a:gd name="connsiteY95" fmla="*/ 776949 h 1068306"/>
              <a:gd name="connsiteX96" fmla="*/ 97119 w 1845255"/>
              <a:gd name="connsiteY96" fmla="*/ 825509 h 1068306"/>
              <a:gd name="connsiteX97" fmla="*/ 48560 w 1845255"/>
              <a:gd name="connsiteY97" fmla="*/ 874069 h 1068306"/>
              <a:gd name="connsiteX98" fmla="*/ 0 w 1845255"/>
              <a:gd name="connsiteY98" fmla="*/ 825509 h 1068306"/>
              <a:gd name="connsiteX99" fmla="*/ 48560 w 1845255"/>
              <a:gd name="connsiteY99" fmla="*/ 776949 h 1068306"/>
              <a:gd name="connsiteX100" fmla="*/ 1796695 w 1845255"/>
              <a:gd name="connsiteY100" fmla="*/ 582712 h 1068306"/>
              <a:gd name="connsiteX101" fmla="*/ 1845255 w 1845255"/>
              <a:gd name="connsiteY101" fmla="*/ 631272 h 1068306"/>
              <a:gd name="connsiteX102" fmla="*/ 1796695 w 1845255"/>
              <a:gd name="connsiteY102" fmla="*/ 679832 h 1068306"/>
              <a:gd name="connsiteX103" fmla="*/ 1748136 w 1845255"/>
              <a:gd name="connsiteY103" fmla="*/ 631272 h 1068306"/>
              <a:gd name="connsiteX104" fmla="*/ 1796695 w 1845255"/>
              <a:gd name="connsiteY104" fmla="*/ 582712 h 1068306"/>
              <a:gd name="connsiteX105" fmla="*/ 1602458 w 1845255"/>
              <a:gd name="connsiteY105" fmla="*/ 582712 h 1068306"/>
              <a:gd name="connsiteX106" fmla="*/ 1651018 w 1845255"/>
              <a:gd name="connsiteY106" fmla="*/ 631272 h 1068306"/>
              <a:gd name="connsiteX107" fmla="*/ 1602458 w 1845255"/>
              <a:gd name="connsiteY107" fmla="*/ 679832 h 1068306"/>
              <a:gd name="connsiteX108" fmla="*/ 1553898 w 1845255"/>
              <a:gd name="connsiteY108" fmla="*/ 631272 h 1068306"/>
              <a:gd name="connsiteX109" fmla="*/ 1602458 w 1845255"/>
              <a:gd name="connsiteY109" fmla="*/ 582712 h 1068306"/>
              <a:gd name="connsiteX110" fmla="*/ 1408221 w 1845255"/>
              <a:gd name="connsiteY110" fmla="*/ 582712 h 1068306"/>
              <a:gd name="connsiteX111" fmla="*/ 1456780 w 1845255"/>
              <a:gd name="connsiteY111" fmla="*/ 631272 h 1068306"/>
              <a:gd name="connsiteX112" fmla="*/ 1408221 w 1845255"/>
              <a:gd name="connsiteY112" fmla="*/ 679832 h 1068306"/>
              <a:gd name="connsiteX113" fmla="*/ 1359661 w 1845255"/>
              <a:gd name="connsiteY113" fmla="*/ 631272 h 1068306"/>
              <a:gd name="connsiteX114" fmla="*/ 1408221 w 1845255"/>
              <a:gd name="connsiteY114" fmla="*/ 582712 h 1068306"/>
              <a:gd name="connsiteX115" fmla="*/ 1213983 w 1845255"/>
              <a:gd name="connsiteY115" fmla="*/ 582712 h 1068306"/>
              <a:gd name="connsiteX116" fmla="*/ 1262543 w 1845255"/>
              <a:gd name="connsiteY116" fmla="*/ 631272 h 1068306"/>
              <a:gd name="connsiteX117" fmla="*/ 1213983 w 1845255"/>
              <a:gd name="connsiteY117" fmla="*/ 679832 h 1068306"/>
              <a:gd name="connsiteX118" fmla="*/ 1165424 w 1845255"/>
              <a:gd name="connsiteY118" fmla="*/ 631272 h 1068306"/>
              <a:gd name="connsiteX119" fmla="*/ 1213983 w 1845255"/>
              <a:gd name="connsiteY119" fmla="*/ 582712 h 1068306"/>
              <a:gd name="connsiteX120" fmla="*/ 1019746 w 1845255"/>
              <a:gd name="connsiteY120" fmla="*/ 582712 h 1068306"/>
              <a:gd name="connsiteX121" fmla="*/ 1068306 w 1845255"/>
              <a:gd name="connsiteY121" fmla="*/ 631272 h 1068306"/>
              <a:gd name="connsiteX122" fmla="*/ 1019746 w 1845255"/>
              <a:gd name="connsiteY122" fmla="*/ 679832 h 1068306"/>
              <a:gd name="connsiteX123" fmla="*/ 971186 w 1845255"/>
              <a:gd name="connsiteY123" fmla="*/ 631272 h 1068306"/>
              <a:gd name="connsiteX124" fmla="*/ 1019746 w 1845255"/>
              <a:gd name="connsiteY124" fmla="*/ 582712 h 1068306"/>
              <a:gd name="connsiteX125" fmla="*/ 825509 w 1845255"/>
              <a:gd name="connsiteY125" fmla="*/ 582712 h 1068306"/>
              <a:gd name="connsiteX126" fmla="*/ 874069 w 1845255"/>
              <a:gd name="connsiteY126" fmla="*/ 631272 h 1068306"/>
              <a:gd name="connsiteX127" fmla="*/ 825509 w 1845255"/>
              <a:gd name="connsiteY127" fmla="*/ 679832 h 1068306"/>
              <a:gd name="connsiteX128" fmla="*/ 776949 w 1845255"/>
              <a:gd name="connsiteY128" fmla="*/ 631272 h 1068306"/>
              <a:gd name="connsiteX129" fmla="*/ 825509 w 1845255"/>
              <a:gd name="connsiteY129" fmla="*/ 582712 h 1068306"/>
              <a:gd name="connsiteX130" fmla="*/ 631272 w 1845255"/>
              <a:gd name="connsiteY130" fmla="*/ 582712 h 1068306"/>
              <a:gd name="connsiteX131" fmla="*/ 679831 w 1845255"/>
              <a:gd name="connsiteY131" fmla="*/ 631272 h 1068306"/>
              <a:gd name="connsiteX132" fmla="*/ 631272 w 1845255"/>
              <a:gd name="connsiteY132" fmla="*/ 679832 h 1068306"/>
              <a:gd name="connsiteX133" fmla="*/ 582712 w 1845255"/>
              <a:gd name="connsiteY133" fmla="*/ 631272 h 1068306"/>
              <a:gd name="connsiteX134" fmla="*/ 631272 w 1845255"/>
              <a:gd name="connsiteY134" fmla="*/ 582712 h 1068306"/>
              <a:gd name="connsiteX135" fmla="*/ 437034 w 1845255"/>
              <a:gd name="connsiteY135" fmla="*/ 582712 h 1068306"/>
              <a:gd name="connsiteX136" fmla="*/ 485594 w 1845255"/>
              <a:gd name="connsiteY136" fmla="*/ 631272 h 1068306"/>
              <a:gd name="connsiteX137" fmla="*/ 437034 w 1845255"/>
              <a:gd name="connsiteY137" fmla="*/ 679832 h 1068306"/>
              <a:gd name="connsiteX138" fmla="*/ 388475 w 1845255"/>
              <a:gd name="connsiteY138" fmla="*/ 631272 h 1068306"/>
              <a:gd name="connsiteX139" fmla="*/ 437034 w 1845255"/>
              <a:gd name="connsiteY139" fmla="*/ 582712 h 1068306"/>
              <a:gd name="connsiteX140" fmla="*/ 242797 w 1845255"/>
              <a:gd name="connsiteY140" fmla="*/ 582712 h 1068306"/>
              <a:gd name="connsiteX141" fmla="*/ 291357 w 1845255"/>
              <a:gd name="connsiteY141" fmla="*/ 631272 h 1068306"/>
              <a:gd name="connsiteX142" fmla="*/ 242797 w 1845255"/>
              <a:gd name="connsiteY142" fmla="*/ 679832 h 1068306"/>
              <a:gd name="connsiteX143" fmla="*/ 194237 w 1845255"/>
              <a:gd name="connsiteY143" fmla="*/ 631272 h 1068306"/>
              <a:gd name="connsiteX144" fmla="*/ 242797 w 1845255"/>
              <a:gd name="connsiteY144" fmla="*/ 582712 h 1068306"/>
              <a:gd name="connsiteX145" fmla="*/ 48560 w 1845255"/>
              <a:gd name="connsiteY145" fmla="*/ 582712 h 1068306"/>
              <a:gd name="connsiteX146" fmla="*/ 97119 w 1845255"/>
              <a:gd name="connsiteY146" fmla="*/ 631272 h 1068306"/>
              <a:gd name="connsiteX147" fmla="*/ 48560 w 1845255"/>
              <a:gd name="connsiteY147" fmla="*/ 679832 h 1068306"/>
              <a:gd name="connsiteX148" fmla="*/ 0 w 1845255"/>
              <a:gd name="connsiteY148" fmla="*/ 631272 h 1068306"/>
              <a:gd name="connsiteX149" fmla="*/ 48560 w 1845255"/>
              <a:gd name="connsiteY149" fmla="*/ 582712 h 1068306"/>
              <a:gd name="connsiteX150" fmla="*/ 1796695 w 1845255"/>
              <a:gd name="connsiteY150" fmla="*/ 388475 h 1068306"/>
              <a:gd name="connsiteX151" fmla="*/ 1845255 w 1845255"/>
              <a:gd name="connsiteY151" fmla="*/ 437035 h 1068306"/>
              <a:gd name="connsiteX152" fmla="*/ 1796695 w 1845255"/>
              <a:gd name="connsiteY152" fmla="*/ 485594 h 1068306"/>
              <a:gd name="connsiteX153" fmla="*/ 1748136 w 1845255"/>
              <a:gd name="connsiteY153" fmla="*/ 437035 h 1068306"/>
              <a:gd name="connsiteX154" fmla="*/ 1796695 w 1845255"/>
              <a:gd name="connsiteY154" fmla="*/ 388475 h 1068306"/>
              <a:gd name="connsiteX155" fmla="*/ 1602458 w 1845255"/>
              <a:gd name="connsiteY155" fmla="*/ 388475 h 1068306"/>
              <a:gd name="connsiteX156" fmla="*/ 1651018 w 1845255"/>
              <a:gd name="connsiteY156" fmla="*/ 437035 h 1068306"/>
              <a:gd name="connsiteX157" fmla="*/ 1602458 w 1845255"/>
              <a:gd name="connsiteY157" fmla="*/ 485594 h 1068306"/>
              <a:gd name="connsiteX158" fmla="*/ 1553898 w 1845255"/>
              <a:gd name="connsiteY158" fmla="*/ 437035 h 1068306"/>
              <a:gd name="connsiteX159" fmla="*/ 1602458 w 1845255"/>
              <a:gd name="connsiteY159" fmla="*/ 388475 h 1068306"/>
              <a:gd name="connsiteX160" fmla="*/ 1408221 w 1845255"/>
              <a:gd name="connsiteY160" fmla="*/ 388475 h 1068306"/>
              <a:gd name="connsiteX161" fmla="*/ 1456780 w 1845255"/>
              <a:gd name="connsiteY161" fmla="*/ 437035 h 1068306"/>
              <a:gd name="connsiteX162" fmla="*/ 1408221 w 1845255"/>
              <a:gd name="connsiteY162" fmla="*/ 485594 h 1068306"/>
              <a:gd name="connsiteX163" fmla="*/ 1359661 w 1845255"/>
              <a:gd name="connsiteY163" fmla="*/ 437035 h 1068306"/>
              <a:gd name="connsiteX164" fmla="*/ 1408221 w 1845255"/>
              <a:gd name="connsiteY164" fmla="*/ 388475 h 1068306"/>
              <a:gd name="connsiteX165" fmla="*/ 1213983 w 1845255"/>
              <a:gd name="connsiteY165" fmla="*/ 388475 h 1068306"/>
              <a:gd name="connsiteX166" fmla="*/ 1262543 w 1845255"/>
              <a:gd name="connsiteY166" fmla="*/ 437035 h 1068306"/>
              <a:gd name="connsiteX167" fmla="*/ 1213983 w 1845255"/>
              <a:gd name="connsiteY167" fmla="*/ 485594 h 1068306"/>
              <a:gd name="connsiteX168" fmla="*/ 1165424 w 1845255"/>
              <a:gd name="connsiteY168" fmla="*/ 437035 h 1068306"/>
              <a:gd name="connsiteX169" fmla="*/ 1213983 w 1845255"/>
              <a:gd name="connsiteY169" fmla="*/ 388475 h 1068306"/>
              <a:gd name="connsiteX170" fmla="*/ 1019746 w 1845255"/>
              <a:gd name="connsiteY170" fmla="*/ 388475 h 1068306"/>
              <a:gd name="connsiteX171" fmla="*/ 1068306 w 1845255"/>
              <a:gd name="connsiteY171" fmla="*/ 437035 h 1068306"/>
              <a:gd name="connsiteX172" fmla="*/ 1019746 w 1845255"/>
              <a:gd name="connsiteY172" fmla="*/ 485594 h 1068306"/>
              <a:gd name="connsiteX173" fmla="*/ 971186 w 1845255"/>
              <a:gd name="connsiteY173" fmla="*/ 437035 h 1068306"/>
              <a:gd name="connsiteX174" fmla="*/ 1019746 w 1845255"/>
              <a:gd name="connsiteY174" fmla="*/ 388475 h 1068306"/>
              <a:gd name="connsiteX175" fmla="*/ 825509 w 1845255"/>
              <a:gd name="connsiteY175" fmla="*/ 388475 h 1068306"/>
              <a:gd name="connsiteX176" fmla="*/ 874069 w 1845255"/>
              <a:gd name="connsiteY176" fmla="*/ 437035 h 1068306"/>
              <a:gd name="connsiteX177" fmla="*/ 825509 w 1845255"/>
              <a:gd name="connsiteY177" fmla="*/ 485594 h 1068306"/>
              <a:gd name="connsiteX178" fmla="*/ 776949 w 1845255"/>
              <a:gd name="connsiteY178" fmla="*/ 437035 h 1068306"/>
              <a:gd name="connsiteX179" fmla="*/ 825509 w 1845255"/>
              <a:gd name="connsiteY179" fmla="*/ 388475 h 1068306"/>
              <a:gd name="connsiteX180" fmla="*/ 631272 w 1845255"/>
              <a:gd name="connsiteY180" fmla="*/ 388475 h 1068306"/>
              <a:gd name="connsiteX181" fmla="*/ 679831 w 1845255"/>
              <a:gd name="connsiteY181" fmla="*/ 437035 h 1068306"/>
              <a:gd name="connsiteX182" fmla="*/ 631272 w 1845255"/>
              <a:gd name="connsiteY182" fmla="*/ 485594 h 1068306"/>
              <a:gd name="connsiteX183" fmla="*/ 582712 w 1845255"/>
              <a:gd name="connsiteY183" fmla="*/ 437035 h 1068306"/>
              <a:gd name="connsiteX184" fmla="*/ 631272 w 1845255"/>
              <a:gd name="connsiteY184" fmla="*/ 388475 h 1068306"/>
              <a:gd name="connsiteX185" fmla="*/ 437034 w 1845255"/>
              <a:gd name="connsiteY185" fmla="*/ 388475 h 1068306"/>
              <a:gd name="connsiteX186" fmla="*/ 485594 w 1845255"/>
              <a:gd name="connsiteY186" fmla="*/ 437035 h 1068306"/>
              <a:gd name="connsiteX187" fmla="*/ 437034 w 1845255"/>
              <a:gd name="connsiteY187" fmla="*/ 485594 h 1068306"/>
              <a:gd name="connsiteX188" fmla="*/ 388475 w 1845255"/>
              <a:gd name="connsiteY188" fmla="*/ 437035 h 1068306"/>
              <a:gd name="connsiteX189" fmla="*/ 437034 w 1845255"/>
              <a:gd name="connsiteY189" fmla="*/ 388475 h 1068306"/>
              <a:gd name="connsiteX190" fmla="*/ 242797 w 1845255"/>
              <a:gd name="connsiteY190" fmla="*/ 388475 h 1068306"/>
              <a:gd name="connsiteX191" fmla="*/ 291357 w 1845255"/>
              <a:gd name="connsiteY191" fmla="*/ 437035 h 1068306"/>
              <a:gd name="connsiteX192" fmla="*/ 242797 w 1845255"/>
              <a:gd name="connsiteY192" fmla="*/ 485594 h 1068306"/>
              <a:gd name="connsiteX193" fmla="*/ 194237 w 1845255"/>
              <a:gd name="connsiteY193" fmla="*/ 437035 h 1068306"/>
              <a:gd name="connsiteX194" fmla="*/ 242797 w 1845255"/>
              <a:gd name="connsiteY194" fmla="*/ 388475 h 1068306"/>
              <a:gd name="connsiteX195" fmla="*/ 48560 w 1845255"/>
              <a:gd name="connsiteY195" fmla="*/ 388475 h 1068306"/>
              <a:gd name="connsiteX196" fmla="*/ 97119 w 1845255"/>
              <a:gd name="connsiteY196" fmla="*/ 437035 h 1068306"/>
              <a:gd name="connsiteX197" fmla="*/ 48560 w 1845255"/>
              <a:gd name="connsiteY197" fmla="*/ 485594 h 1068306"/>
              <a:gd name="connsiteX198" fmla="*/ 0 w 1845255"/>
              <a:gd name="connsiteY198" fmla="*/ 437035 h 1068306"/>
              <a:gd name="connsiteX199" fmla="*/ 48560 w 1845255"/>
              <a:gd name="connsiteY199" fmla="*/ 388475 h 1068306"/>
              <a:gd name="connsiteX200" fmla="*/ 1796695 w 1845255"/>
              <a:gd name="connsiteY200" fmla="*/ 194238 h 1068306"/>
              <a:gd name="connsiteX201" fmla="*/ 1845255 w 1845255"/>
              <a:gd name="connsiteY201" fmla="*/ 242797 h 1068306"/>
              <a:gd name="connsiteX202" fmla="*/ 1796695 w 1845255"/>
              <a:gd name="connsiteY202" fmla="*/ 291357 h 1068306"/>
              <a:gd name="connsiteX203" fmla="*/ 1748136 w 1845255"/>
              <a:gd name="connsiteY203" fmla="*/ 242797 h 1068306"/>
              <a:gd name="connsiteX204" fmla="*/ 1796695 w 1845255"/>
              <a:gd name="connsiteY204" fmla="*/ 194238 h 1068306"/>
              <a:gd name="connsiteX205" fmla="*/ 1602458 w 1845255"/>
              <a:gd name="connsiteY205" fmla="*/ 194238 h 1068306"/>
              <a:gd name="connsiteX206" fmla="*/ 1651018 w 1845255"/>
              <a:gd name="connsiteY206" fmla="*/ 242797 h 1068306"/>
              <a:gd name="connsiteX207" fmla="*/ 1602458 w 1845255"/>
              <a:gd name="connsiteY207" fmla="*/ 291357 h 1068306"/>
              <a:gd name="connsiteX208" fmla="*/ 1553898 w 1845255"/>
              <a:gd name="connsiteY208" fmla="*/ 242797 h 1068306"/>
              <a:gd name="connsiteX209" fmla="*/ 1602458 w 1845255"/>
              <a:gd name="connsiteY209" fmla="*/ 194238 h 1068306"/>
              <a:gd name="connsiteX210" fmla="*/ 1408221 w 1845255"/>
              <a:gd name="connsiteY210" fmla="*/ 194238 h 1068306"/>
              <a:gd name="connsiteX211" fmla="*/ 1456780 w 1845255"/>
              <a:gd name="connsiteY211" fmla="*/ 242797 h 1068306"/>
              <a:gd name="connsiteX212" fmla="*/ 1408221 w 1845255"/>
              <a:gd name="connsiteY212" fmla="*/ 291357 h 1068306"/>
              <a:gd name="connsiteX213" fmla="*/ 1359661 w 1845255"/>
              <a:gd name="connsiteY213" fmla="*/ 242797 h 1068306"/>
              <a:gd name="connsiteX214" fmla="*/ 1408221 w 1845255"/>
              <a:gd name="connsiteY214" fmla="*/ 194238 h 1068306"/>
              <a:gd name="connsiteX215" fmla="*/ 1213983 w 1845255"/>
              <a:gd name="connsiteY215" fmla="*/ 194238 h 1068306"/>
              <a:gd name="connsiteX216" fmla="*/ 1262543 w 1845255"/>
              <a:gd name="connsiteY216" fmla="*/ 242797 h 1068306"/>
              <a:gd name="connsiteX217" fmla="*/ 1213983 w 1845255"/>
              <a:gd name="connsiteY217" fmla="*/ 291357 h 1068306"/>
              <a:gd name="connsiteX218" fmla="*/ 1165424 w 1845255"/>
              <a:gd name="connsiteY218" fmla="*/ 242797 h 1068306"/>
              <a:gd name="connsiteX219" fmla="*/ 1213983 w 1845255"/>
              <a:gd name="connsiteY219" fmla="*/ 194238 h 1068306"/>
              <a:gd name="connsiteX220" fmla="*/ 1019746 w 1845255"/>
              <a:gd name="connsiteY220" fmla="*/ 194238 h 1068306"/>
              <a:gd name="connsiteX221" fmla="*/ 1068306 w 1845255"/>
              <a:gd name="connsiteY221" fmla="*/ 242797 h 1068306"/>
              <a:gd name="connsiteX222" fmla="*/ 1019746 w 1845255"/>
              <a:gd name="connsiteY222" fmla="*/ 291357 h 1068306"/>
              <a:gd name="connsiteX223" fmla="*/ 971186 w 1845255"/>
              <a:gd name="connsiteY223" fmla="*/ 242797 h 1068306"/>
              <a:gd name="connsiteX224" fmla="*/ 1019746 w 1845255"/>
              <a:gd name="connsiteY224" fmla="*/ 194238 h 1068306"/>
              <a:gd name="connsiteX225" fmla="*/ 825509 w 1845255"/>
              <a:gd name="connsiteY225" fmla="*/ 194238 h 1068306"/>
              <a:gd name="connsiteX226" fmla="*/ 874069 w 1845255"/>
              <a:gd name="connsiteY226" fmla="*/ 242797 h 1068306"/>
              <a:gd name="connsiteX227" fmla="*/ 825509 w 1845255"/>
              <a:gd name="connsiteY227" fmla="*/ 291357 h 1068306"/>
              <a:gd name="connsiteX228" fmla="*/ 776949 w 1845255"/>
              <a:gd name="connsiteY228" fmla="*/ 242797 h 1068306"/>
              <a:gd name="connsiteX229" fmla="*/ 825509 w 1845255"/>
              <a:gd name="connsiteY229" fmla="*/ 194238 h 1068306"/>
              <a:gd name="connsiteX230" fmla="*/ 631272 w 1845255"/>
              <a:gd name="connsiteY230" fmla="*/ 194238 h 1068306"/>
              <a:gd name="connsiteX231" fmla="*/ 679831 w 1845255"/>
              <a:gd name="connsiteY231" fmla="*/ 242797 h 1068306"/>
              <a:gd name="connsiteX232" fmla="*/ 631272 w 1845255"/>
              <a:gd name="connsiteY232" fmla="*/ 291357 h 1068306"/>
              <a:gd name="connsiteX233" fmla="*/ 582712 w 1845255"/>
              <a:gd name="connsiteY233" fmla="*/ 242797 h 1068306"/>
              <a:gd name="connsiteX234" fmla="*/ 631272 w 1845255"/>
              <a:gd name="connsiteY234" fmla="*/ 194238 h 1068306"/>
              <a:gd name="connsiteX235" fmla="*/ 437034 w 1845255"/>
              <a:gd name="connsiteY235" fmla="*/ 194238 h 1068306"/>
              <a:gd name="connsiteX236" fmla="*/ 485594 w 1845255"/>
              <a:gd name="connsiteY236" fmla="*/ 242797 h 1068306"/>
              <a:gd name="connsiteX237" fmla="*/ 437034 w 1845255"/>
              <a:gd name="connsiteY237" fmla="*/ 291357 h 1068306"/>
              <a:gd name="connsiteX238" fmla="*/ 388475 w 1845255"/>
              <a:gd name="connsiteY238" fmla="*/ 242797 h 1068306"/>
              <a:gd name="connsiteX239" fmla="*/ 437034 w 1845255"/>
              <a:gd name="connsiteY239" fmla="*/ 194238 h 1068306"/>
              <a:gd name="connsiteX240" fmla="*/ 242797 w 1845255"/>
              <a:gd name="connsiteY240" fmla="*/ 194238 h 1068306"/>
              <a:gd name="connsiteX241" fmla="*/ 291357 w 1845255"/>
              <a:gd name="connsiteY241" fmla="*/ 242797 h 1068306"/>
              <a:gd name="connsiteX242" fmla="*/ 242797 w 1845255"/>
              <a:gd name="connsiteY242" fmla="*/ 291357 h 1068306"/>
              <a:gd name="connsiteX243" fmla="*/ 194237 w 1845255"/>
              <a:gd name="connsiteY243" fmla="*/ 242797 h 1068306"/>
              <a:gd name="connsiteX244" fmla="*/ 242797 w 1845255"/>
              <a:gd name="connsiteY244" fmla="*/ 194238 h 1068306"/>
              <a:gd name="connsiteX245" fmla="*/ 48560 w 1845255"/>
              <a:gd name="connsiteY245" fmla="*/ 194238 h 1068306"/>
              <a:gd name="connsiteX246" fmla="*/ 97119 w 1845255"/>
              <a:gd name="connsiteY246" fmla="*/ 242797 h 1068306"/>
              <a:gd name="connsiteX247" fmla="*/ 48560 w 1845255"/>
              <a:gd name="connsiteY247" fmla="*/ 291357 h 1068306"/>
              <a:gd name="connsiteX248" fmla="*/ 0 w 1845255"/>
              <a:gd name="connsiteY248" fmla="*/ 242797 h 1068306"/>
              <a:gd name="connsiteX249" fmla="*/ 48560 w 1845255"/>
              <a:gd name="connsiteY249" fmla="*/ 194238 h 1068306"/>
              <a:gd name="connsiteX250" fmla="*/ 1796695 w 1845255"/>
              <a:gd name="connsiteY250" fmla="*/ 0 h 1068306"/>
              <a:gd name="connsiteX251" fmla="*/ 1845255 w 1845255"/>
              <a:gd name="connsiteY251" fmla="*/ 48560 h 1068306"/>
              <a:gd name="connsiteX252" fmla="*/ 1796695 w 1845255"/>
              <a:gd name="connsiteY252" fmla="*/ 97120 h 1068306"/>
              <a:gd name="connsiteX253" fmla="*/ 1748136 w 1845255"/>
              <a:gd name="connsiteY253" fmla="*/ 48560 h 1068306"/>
              <a:gd name="connsiteX254" fmla="*/ 1796695 w 1845255"/>
              <a:gd name="connsiteY254" fmla="*/ 0 h 1068306"/>
              <a:gd name="connsiteX255" fmla="*/ 1602458 w 1845255"/>
              <a:gd name="connsiteY255" fmla="*/ 0 h 1068306"/>
              <a:gd name="connsiteX256" fmla="*/ 1651018 w 1845255"/>
              <a:gd name="connsiteY256" fmla="*/ 48560 h 1068306"/>
              <a:gd name="connsiteX257" fmla="*/ 1602458 w 1845255"/>
              <a:gd name="connsiteY257" fmla="*/ 97120 h 1068306"/>
              <a:gd name="connsiteX258" fmla="*/ 1553898 w 1845255"/>
              <a:gd name="connsiteY258" fmla="*/ 48560 h 1068306"/>
              <a:gd name="connsiteX259" fmla="*/ 1602458 w 1845255"/>
              <a:gd name="connsiteY259" fmla="*/ 0 h 1068306"/>
              <a:gd name="connsiteX260" fmla="*/ 1408221 w 1845255"/>
              <a:gd name="connsiteY260" fmla="*/ 0 h 1068306"/>
              <a:gd name="connsiteX261" fmla="*/ 1456780 w 1845255"/>
              <a:gd name="connsiteY261" fmla="*/ 48560 h 1068306"/>
              <a:gd name="connsiteX262" fmla="*/ 1408221 w 1845255"/>
              <a:gd name="connsiteY262" fmla="*/ 97120 h 1068306"/>
              <a:gd name="connsiteX263" fmla="*/ 1359661 w 1845255"/>
              <a:gd name="connsiteY263" fmla="*/ 48560 h 1068306"/>
              <a:gd name="connsiteX264" fmla="*/ 1408221 w 1845255"/>
              <a:gd name="connsiteY264" fmla="*/ 0 h 1068306"/>
              <a:gd name="connsiteX265" fmla="*/ 1213983 w 1845255"/>
              <a:gd name="connsiteY265" fmla="*/ 0 h 1068306"/>
              <a:gd name="connsiteX266" fmla="*/ 1262543 w 1845255"/>
              <a:gd name="connsiteY266" fmla="*/ 48560 h 1068306"/>
              <a:gd name="connsiteX267" fmla="*/ 1213983 w 1845255"/>
              <a:gd name="connsiteY267" fmla="*/ 97120 h 1068306"/>
              <a:gd name="connsiteX268" fmla="*/ 1165424 w 1845255"/>
              <a:gd name="connsiteY268" fmla="*/ 48560 h 1068306"/>
              <a:gd name="connsiteX269" fmla="*/ 1213983 w 1845255"/>
              <a:gd name="connsiteY269" fmla="*/ 0 h 1068306"/>
              <a:gd name="connsiteX270" fmla="*/ 1019746 w 1845255"/>
              <a:gd name="connsiteY270" fmla="*/ 0 h 1068306"/>
              <a:gd name="connsiteX271" fmla="*/ 1068306 w 1845255"/>
              <a:gd name="connsiteY271" fmla="*/ 48560 h 1068306"/>
              <a:gd name="connsiteX272" fmla="*/ 1019746 w 1845255"/>
              <a:gd name="connsiteY272" fmla="*/ 97120 h 1068306"/>
              <a:gd name="connsiteX273" fmla="*/ 971186 w 1845255"/>
              <a:gd name="connsiteY273" fmla="*/ 48560 h 1068306"/>
              <a:gd name="connsiteX274" fmla="*/ 1019746 w 1845255"/>
              <a:gd name="connsiteY274" fmla="*/ 0 h 1068306"/>
              <a:gd name="connsiteX275" fmla="*/ 825509 w 1845255"/>
              <a:gd name="connsiteY275" fmla="*/ 0 h 1068306"/>
              <a:gd name="connsiteX276" fmla="*/ 874069 w 1845255"/>
              <a:gd name="connsiteY276" fmla="*/ 48560 h 1068306"/>
              <a:gd name="connsiteX277" fmla="*/ 825509 w 1845255"/>
              <a:gd name="connsiteY277" fmla="*/ 97120 h 1068306"/>
              <a:gd name="connsiteX278" fmla="*/ 776949 w 1845255"/>
              <a:gd name="connsiteY278" fmla="*/ 48560 h 1068306"/>
              <a:gd name="connsiteX279" fmla="*/ 825509 w 1845255"/>
              <a:gd name="connsiteY279" fmla="*/ 0 h 1068306"/>
              <a:gd name="connsiteX280" fmla="*/ 631272 w 1845255"/>
              <a:gd name="connsiteY280" fmla="*/ 0 h 1068306"/>
              <a:gd name="connsiteX281" fmla="*/ 679831 w 1845255"/>
              <a:gd name="connsiteY281" fmla="*/ 48560 h 1068306"/>
              <a:gd name="connsiteX282" fmla="*/ 631272 w 1845255"/>
              <a:gd name="connsiteY282" fmla="*/ 97120 h 1068306"/>
              <a:gd name="connsiteX283" fmla="*/ 582712 w 1845255"/>
              <a:gd name="connsiteY283" fmla="*/ 48560 h 1068306"/>
              <a:gd name="connsiteX284" fmla="*/ 631272 w 1845255"/>
              <a:gd name="connsiteY284" fmla="*/ 0 h 1068306"/>
              <a:gd name="connsiteX285" fmla="*/ 437034 w 1845255"/>
              <a:gd name="connsiteY285" fmla="*/ 0 h 1068306"/>
              <a:gd name="connsiteX286" fmla="*/ 485594 w 1845255"/>
              <a:gd name="connsiteY286" fmla="*/ 48560 h 1068306"/>
              <a:gd name="connsiteX287" fmla="*/ 437034 w 1845255"/>
              <a:gd name="connsiteY287" fmla="*/ 97120 h 1068306"/>
              <a:gd name="connsiteX288" fmla="*/ 388475 w 1845255"/>
              <a:gd name="connsiteY288" fmla="*/ 48560 h 1068306"/>
              <a:gd name="connsiteX289" fmla="*/ 437034 w 1845255"/>
              <a:gd name="connsiteY289" fmla="*/ 0 h 1068306"/>
              <a:gd name="connsiteX290" fmla="*/ 242797 w 1845255"/>
              <a:gd name="connsiteY290" fmla="*/ 0 h 1068306"/>
              <a:gd name="connsiteX291" fmla="*/ 291357 w 1845255"/>
              <a:gd name="connsiteY291" fmla="*/ 48560 h 1068306"/>
              <a:gd name="connsiteX292" fmla="*/ 242797 w 1845255"/>
              <a:gd name="connsiteY292" fmla="*/ 97120 h 1068306"/>
              <a:gd name="connsiteX293" fmla="*/ 194237 w 1845255"/>
              <a:gd name="connsiteY293" fmla="*/ 48560 h 1068306"/>
              <a:gd name="connsiteX294" fmla="*/ 242797 w 1845255"/>
              <a:gd name="connsiteY294" fmla="*/ 0 h 1068306"/>
              <a:gd name="connsiteX295" fmla="*/ 48560 w 1845255"/>
              <a:gd name="connsiteY295" fmla="*/ 0 h 1068306"/>
              <a:gd name="connsiteX296" fmla="*/ 97119 w 1845255"/>
              <a:gd name="connsiteY296" fmla="*/ 48560 h 1068306"/>
              <a:gd name="connsiteX297" fmla="*/ 48560 w 1845255"/>
              <a:gd name="connsiteY297" fmla="*/ 97120 h 1068306"/>
              <a:gd name="connsiteX298" fmla="*/ 0 w 1845255"/>
              <a:gd name="connsiteY298" fmla="*/ 48560 h 1068306"/>
              <a:gd name="connsiteX299" fmla="*/ 48560 w 1845255"/>
              <a:gd name="connsiteY299" fmla="*/ 0 h 106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1845255" h="1068306">
                <a:moveTo>
                  <a:pt x="1796695" y="971187"/>
                </a:moveTo>
                <a:cubicBezTo>
                  <a:pt x="1823514" y="971187"/>
                  <a:pt x="1845255" y="992927"/>
                  <a:pt x="1845255" y="1019746"/>
                </a:cubicBezTo>
                <a:cubicBezTo>
                  <a:pt x="1845255" y="1046565"/>
                  <a:pt x="1823514" y="1068306"/>
                  <a:pt x="1796695" y="1068306"/>
                </a:cubicBezTo>
                <a:cubicBezTo>
                  <a:pt x="1769876" y="1068306"/>
                  <a:pt x="1748136" y="1046565"/>
                  <a:pt x="1748136" y="1019746"/>
                </a:cubicBezTo>
                <a:cubicBezTo>
                  <a:pt x="1748136" y="992927"/>
                  <a:pt x="1769876" y="971187"/>
                  <a:pt x="1796695" y="971187"/>
                </a:cubicBezTo>
                <a:close/>
                <a:moveTo>
                  <a:pt x="1602458" y="971187"/>
                </a:moveTo>
                <a:cubicBezTo>
                  <a:pt x="1629277" y="971187"/>
                  <a:pt x="1651018" y="992927"/>
                  <a:pt x="1651018" y="1019746"/>
                </a:cubicBezTo>
                <a:cubicBezTo>
                  <a:pt x="1651018" y="1046565"/>
                  <a:pt x="1629277" y="1068306"/>
                  <a:pt x="1602458" y="1068306"/>
                </a:cubicBezTo>
                <a:cubicBezTo>
                  <a:pt x="1575639" y="1068306"/>
                  <a:pt x="1553898" y="1046565"/>
                  <a:pt x="1553898" y="1019746"/>
                </a:cubicBezTo>
                <a:cubicBezTo>
                  <a:pt x="1553898" y="992927"/>
                  <a:pt x="1575639" y="971187"/>
                  <a:pt x="1602458" y="971187"/>
                </a:cubicBezTo>
                <a:close/>
                <a:moveTo>
                  <a:pt x="1408221" y="971187"/>
                </a:moveTo>
                <a:cubicBezTo>
                  <a:pt x="1435040" y="971187"/>
                  <a:pt x="1456780" y="992927"/>
                  <a:pt x="1456780" y="1019746"/>
                </a:cubicBezTo>
                <a:cubicBezTo>
                  <a:pt x="1456780" y="1046565"/>
                  <a:pt x="1435040" y="1068306"/>
                  <a:pt x="1408221" y="1068306"/>
                </a:cubicBezTo>
                <a:cubicBezTo>
                  <a:pt x="1381402" y="1068306"/>
                  <a:pt x="1359661" y="1046565"/>
                  <a:pt x="1359661" y="1019746"/>
                </a:cubicBezTo>
                <a:cubicBezTo>
                  <a:pt x="1359661" y="992927"/>
                  <a:pt x="1381402" y="971187"/>
                  <a:pt x="1408221" y="971187"/>
                </a:cubicBezTo>
                <a:close/>
                <a:moveTo>
                  <a:pt x="1213983" y="971187"/>
                </a:moveTo>
                <a:cubicBezTo>
                  <a:pt x="1240802" y="971187"/>
                  <a:pt x="1262543" y="992927"/>
                  <a:pt x="1262543" y="1019746"/>
                </a:cubicBezTo>
                <a:cubicBezTo>
                  <a:pt x="1262543" y="1046565"/>
                  <a:pt x="1240802" y="1068306"/>
                  <a:pt x="1213983" y="1068306"/>
                </a:cubicBezTo>
                <a:cubicBezTo>
                  <a:pt x="1187165" y="1068306"/>
                  <a:pt x="1165424" y="1046565"/>
                  <a:pt x="1165424" y="1019746"/>
                </a:cubicBezTo>
                <a:cubicBezTo>
                  <a:pt x="1165424" y="992927"/>
                  <a:pt x="1187165" y="971187"/>
                  <a:pt x="1213983" y="971187"/>
                </a:cubicBezTo>
                <a:close/>
                <a:moveTo>
                  <a:pt x="1019746" y="971187"/>
                </a:moveTo>
                <a:cubicBezTo>
                  <a:pt x="1046565" y="971187"/>
                  <a:pt x="1068306" y="992927"/>
                  <a:pt x="1068306" y="1019746"/>
                </a:cubicBezTo>
                <a:cubicBezTo>
                  <a:pt x="1068306" y="1046565"/>
                  <a:pt x="1046565" y="1068306"/>
                  <a:pt x="1019746" y="1068306"/>
                </a:cubicBezTo>
                <a:cubicBezTo>
                  <a:pt x="992927" y="1068306"/>
                  <a:pt x="971186" y="1046565"/>
                  <a:pt x="971186" y="1019746"/>
                </a:cubicBezTo>
                <a:cubicBezTo>
                  <a:pt x="971186" y="992927"/>
                  <a:pt x="992927" y="971187"/>
                  <a:pt x="1019746" y="971187"/>
                </a:cubicBezTo>
                <a:close/>
                <a:moveTo>
                  <a:pt x="825509" y="971187"/>
                </a:moveTo>
                <a:cubicBezTo>
                  <a:pt x="852328" y="971187"/>
                  <a:pt x="874069" y="992927"/>
                  <a:pt x="874069" y="1019746"/>
                </a:cubicBezTo>
                <a:cubicBezTo>
                  <a:pt x="874069" y="1046565"/>
                  <a:pt x="852328" y="1068306"/>
                  <a:pt x="825509" y="1068306"/>
                </a:cubicBezTo>
                <a:cubicBezTo>
                  <a:pt x="798690" y="1068306"/>
                  <a:pt x="776949" y="1046565"/>
                  <a:pt x="776949" y="1019746"/>
                </a:cubicBezTo>
                <a:cubicBezTo>
                  <a:pt x="776949" y="992927"/>
                  <a:pt x="798690" y="971187"/>
                  <a:pt x="825509" y="971187"/>
                </a:cubicBezTo>
                <a:close/>
                <a:moveTo>
                  <a:pt x="631272" y="971187"/>
                </a:moveTo>
                <a:cubicBezTo>
                  <a:pt x="658091" y="971187"/>
                  <a:pt x="679831" y="992927"/>
                  <a:pt x="679831" y="1019746"/>
                </a:cubicBezTo>
                <a:cubicBezTo>
                  <a:pt x="679831" y="1046565"/>
                  <a:pt x="658091" y="1068306"/>
                  <a:pt x="631272" y="1068306"/>
                </a:cubicBezTo>
                <a:cubicBezTo>
                  <a:pt x="604453" y="1068306"/>
                  <a:pt x="582712" y="1046565"/>
                  <a:pt x="582712" y="1019746"/>
                </a:cubicBezTo>
                <a:cubicBezTo>
                  <a:pt x="582712" y="992927"/>
                  <a:pt x="604453" y="971187"/>
                  <a:pt x="631272" y="971187"/>
                </a:cubicBezTo>
                <a:close/>
                <a:moveTo>
                  <a:pt x="437034" y="971187"/>
                </a:moveTo>
                <a:cubicBezTo>
                  <a:pt x="463853" y="971187"/>
                  <a:pt x="485594" y="992927"/>
                  <a:pt x="485594" y="1019746"/>
                </a:cubicBezTo>
                <a:cubicBezTo>
                  <a:pt x="485594" y="1046565"/>
                  <a:pt x="463853" y="1068306"/>
                  <a:pt x="437034" y="1068306"/>
                </a:cubicBezTo>
                <a:cubicBezTo>
                  <a:pt x="410215" y="1068306"/>
                  <a:pt x="388475" y="1046565"/>
                  <a:pt x="388475" y="1019746"/>
                </a:cubicBezTo>
                <a:cubicBezTo>
                  <a:pt x="388475" y="992927"/>
                  <a:pt x="410215" y="971187"/>
                  <a:pt x="437034" y="971187"/>
                </a:cubicBezTo>
                <a:close/>
                <a:moveTo>
                  <a:pt x="242797" y="971187"/>
                </a:moveTo>
                <a:cubicBezTo>
                  <a:pt x="269616" y="971187"/>
                  <a:pt x="291357" y="992927"/>
                  <a:pt x="291357" y="1019746"/>
                </a:cubicBezTo>
                <a:cubicBezTo>
                  <a:pt x="291357" y="1046565"/>
                  <a:pt x="269616" y="1068306"/>
                  <a:pt x="242797" y="1068306"/>
                </a:cubicBezTo>
                <a:cubicBezTo>
                  <a:pt x="215978" y="1068306"/>
                  <a:pt x="194237" y="1046565"/>
                  <a:pt x="194237" y="1019746"/>
                </a:cubicBezTo>
                <a:cubicBezTo>
                  <a:pt x="194237" y="992927"/>
                  <a:pt x="215978" y="971187"/>
                  <a:pt x="242797" y="971187"/>
                </a:cubicBezTo>
                <a:close/>
                <a:moveTo>
                  <a:pt x="48560" y="971187"/>
                </a:moveTo>
                <a:cubicBezTo>
                  <a:pt x="75379" y="971187"/>
                  <a:pt x="97119" y="992927"/>
                  <a:pt x="97119" y="1019746"/>
                </a:cubicBezTo>
                <a:cubicBezTo>
                  <a:pt x="97119" y="1046565"/>
                  <a:pt x="75379" y="1068306"/>
                  <a:pt x="48560" y="1068306"/>
                </a:cubicBezTo>
                <a:cubicBezTo>
                  <a:pt x="21741" y="1068306"/>
                  <a:pt x="0" y="1046565"/>
                  <a:pt x="0" y="1019746"/>
                </a:cubicBezTo>
                <a:cubicBezTo>
                  <a:pt x="0" y="992927"/>
                  <a:pt x="21741" y="971187"/>
                  <a:pt x="48560" y="971187"/>
                </a:cubicBezTo>
                <a:close/>
                <a:moveTo>
                  <a:pt x="1796695" y="776949"/>
                </a:moveTo>
                <a:cubicBezTo>
                  <a:pt x="1823514" y="776949"/>
                  <a:pt x="1845255" y="798690"/>
                  <a:pt x="1845255" y="825509"/>
                </a:cubicBezTo>
                <a:cubicBezTo>
                  <a:pt x="1845255" y="852328"/>
                  <a:pt x="1823514" y="874069"/>
                  <a:pt x="1796695" y="874069"/>
                </a:cubicBezTo>
                <a:cubicBezTo>
                  <a:pt x="1769876" y="874069"/>
                  <a:pt x="1748136" y="852328"/>
                  <a:pt x="1748136" y="825509"/>
                </a:cubicBezTo>
                <a:cubicBezTo>
                  <a:pt x="1748136" y="798690"/>
                  <a:pt x="1769876" y="776949"/>
                  <a:pt x="1796695" y="776949"/>
                </a:cubicBezTo>
                <a:close/>
                <a:moveTo>
                  <a:pt x="1602458" y="776949"/>
                </a:moveTo>
                <a:cubicBezTo>
                  <a:pt x="1629277" y="776949"/>
                  <a:pt x="1651018" y="798690"/>
                  <a:pt x="1651018" y="825509"/>
                </a:cubicBezTo>
                <a:cubicBezTo>
                  <a:pt x="1651018" y="852328"/>
                  <a:pt x="1629277" y="874069"/>
                  <a:pt x="1602458" y="874069"/>
                </a:cubicBezTo>
                <a:cubicBezTo>
                  <a:pt x="1575639" y="874069"/>
                  <a:pt x="1553898" y="852328"/>
                  <a:pt x="1553898" y="825509"/>
                </a:cubicBezTo>
                <a:cubicBezTo>
                  <a:pt x="1553898" y="798690"/>
                  <a:pt x="1575639" y="776949"/>
                  <a:pt x="1602458" y="776949"/>
                </a:cubicBezTo>
                <a:close/>
                <a:moveTo>
                  <a:pt x="1408221" y="776949"/>
                </a:moveTo>
                <a:cubicBezTo>
                  <a:pt x="1435040" y="776949"/>
                  <a:pt x="1456780" y="798690"/>
                  <a:pt x="1456780" y="825509"/>
                </a:cubicBezTo>
                <a:cubicBezTo>
                  <a:pt x="1456780" y="852328"/>
                  <a:pt x="1435040" y="874069"/>
                  <a:pt x="1408221" y="874069"/>
                </a:cubicBezTo>
                <a:cubicBezTo>
                  <a:pt x="1381402" y="874069"/>
                  <a:pt x="1359661" y="852328"/>
                  <a:pt x="1359661" y="825509"/>
                </a:cubicBezTo>
                <a:cubicBezTo>
                  <a:pt x="1359661" y="798690"/>
                  <a:pt x="1381402" y="776949"/>
                  <a:pt x="1408221" y="776949"/>
                </a:cubicBezTo>
                <a:close/>
                <a:moveTo>
                  <a:pt x="1213983" y="776949"/>
                </a:moveTo>
                <a:cubicBezTo>
                  <a:pt x="1240802" y="776949"/>
                  <a:pt x="1262543" y="798690"/>
                  <a:pt x="1262543" y="825509"/>
                </a:cubicBezTo>
                <a:cubicBezTo>
                  <a:pt x="1262543" y="852328"/>
                  <a:pt x="1240802" y="874069"/>
                  <a:pt x="1213983" y="874069"/>
                </a:cubicBezTo>
                <a:cubicBezTo>
                  <a:pt x="1187165" y="874069"/>
                  <a:pt x="1165424" y="852328"/>
                  <a:pt x="1165424" y="825509"/>
                </a:cubicBezTo>
                <a:cubicBezTo>
                  <a:pt x="1165424" y="798690"/>
                  <a:pt x="1187165" y="776949"/>
                  <a:pt x="1213983" y="776949"/>
                </a:cubicBezTo>
                <a:close/>
                <a:moveTo>
                  <a:pt x="1019746" y="776949"/>
                </a:moveTo>
                <a:cubicBezTo>
                  <a:pt x="1046565" y="776949"/>
                  <a:pt x="1068306" y="798690"/>
                  <a:pt x="1068306" y="825509"/>
                </a:cubicBezTo>
                <a:cubicBezTo>
                  <a:pt x="1068306" y="852328"/>
                  <a:pt x="1046565" y="874069"/>
                  <a:pt x="1019746" y="874069"/>
                </a:cubicBezTo>
                <a:cubicBezTo>
                  <a:pt x="992927" y="874069"/>
                  <a:pt x="971186" y="852328"/>
                  <a:pt x="971186" y="825509"/>
                </a:cubicBezTo>
                <a:cubicBezTo>
                  <a:pt x="971186" y="798690"/>
                  <a:pt x="992927" y="776949"/>
                  <a:pt x="1019746" y="776949"/>
                </a:cubicBezTo>
                <a:close/>
                <a:moveTo>
                  <a:pt x="825509" y="776949"/>
                </a:moveTo>
                <a:cubicBezTo>
                  <a:pt x="852328" y="776949"/>
                  <a:pt x="874069" y="798690"/>
                  <a:pt x="874069" y="825509"/>
                </a:cubicBezTo>
                <a:cubicBezTo>
                  <a:pt x="874069" y="852328"/>
                  <a:pt x="852328" y="874069"/>
                  <a:pt x="825509" y="874069"/>
                </a:cubicBezTo>
                <a:cubicBezTo>
                  <a:pt x="798690" y="874069"/>
                  <a:pt x="776949" y="852328"/>
                  <a:pt x="776949" y="825509"/>
                </a:cubicBezTo>
                <a:cubicBezTo>
                  <a:pt x="776949" y="798690"/>
                  <a:pt x="798690" y="776949"/>
                  <a:pt x="825509" y="776949"/>
                </a:cubicBezTo>
                <a:close/>
                <a:moveTo>
                  <a:pt x="631272" y="776949"/>
                </a:moveTo>
                <a:cubicBezTo>
                  <a:pt x="658091" y="776949"/>
                  <a:pt x="679831" y="798690"/>
                  <a:pt x="679831" y="825509"/>
                </a:cubicBezTo>
                <a:cubicBezTo>
                  <a:pt x="679831" y="852328"/>
                  <a:pt x="658091" y="874069"/>
                  <a:pt x="631272" y="874069"/>
                </a:cubicBezTo>
                <a:cubicBezTo>
                  <a:pt x="604453" y="874069"/>
                  <a:pt x="582712" y="852328"/>
                  <a:pt x="582712" y="825509"/>
                </a:cubicBezTo>
                <a:cubicBezTo>
                  <a:pt x="582712" y="798690"/>
                  <a:pt x="604453" y="776949"/>
                  <a:pt x="631272" y="776949"/>
                </a:cubicBezTo>
                <a:close/>
                <a:moveTo>
                  <a:pt x="437034" y="776949"/>
                </a:moveTo>
                <a:cubicBezTo>
                  <a:pt x="463853" y="776949"/>
                  <a:pt x="485594" y="798690"/>
                  <a:pt x="485594" y="825509"/>
                </a:cubicBezTo>
                <a:cubicBezTo>
                  <a:pt x="485594" y="852328"/>
                  <a:pt x="463853" y="874069"/>
                  <a:pt x="437034" y="874069"/>
                </a:cubicBezTo>
                <a:cubicBezTo>
                  <a:pt x="410215" y="874069"/>
                  <a:pt x="388475" y="852328"/>
                  <a:pt x="388475" y="825509"/>
                </a:cubicBezTo>
                <a:cubicBezTo>
                  <a:pt x="388475" y="798690"/>
                  <a:pt x="410215" y="776949"/>
                  <a:pt x="437034" y="776949"/>
                </a:cubicBezTo>
                <a:close/>
                <a:moveTo>
                  <a:pt x="242797" y="776949"/>
                </a:moveTo>
                <a:cubicBezTo>
                  <a:pt x="269616" y="776949"/>
                  <a:pt x="291357" y="798690"/>
                  <a:pt x="291357" y="825509"/>
                </a:cubicBezTo>
                <a:cubicBezTo>
                  <a:pt x="291357" y="852328"/>
                  <a:pt x="269616" y="874069"/>
                  <a:pt x="242797" y="874069"/>
                </a:cubicBezTo>
                <a:cubicBezTo>
                  <a:pt x="215978" y="874069"/>
                  <a:pt x="194237" y="852328"/>
                  <a:pt x="194237" y="825509"/>
                </a:cubicBezTo>
                <a:cubicBezTo>
                  <a:pt x="194237" y="798690"/>
                  <a:pt x="215978" y="776949"/>
                  <a:pt x="242797" y="776949"/>
                </a:cubicBezTo>
                <a:close/>
                <a:moveTo>
                  <a:pt x="48560" y="776949"/>
                </a:moveTo>
                <a:cubicBezTo>
                  <a:pt x="75379" y="776949"/>
                  <a:pt x="97119" y="798690"/>
                  <a:pt x="97119" y="825509"/>
                </a:cubicBezTo>
                <a:cubicBezTo>
                  <a:pt x="97119" y="852328"/>
                  <a:pt x="75379" y="874069"/>
                  <a:pt x="48560" y="874069"/>
                </a:cubicBezTo>
                <a:cubicBezTo>
                  <a:pt x="21741" y="874069"/>
                  <a:pt x="0" y="852328"/>
                  <a:pt x="0" y="825509"/>
                </a:cubicBezTo>
                <a:cubicBezTo>
                  <a:pt x="0" y="798690"/>
                  <a:pt x="21741" y="776949"/>
                  <a:pt x="48560" y="776949"/>
                </a:cubicBezTo>
                <a:close/>
                <a:moveTo>
                  <a:pt x="1796695" y="582712"/>
                </a:moveTo>
                <a:cubicBezTo>
                  <a:pt x="1823514" y="582712"/>
                  <a:pt x="1845255" y="604453"/>
                  <a:pt x="1845255" y="631272"/>
                </a:cubicBezTo>
                <a:cubicBezTo>
                  <a:pt x="1845255" y="658091"/>
                  <a:pt x="1823514" y="679832"/>
                  <a:pt x="1796695" y="679832"/>
                </a:cubicBezTo>
                <a:cubicBezTo>
                  <a:pt x="1769876" y="679832"/>
                  <a:pt x="1748136" y="658091"/>
                  <a:pt x="1748136" y="631272"/>
                </a:cubicBezTo>
                <a:cubicBezTo>
                  <a:pt x="1748136" y="604453"/>
                  <a:pt x="1769876" y="582712"/>
                  <a:pt x="1796695" y="582712"/>
                </a:cubicBezTo>
                <a:close/>
                <a:moveTo>
                  <a:pt x="1602458" y="582712"/>
                </a:moveTo>
                <a:cubicBezTo>
                  <a:pt x="1629277" y="582712"/>
                  <a:pt x="1651018" y="604453"/>
                  <a:pt x="1651018" y="631272"/>
                </a:cubicBezTo>
                <a:cubicBezTo>
                  <a:pt x="1651018" y="658091"/>
                  <a:pt x="1629277" y="679832"/>
                  <a:pt x="1602458" y="679832"/>
                </a:cubicBezTo>
                <a:cubicBezTo>
                  <a:pt x="1575639" y="679832"/>
                  <a:pt x="1553898" y="658091"/>
                  <a:pt x="1553898" y="631272"/>
                </a:cubicBezTo>
                <a:cubicBezTo>
                  <a:pt x="1553898" y="604453"/>
                  <a:pt x="1575639" y="582712"/>
                  <a:pt x="1602458" y="582712"/>
                </a:cubicBezTo>
                <a:close/>
                <a:moveTo>
                  <a:pt x="1408221" y="582712"/>
                </a:moveTo>
                <a:cubicBezTo>
                  <a:pt x="1435040" y="582712"/>
                  <a:pt x="1456780" y="604453"/>
                  <a:pt x="1456780" y="631272"/>
                </a:cubicBezTo>
                <a:cubicBezTo>
                  <a:pt x="1456780" y="658091"/>
                  <a:pt x="1435040" y="679832"/>
                  <a:pt x="1408221" y="679832"/>
                </a:cubicBezTo>
                <a:cubicBezTo>
                  <a:pt x="1381402" y="679832"/>
                  <a:pt x="1359661" y="658091"/>
                  <a:pt x="1359661" y="631272"/>
                </a:cubicBezTo>
                <a:cubicBezTo>
                  <a:pt x="1359661" y="604453"/>
                  <a:pt x="1381402" y="582712"/>
                  <a:pt x="1408221" y="582712"/>
                </a:cubicBezTo>
                <a:close/>
                <a:moveTo>
                  <a:pt x="1213983" y="582712"/>
                </a:moveTo>
                <a:cubicBezTo>
                  <a:pt x="1240802" y="582712"/>
                  <a:pt x="1262543" y="604453"/>
                  <a:pt x="1262543" y="631272"/>
                </a:cubicBezTo>
                <a:cubicBezTo>
                  <a:pt x="1262543" y="658091"/>
                  <a:pt x="1240802" y="679832"/>
                  <a:pt x="1213983" y="679832"/>
                </a:cubicBezTo>
                <a:cubicBezTo>
                  <a:pt x="1187165" y="679832"/>
                  <a:pt x="1165424" y="658091"/>
                  <a:pt x="1165424" y="631272"/>
                </a:cubicBezTo>
                <a:cubicBezTo>
                  <a:pt x="1165424" y="604453"/>
                  <a:pt x="1187165" y="582712"/>
                  <a:pt x="1213983" y="582712"/>
                </a:cubicBezTo>
                <a:close/>
                <a:moveTo>
                  <a:pt x="1019746" y="582712"/>
                </a:moveTo>
                <a:cubicBezTo>
                  <a:pt x="1046565" y="582712"/>
                  <a:pt x="1068306" y="604453"/>
                  <a:pt x="1068306" y="631272"/>
                </a:cubicBezTo>
                <a:cubicBezTo>
                  <a:pt x="1068306" y="658091"/>
                  <a:pt x="1046565" y="679832"/>
                  <a:pt x="1019746" y="679832"/>
                </a:cubicBezTo>
                <a:cubicBezTo>
                  <a:pt x="992927" y="679832"/>
                  <a:pt x="971186" y="658091"/>
                  <a:pt x="971186" y="631272"/>
                </a:cubicBezTo>
                <a:cubicBezTo>
                  <a:pt x="971186" y="604453"/>
                  <a:pt x="992927" y="582712"/>
                  <a:pt x="1019746" y="582712"/>
                </a:cubicBezTo>
                <a:close/>
                <a:moveTo>
                  <a:pt x="825509" y="582712"/>
                </a:moveTo>
                <a:cubicBezTo>
                  <a:pt x="852328" y="582712"/>
                  <a:pt x="874069" y="604453"/>
                  <a:pt x="874069" y="631272"/>
                </a:cubicBezTo>
                <a:cubicBezTo>
                  <a:pt x="874069" y="658091"/>
                  <a:pt x="852328" y="679832"/>
                  <a:pt x="825509" y="679832"/>
                </a:cubicBezTo>
                <a:cubicBezTo>
                  <a:pt x="798690" y="679832"/>
                  <a:pt x="776949" y="658091"/>
                  <a:pt x="776949" y="631272"/>
                </a:cubicBezTo>
                <a:cubicBezTo>
                  <a:pt x="776949" y="604453"/>
                  <a:pt x="798690" y="582712"/>
                  <a:pt x="825509" y="582712"/>
                </a:cubicBezTo>
                <a:close/>
                <a:moveTo>
                  <a:pt x="631272" y="582712"/>
                </a:moveTo>
                <a:cubicBezTo>
                  <a:pt x="658091" y="582712"/>
                  <a:pt x="679831" y="604453"/>
                  <a:pt x="679831" y="631272"/>
                </a:cubicBezTo>
                <a:cubicBezTo>
                  <a:pt x="679831" y="658091"/>
                  <a:pt x="658091" y="679832"/>
                  <a:pt x="631272" y="679832"/>
                </a:cubicBezTo>
                <a:cubicBezTo>
                  <a:pt x="604453" y="679832"/>
                  <a:pt x="582712" y="658091"/>
                  <a:pt x="582712" y="631272"/>
                </a:cubicBezTo>
                <a:cubicBezTo>
                  <a:pt x="582712" y="604453"/>
                  <a:pt x="604453" y="582712"/>
                  <a:pt x="631272" y="582712"/>
                </a:cubicBezTo>
                <a:close/>
                <a:moveTo>
                  <a:pt x="437034" y="582712"/>
                </a:moveTo>
                <a:cubicBezTo>
                  <a:pt x="463853" y="582712"/>
                  <a:pt x="485594" y="604453"/>
                  <a:pt x="485594" y="631272"/>
                </a:cubicBezTo>
                <a:cubicBezTo>
                  <a:pt x="485594" y="658091"/>
                  <a:pt x="463853" y="679832"/>
                  <a:pt x="437034" y="679832"/>
                </a:cubicBezTo>
                <a:cubicBezTo>
                  <a:pt x="410215" y="679832"/>
                  <a:pt x="388475" y="658091"/>
                  <a:pt x="388475" y="631272"/>
                </a:cubicBezTo>
                <a:cubicBezTo>
                  <a:pt x="388475" y="604453"/>
                  <a:pt x="410215" y="582712"/>
                  <a:pt x="437034" y="582712"/>
                </a:cubicBezTo>
                <a:close/>
                <a:moveTo>
                  <a:pt x="242797" y="582712"/>
                </a:moveTo>
                <a:cubicBezTo>
                  <a:pt x="269616" y="582712"/>
                  <a:pt x="291357" y="604453"/>
                  <a:pt x="291357" y="631272"/>
                </a:cubicBezTo>
                <a:cubicBezTo>
                  <a:pt x="291357" y="658091"/>
                  <a:pt x="269616" y="679832"/>
                  <a:pt x="242797" y="679832"/>
                </a:cubicBezTo>
                <a:cubicBezTo>
                  <a:pt x="215978" y="679832"/>
                  <a:pt x="194237" y="658091"/>
                  <a:pt x="194237" y="631272"/>
                </a:cubicBezTo>
                <a:cubicBezTo>
                  <a:pt x="194237" y="604453"/>
                  <a:pt x="215978" y="582712"/>
                  <a:pt x="242797" y="582712"/>
                </a:cubicBezTo>
                <a:close/>
                <a:moveTo>
                  <a:pt x="48560" y="582712"/>
                </a:moveTo>
                <a:cubicBezTo>
                  <a:pt x="75379" y="582712"/>
                  <a:pt x="97119" y="604453"/>
                  <a:pt x="97119" y="631272"/>
                </a:cubicBezTo>
                <a:cubicBezTo>
                  <a:pt x="97119" y="658091"/>
                  <a:pt x="75379" y="679832"/>
                  <a:pt x="48560" y="679832"/>
                </a:cubicBezTo>
                <a:cubicBezTo>
                  <a:pt x="21741" y="679832"/>
                  <a:pt x="0" y="658091"/>
                  <a:pt x="0" y="631272"/>
                </a:cubicBezTo>
                <a:cubicBezTo>
                  <a:pt x="0" y="604453"/>
                  <a:pt x="21741" y="582712"/>
                  <a:pt x="48560" y="582712"/>
                </a:cubicBezTo>
                <a:close/>
                <a:moveTo>
                  <a:pt x="1796695" y="388475"/>
                </a:moveTo>
                <a:cubicBezTo>
                  <a:pt x="1823514" y="388475"/>
                  <a:pt x="1845255" y="410216"/>
                  <a:pt x="1845255" y="437035"/>
                </a:cubicBezTo>
                <a:cubicBezTo>
                  <a:pt x="1845255" y="463853"/>
                  <a:pt x="1823514" y="485594"/>
                  <a:pt x="1796695" y="485594"/>
                </a:cubicBezTo>
                <a:cubicBezTo>
                  <a:pt x="1769876" y="485594"/>
                  <a:pt x="1748136" y="463853"/>
                  <a:pt x="1748136" y="437035"/>
                </a:cubicBezTo>
                <a:cubicBezTo>
                  <a:pt x="1748136" y="410216"/>
                  <a:pt x="1769876" y="388475"/>
                  <a:pt x="1796695" y="388475"/>
                </a:cubicBezTo>
                <a:close/>
                <a:moveTo>
                  <a:pt x="1602458" y="388475"/>
                </a:moveTo>
                <a:cubicBezTo>
                  <a:pt x="1629277" y="388475"/>
                  <a:pt x="1651018" y="410216"/>
                  <a:pt x="1651018" y="437035"/>
                </a:cubicBezTo>
                <a:cubicBezTo>
                  <a:pt x="1651018" y="463853"/>
                  <a:pt x="1629277" y="485594"/>
                  <a:pt x="1602458" y="485594"/>
                </a:cubicBezTo>
                <a:cubicBezTo>
                  <a:pt x="1575639" y="485594"/>
                  <a:pt x="1553898" y="463853"/>
                  <a:pt x="1553898" y="437035"/>
                </a:cubicBezTo>
                <a:cubicBezTo>
                  <a:pt x="1553898" y="410216"/>
                  <a:pt x="1575639" y="388475"/>
                  <a:pt x="1602458" y="388475"/>
                </a:cubicBezTo>
                <a:close/>
                <a:moveTo>
                  <a:pt x="1408221" y="388475"/>
                </a:moveTo>
                <a:cubicBezTo>
                  <a:pt x="1435040" y="388475"/>
                  <a:pt x="1456780" y="410216"/>
                  <a:pt x="1456780" y="437035"/>
                </a:cubicBezTo>
                <a:cubicBezTo>
                  <a:pt x="1456780" y="463853"/>
                  <a:pt x="1435040" y="485594"/>
                  <a:pt x="1408221" y="485594"/>
                </a:cubicBezTo>
                <a:cubicBezTo>
                  <a:pt x="1381402" y="485594"/>
                  <a:pt x="1359661" y="463853"/>
                  <a:pt x="1359661" y="437035"/>
                </a:cubicBezTo>
                <a:cubicBezTo>
                  <a:pt x="1359661" y="410216"/>
                  <a:pt x="1381402" y="388475"/>
                  <a:pt x="1408221" y="388475"/>
                </a:cubicBezTo>
                <a:close/>
                <a:moveTo>
                  <a:pt x="1213983" y="388475"/>
                </a:moveTo>
                <a:cubicBezTo>
                  <a:pt x="1240802" y="388475"/>
                  <a:pt x="1262543" y="410216"/>
                  <a:pt x="1262543" y="437035"/>
                </a:cubicBezTo>
                <a:cubicBezTo>
                  <a:pt x="1262543" y="463853"/>
                  <a:pt x="1240802" y="485594"/>
                  <a:pt x="1213983" y="485594"/>
                </a:cubicBezTo>
                <a:cubicBezTo>
                  <a:pt x="1187165" y="485594"/>
                  <a:pt x="1165424" y="463853"/>
                  <a:pt x="1165424" y="437035"/>
                </a:cubicBezTo>
                <a:cubicBezTo>
                  <a:pt x="1165424" y="410216"/>
                  <a:pt x="1187165" y="388475"/>
                  <a:pt x="1213983" y="388475"/>
                </a:cubicBezTo>
                <a:close/>
                <a:moveTo>
                  <a:pt x="1019746" y="388475"/>
                </a:moveTo>
                <a:cubicBezTo>
                  <a:pt x="1046565" y="388475"/>
                  <a:pt x="1068306" y="410216"/>
                  <a:pt x="1068306" y="437035"/>
                </a:cubicBezTo>
                <a:cubicBezTo>
                  <a:pt x="1068306" y="463853"/>
                  <a:pt x="1046565" y="485594"/>
                  <a:pt x="1019746" y="485594"/>
                </a:cubicBezTo>
                <a:cubicBezTo>
                  <a:pt x="992927" y="485594"/>
                  <a:pt x="971186" y="463853"/>
                  <a:pt x="971186" y="437035"/>
                </a:cubicBezTo>
                <a:cubicBezTo>
                  <a:pt x="971186" y="410216"/>
                  <a:pt x="992927" y="388475"/>
                  <a:pt x="1019746" y="388475"/>
                </a:cubicBezTo>
                <a:close/>
                <a:moveTo>
                  <a:pt x="825509" y="388475"/>
                </a:moveTo>
                <a:cubicBezTo>
                  <a:pt x="852328" y="388475"/>
                  <a:pt x="874069" y="410216"/>
                  <a:pt x="874069" y="437035"/>
                </a:cubicBezTo>
                <a:cubicBezTo>
                  <a:pt x="874069" y="463853"/>
                  <a:pt x="852328" y="485594"/>
                  <a:pt x="825509" y="485594"/>
                </a:cubicBezTo>
                <a:cubicBezTo>
                  <a:pt x="798690" y="485594"/>
                  <a:pt x="776949" y="463853"/>
                  <a:pt x="776949" y="437035"/>
                </a:cubicBezTo>
                <a:cubicBezTo>
                  <a:pt x="776949" y="410216"/>
                  <a:pt x="798690" y="388475"/>
                  <a:pt x="825509" y="388475"/>
                </a:cubicBezTo>
                <a:close/>
                <a:moveTo>
                  <a:pt x="631272" y="388475"/>
                </a:moveTo>
                <a:cubicBezTo>
                  <a:pt x="658091" y="388475"/>
                  <a:pt x="679831" y="410216"/>
                  <a:pt x="679831" y="437035"/>
                </a:cubicBezTo>
                <a:cubicBezTo>
                  <a:pt x="679831" y="463853"/>
                  <a:pt x="658091" y="485594"/>
                  <a:pt x="631272" y="485594"/>
                </a:cubicBezTo>
                <a:cubicBezTo>
                  <a:pt x="604453" y="485594"/>
                  <a:pt x="582712" y="463853"/>
                  <a:pt x="582712" y="437035"/>
                </a:cubicBezTo>
                <a:cubicBezTo>
                  <a:pt x="582712" y="410216"/>
                  <a:pt x="604453" y="388475"/>
                  <a:pt x="631272" y="388475"/>
                </a:cubicBezTo>
                <a:close/>
                <a:moveTo>
                  <a:pt x="437034" y="388475"/>
                </a:moveTo>
                <a:cubicBezTo>
                  <a:pt x="463853" y="388475"/>
                  <a:pt x="485594" y="410216"/>
                  <a:pt x="485594" y="437035"/>
                </a:cubicBezTo>
                <a:cubicBezTo>
                  <a:pt x="485594" y="463853"/>
                  <a:pt x="463853" y="485594"/>
                  <a:pt x="437034" y="485594"/>
                </a:cubicBezTo>
                <a:cubicBezTo>
                  <a:pt x="410215" y="485594"/>
                  <a:pt x="388475" y="463853"/>
                  <a:pt x="388475" y="437035"/>
                </a:cubicBezTo>
                <a:cubicBezTo>
                  <a:pt x="388475" y="410216"/>
                  <a:pt x="410215" y="388475"/>
                  <a:pt x="437034" y="388475"/>
                </a:cubicBezTo>
                <a:close/>
                <a:moveTo>
                  <a:pt x="242797" y="388475"/>
                </a:moveTo>
                <a:cubicBezTo>
                  <a:pt x="269616" y="388475"/>
                  <a:pt x="291357" y="410216"/>
                  <a:pt x="291357" y="437035"/>
                </a:cubicBezTo>
                <a:cubicBezTo>
                  <a:pt x="291357" y="463853"/>
                  <a:pt x="269616" y="485594"/>
                  <a:pt x="242797" y="485594"/>
                </a:cubicBezTo>
                <a:cubicBezTo>
                  <a:pt x="215978" y="485594"/>
                  <a:pt x="194237" y="463853"/>
                  <a:pt x="194237" y="437035"/>
                </a:cubicBezTo>
                <a:cubicBezTo>
                  <a:pt x="194237" y="410216"/>
                  <a:pt x="215978" y="388475"/>
                  <a:pt x="242797" y="388475"/>
                </a:cubicBezTo>
                <a:close/>
                <a:moveTo>
                  <a:pt x="48560" y="388475"/>
                </a:moveTo>
                <a:cubicBezTo>
                  <a:pt x="75379" y="388475"/>
                  <a:pt x="97119" y="410216"/>
                  <a:pt x="97119" y="437035"/>
                </a:cubicBezTo>
                <a:cubicBezTo>
                  <a:pt x="97119" y="463853"/>
                  <a:pt x="75379" y="485594"/>
                  <a:pt x="48560" y="485594"/>
                </a:cubicBezTo>
                <a:cubicBezTo>
                  <a:pt x="21741" y="485594"/>
                  <a:pt x="0" y="463853"/>
                  <a:pt x="0" y="437035"/>
                </a:cubicBezTo>
                <a:cubicBezTo>
                  <a:pt x="0" y="410216"/>
                  <a:pt x="21741" y="388475"/>
                  <a:pt x="48560" y="388475"/>
                </a:cubicBezTo>
                <a:close/>
                <a:moveTo>
                  <a:pt x="1796695" y="194238"/>
                </a:moveTo>
                <a:cubicBezTo>
                  <a:pt x="1823514" y="194238"/>
                  <a:pt x="1845255" y="215978"/>
                  <a:pt x="1845255" y="242797"/>
                </a:cubicBezTo>
                <a:cubicBezTo>
                  <a:pt x="1845255" y="269616"/>
                  <a:pt x="1823514" y="291357"/>
                  <a:pt x="1796695" y="291357"/>
                </a:cubicBezTo>
                <a:cubicBezTo>
                  <a:pt x="1769876" y="291357"/>
                  <a:pt x="1748136" y="269616"/>
                  <a:pt x="1748136" y="242797"/>
                </a:cubicBezTo>
                <a:cubicBezTo>
                  <a:pt x="1748136" y="215978"/>
                  <a:pt x="1769876" y="194238"/>
                  <a:pt x="1796695" y="194238"/>
                </a:cubicBezTo>
                <a:close/>
                <a:moveTo>
                  <a:pt x="1602458" y="194238"/>
                </a:moveTo>
                <a:cubicBezTo>
                  <a:pt x="1629277" y="194238"/>
                  <a:pt x="1651018" y="215978"/>
                  <a:pt x="1651018" y="242797"/>
                </a:cubicBezTo>
                <a:cubicBezTo>
                  <a:pt x="1651018" y="269616"/>
                  <a:pt x="1629277" y="291357"/>
                  <a:pt x="1602458" y="291357"/>
                </a:cubicBezTo>
                <a:cubicBezTo>
                  <a:pt x="1575639" y="291357"/>
                  <a:pt x="1553898" y="269616"/>
                  <a:pt x="1553898" y="242797"/>
                </a:cubicBezTo>
                <a:cubicBezTo>
                  <a:pt x="1553898" y="215978"/>
                  <a:pt x="1575639" y="194238"/>
                  <a:pt x="1602458" y="194238"/>
                </a:cubicBezTo>
                <a:close/>
                <a:moveTo>
                  <a:pt x="1408221" y="194238"/>
                </a:moveTo>
                <a:cubicBezTo>
                  <a:pt x="1435040" y="194238"/>
                  <a:pt x="1456780" y="215978"/>
                  <a:pt x="1456780" y="242797"/>
                </a:cubicBezTo>
                <a:cubicBezTo>
                  <a:pt x="1456780" y="269616"/>
                  <a:pt x="1435040" y="291357"/>
                  <a:pt x="1408221" y="291357"/>
                </a:cubicBezTo>
                <a:cubicBezTo>
                  <a:pt x="1381402" y="291357"/>
                  <a:pt x="1359661" y="269616"/>
                  <a:pt x="1359661" y="242797"/>
                </a:cubicBezTo>
                <a:cubicBezTo>
                  <a:pt x="1359661" y="215978"/>
                  <a:pt x="1381402" y="194238"/>
                  <a:pt x="1408221" y="194238"/>
                </a:cubicBezTo>
                <a:close/>
                <a:moveTo>
                  <a:pt x="1213983" y="194238"/>
                </a:moveTo>
                <a:cubicBezTo>
                  <a:pt x="1240802" y="194238"/>
                  <a:pt x="1262543" y="215978"/>
                  <a:pt x="1262543" y="242797"/>
                </a:cubicBezTo>
                <a:cubicBezTo>
                  <a:pt x="1262543" y="269616"/>
                  <a:pt x="1240802" y="291357"/>
                  <a:pt x="1213983" y="291357"/>
                </a:cubicBezTo>
                <a:cubicBezTo>
                  <a:pt x="1187165" y="291357"/>
                  <a:pt x="1165424" y="269616"/>
                  <a:pt x="1165424" y="242797"/>
                </a:cubicBezTo>
                <a:cubicBezTo>
                  <a:pt x="1165424" y="215978"/>
                  <a:pt x="1187165" y="194238"/>
                  <a:pt x="1213983" y="194238"/>
                </a:cubicBezTo>
                <a:close/>
                <a:moveTo>
                  <a:pt x="1019746" y="194238"/>
                </a:moveTo>
                <a:cubicBezTo>
                  <a:pt x="1046565" y="194238"/>
                  <a:pt x="1068306" y="215978"/>
                  <a:pt x="1068306" y="242797"/>
                </a:cubicBezTo>
                <a:cubicBezTo>
                  <a:pt x="1068306" y="269616"/>
                  <a:pt x="1046565" y="291357"/>
                  <a:pt x="1019746" y="291357"/>
                </a:cubicBezTo>
                <a:cubicBezTo>
                  <a:pt x="992927" y="291357"/>
                  <a:pt x="971186" y="269616"/>
                  <a:pt x="971186" y="242797"/>
                </a:cubicBezTo>
                <a:cubicBezTo>
                  <a:pt x="971186" y="215978"/>
                  <a:pt x="992927" y="194238"/>
                  <a:pt x="1019746" y="194238"/>
                </a:cubicBezTo>
                <a:close/>
                <a:moveTo>
                  <a:pt x="825509" y="194238"/>
                </a:moveTo>
                <a:cubicBezTo>
                  <a:pt x="852328" y="194238"/>
                  <a:pt x="874069" y="215978"/>
                  <a:pt x="874069" y="242797"/>
                </a:cubicBezTo>
                <a:cubicBezTo>
                  <a:pt x="874069" y="269616"/>
                  <a:pt x="852328" y="291357"/>
                  <a:pt x="825509" y="291357"/>
                </a:cubicBezTo>
                <a:cubicBezTo>
                  <a:pt x="798690" y="291357"/>
                  <a:pt x="776949" y="269616"/>
                  <a:pt x="776949" y="242797"/>
                </a:cubicBezTo>
                <a:cubicBezTo>
                  <a:pt x="776949" y="215978"/>
                  <a:pt x="798690" y="194238"/>
                  <a:pt x="825509" y="194238"/>
                </a:cubicBezTo>
                <a:close/>
                <a:moveTo>
                  <a:pt x="631272" y="194238"/>
                </a:moveTo>
                <a:cubicBezTo>
                  <a:pt x="658091" y="194238"/>
                  <a:pt x="679831" y="215978"/>
                  <a:pt x="679831" y="242797"/>
                </a:cubicBezTo>
                <a:cubicBezTo>
                  <a:pt x="679831" y="269616"/>
                  <a:pt x="658091" y="291357"/>
                  <a:pt x="631272" y="291357"/>
                </a:cubicBezTo>
                <a:cubicBezTo>
                  <a:pt x="604453" y="291357"/>
                  <a:pt x="582712" y="269616"/>
                  <a:pt x="582712" y="242797"/>
                </a:cubicBezTo>
                <a:cubicBezTo>
                  <a:pt x="582712" y="215978"/>
                  <a:pt x="604453" y="194238"/>
                  <a:pt x="631272" y="194238"/>
                </a:cubicBezTo>
                <a:close/>
                <a:moveTo>
                  <a:pt x="437034" y="194238"/>
                </a:moveTo>
                <a:cubicBezTo>
                  <a:pt x="463853" y="194238"/>
                  <a:pt x="485594" y="215978"/>
                  <a:pt x="485594" y="242797"/>
                </a:cubicBezTo>
                <a:cubicBezTo>
                  <a:pt x="485594" y="269616"/>
                  <a:pt x="463853" y="291357"/>
                  <a:pt x="437034" y="291357"/>
                </a:cubicBezTo>
                <a:cubicBezTo>
                  <a:pt x="410215" y="291357"/>
                  <a:pt x="388475" y="269616"/>
                  <a:pt x="388475" y="242797"/>
                </a:cubicBezTo>
                <a:cubicBezTo>
                  <a:pt x="388475" y="215978"/>
                  <a:pt x="410215" y="194238"/>
                  <a:pt x="437034" y="194238"/>
                </a:cubicBezTo>
                <a:close/>
                <a:moveTo>
                  <a:pt x="242797" y="194238"/>
                </a:moveTo>
                <a:cubicBezTo>
                  <a:pt x="269616" y="194238"/>
                  <a:pt x="291357" y="215978"/>
                  <a:pt x="291357" y="242797"/>
                </a:cubicBezTo>
                <a:cubicBezTo>
                  <a:pt x="291357" y="269616"/>
                  <a:pt x="269616" y="291357"/>
                  <a:pt x="242797" y="291357"/>
                </a:cubicBezTo>
                <a:cubicBezTo>
                  <a:pt x="215978" y="291357"/>
                  <a:pt x="194237" y="269616"/>
                  <a:pt x="194237" y="242797"/>
                </a:cubicBezTo>
                <a:cubicBezTo>
                  <a:pt x="194237" y="215978"/>
                  <a:pt x="215978" y="194238"/>
                  <a:pt x="242797" y="194238"/>
                </a:cubicBezTo>
                <a:close/>
                <a:moveTo>
                  <a:pt x="48560" y="194238"/>
                </a:moveTo>
                <a:cubicBezTo>
                  <a:pt x="75379" y="194238"/>
                  <a:pt x="97119" y="215978"/>
                  <a:pt x="97119" y="242797"/>
                </a:cubicBezTo>
                <a:cubicBezTo>
                  <a:pt x="97119" y="269616"/>
                  <a:pt x="75379" y="291357"/>
                  <a:pt x="48560" y="291357"/>
                </a:cubicBezTo>
                <a:cubicBezTo>
                  <a:pt x="21741" y="291357"/>
                  <a:pt x="0" y="269616"/>
                  <a:pt x="0" y="242797"/>
                </a:cubicBezTo>
                <a:cubicBezTo>
                  <a:pt x="0" y="215978"/>
                  <a:pt x="21741" y="194238"/>
                  <a:pt x="48560" y="194238"/>
                </a:cubicBezTo>
                <a:close/>
                <a:moveTo>
                  <a:pt x="1796695" y="0"/>
                </a:moveTo>
                <a:cubicBezTo>
                  <a:pt x="1823514" y="0"/>
                  <a:pt x="1845255" y="21741"/>
                  <a:pt x="1845255" y="48560"/>
                </a:cubicBezTo>
                <a:cubicBezTo>
                  <a:pt x="1845255" y="75379"/>
                  <a:pt x="1823514" y="97120"/>
                  <a:pt x="1796695" y="97120"/>
                </a:cubicBezTo>
                <a:cubicBezTo>
                  <a:pt x="1769876" y="97120"/>
                  <a:pt x="1748136" y="75379"/>
                  <a:pt x="1748136" y="48560"/>
                </a:cubicBezTo>
                <a:cubicBezTo>
                  <a:pt x="1748136" y="21741"/>
                  <a:pt x="1769876" y="0"/>
                  <a:pt x="1796695" y="0"/>
                </a:cubicBezTo>
                <a:close/>
                <a:moveTo>
                  <a:pt x="1602458" y="0"/>
                </a:moveTo>
                <a:cubicBezTo>
                  <a:pt x="1629277" y="0"/>
                  <a:pt x="1651018" y="21741"/>
                  <a:pt x="1651018" y="48560"/>
                </a:cubicBezTo>
                <a:cubicBezTo>
                  <a:pt x="1651018" y="75379"/>
                  <a:pt x="1629277" y="97120"/>
                  <a:pt x="1602458" y="97120"/>
                </a:cubicBezTo>
                <a:cubicBezTo>
                  <a:pt x="1575639" y="97120"/>
                  <a:pt x="1553898" y="75379"/>
                  <a:pt x="1553898" y="48560"/>
                </a:cubicBezTo>
                <a:cubicBezTo>
                  <a:pt x="1553898" y="21741"/>
                  <a:pt x="1575639" y="0"/>
                  <a:pt x="1602458" y="0"/>
                </a:cubicBezTo>
                <a:close/>
                <a:moveTo>
                  <a:pt x="1408221" y="0"/>
                </a:moveTo>
                <a:cubicBezTo>
                  <a:pt x="1435040" y="0"/>
                  <a:pt x="1456780" y="21741"/>
                  <a:pt x="1456780" y="48560"/>
                </a:cubicBezTo>
                <a:cubicBezTo>
                  <a:pt x="1456780" y="75379"/>
                  <a:pt x="1435040" y="97120"/>
                  <a:pt x="1408221" y="97120"/>
                </a:cubicBezTo>
                <a:cubicBezTo>
                  <a:pt x="1381402" y="97120"/>
                  <a:pt x="1359661" y="75379"/>
                  <a:pt x="1359661" y="48560"/>
                </a:cubicBezTo>
                <a:cubicBezTo>
                  <a:pt x="1359661" y="21741"/>
                  <a:pt x="1381402" y="0"/>
                  <a:pt x="1408221" y="0"/>
                </a:cubicBezTo>
                <a:close/>
                <a:moveTo>
                  <a:pt x="1213983" y="0"/>
                </a:moveTo>
                <a:cubicBezTo>
                  <a:pt x="1240802" y="0"/>
                  <a:pt x="1262543" y="21741"/>
                  <a:pt x="1262543" y="48560"/>
                </a:cubicBezTo>
                <a:cubicBezTo>
                  <a:pt x="1262543" y="75379"/>
                  <a:pt x="1240802" y="97120"/>
                  <a:pt x="1213983" y="97120"/>
                </a:cubicBezTo>
                <a:cubicBezTo>
                  <a:pt x="1187165" y="97120"/>
                  <a:pt x="1165424" y="75379"/>
                  <a:pt x="1165424" y="48560"/>
                </a:cubicBezTo>
                <a:cubicBezTo>
                  <a:pt x="1165424" y="21741"/>
                  <a:pt x="1187165" y="0"/>
                  <a:pt x="1213983" y="0"/>
                </a:cubicBezTo>
                <a:close/>
                <a:moveTo>
                  <a:pt x="1019746" y="0"/>
                </a:moveTo>
                <a:cubicBezTo>
                  <a:pt x="1046565" y="0"/>
                  <a:pt x="1068306" y="21741"/>
                  <a:pt x="1068306" y="48560"/>
                </a:cubicBezTo>
                <a:cubicBezTo>
                  <a:pt x="1068306" y="75379"/>
                  <a:pt x="1046565" y="97120"/>
                  <a:pt x="1019746" y="97120"/>
                </a:cubicBezTo>
                <a:cubicBezTo>
                  <a:pt x="992927" y="97120"/>
                  <a:pt x="971186" y="75379"/>
                  <a:pt x="971186" y="48560"/>
                </a:cubicBezTo>
                <a:cubicBezTo>
                  <a:pt x="971186" y="21741"/>
                  <a:pt x="992927" y="0"/>
                  <a:pt x="1019746" y="0"/>
                </a:cubicBezTo>
                <a:close/>
                <a:moveTo>
                  <a:pt x="825509" y="0"/>
                </a:moveTo>
                <a:cubicBezTo>
                  <a:pt x="852328" y="0"/>
                  <a:pt x="874069" y="21741"/>
                  <a:pt x="874069" y="48560"/>
                </a:cubicBezTo>
                <a:cubicBezTo>
                  <a:pt x="874069" y="75379"/>
                  <a:pt x="852328" y="97120"/>
                  <a:pt x="825509" y="97120"/>
                </a:cubicBezTo>
                <a:cubicBezTo>
                  <a:pt x="798690" y="97120"/>
                  <a:pt x="776949" y="75379"/>
                  <a:pt x="776949" y="48560"/>
                </a:cubicBezTo>
                <a:cubicBezTo>
                  <a:pt x="776949" y="21741"/>
                  <a:pt x="798690" y="0"/>
                  <a:pt x="825509" y="0"/>
                </a:cubicBezTo>
                <a:close/>
                <a:moveTo>
                  <a:pt x="631272" y="0"/>
                </a:moveTo>
                <a:cubicBezTo>
                  <a:pt x="658091" y="0"/>
                  <a:pt x="679831" y="21741"/>
                  <a:pt x="679831" y="48560"/>
                </a:cubicBezTo>
                <a:cubicBezTo>
                  <a:pt x="679831" y="75379"/>
                  <a:pt x="658091" y="97120"/>
                  <a:pt x="631272" y="97120"/>
                </a:cubicBezTo>
                <a:cubicBezTo>
                  <a:pt x="604453" y="97120"/>
                  <a:pt x="582712" y="75379"/>
                  <a:pt x="582712" y="48560"/>
                </a:cubicBezTo>
                <a:cubicBezTo>
                  <a:pt x="582712" y="21741"/>
                  <a:pt x="604453" y="0"/>
                  <a:pt x="631272" y="0"/>
                </a:cubicBezTo>
                <a:close/>
                <a:moveTo>
                  <a:pt x="437034" y="0"/>
                </a:moveTo>
                <a:cubicBezTo>
                  <a:pt x="463853" y="0"/>
                  <a:pt x="485594" y="21741"/>
                  <a:pt x="485594" y="48560"/>
                </a:cubicBezTo>
                <a:cubicBezTo>
                  <a:pt x="485594" y="75379"/>
                  <a:pt x="463853" y="97120"/>
                  <a:pt x="437034" y="97120"/>
                </a:cubicBezTo>
                <a:cubicBezTo>
                  <a:pt x="410215" y="97120"/>
                  <a:pt x="388475" y="75379"/>
                  <a:pt x="388475" y="48560"/>
                </a:cubicBezTo>
                <a:cubicBezTo>
                  <a:pt x="388475" y="21741"/>
                  <a:pt x="410215" y="0"/>
                  <a:pt x="437034" y="0"/>
                </a:cubicBezTo>
                <a:close/>
                <a:moveTo>
                  <a:pt x="242797" y="0"/>
                </a:moveTo>
                <a:cubicBezTo>
                  <a:pt x="269616" y="0"/>
                  <a:pt x="291357" y="21741"/>
                  <a:pt x="291357" y="48560"/>
                </a:cubicBezTo>
                <a:cubicBezTo>
                  <a:pt x="291357" y="75379"/>
                  <a:pt x="269616" y="97120"/>
                  <a:pt x="242797" y="97120"/>
                </a:cubicBezTo>
                <a:cubicBezTo>
                  <a:pt x="215978" y="97120"/>
                  <a:pt x="194237" y="75379"/>
                  <a:pt x="194237" y="48560"/>
                </a:cubicBezTo>
                <a:cubicBezTo>
                  <a:pt x="194237" y="21741"/>
                  <a:pt x="215978" y="0"/>
                  <a:pt x="242797" y="0"/>
                </a:cubicBezTo>
                <a:close/>
                <a:moveTo>
                  <a:pt x="48560" y="0"/>
                </a:moveTo>
                <a:cubicBezTo>
                  <a:pt x="75379" y="0"/>
                  <a:pt x="97119" y="21741"/>
                  <a:pt x="97119" y="48560"/>
                </a:cubicBezTo>
                <a:cubicBezTo>
                  <a:pt x="97119" y="75379"/>
                  <a:pt x="75379" y="97120"/>
                  <a:pt x="48560" y="97120"/>
                </a:cubicBezTo>
                <a:cubicBezTo>
                  <a:pt x="21741" y="97120"/>
                  <a:pt x="0" y="75379"/>
                  <a:pt x="0" y="48560"/>
                </a:cubicBezTo>
                <a:cubicBezTo>
                  <a:pt x="0" y="21741"/>
                  <a:pt x="21741" y="0"/>
                  <a:pt x="48560" y="0"/>
                </a:cubicBezTo>
                <a:close/>
              </a:path>
            </a:pathLst>
          </a:custGeom>
          <a:gradFill flip="none" rotWithShape="1">
            <a:gsLst>
              <a:gs pos="100000">
                <a:schemeClr val="accent1">
                  <a:alpha val="0"/>
                </a:schemeClr>
              </a:gs>
              <a:gs pos="0">
                <a:schemeClr val="accent1">
                  <a:alpha val="1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8" name="文本框 27"/>
          <p:cNvSpPr txBox="1"/>
          <p:nvPr/>
        </p:nvSpPr>
        <p:spPr>
          <a:xfrm>
            <a:off x="9253407" y="2812373"/>
            <a:ext cx="1776506" cy="997196"/>
          </a:xfrm>
          <a:prstGeom prst="rect">
            <a:avLst/>
          </a:prstGeom>
        </p:spPr>
        <p:txBody>
          <a:bodyPr wrap="square" lIns="0" tIns="0" rIns="0" bIns="0" anchor="ctr">
            <a:spAutoFit/>
          </a:bodyPr>
          <a:lstStyle>
            <a:defPPr>
              <a:defRPr lang="zh-CN"/>
            </a:defPPr>
            <a:lvl1pPr>
              <a:lnSpc>
                <a:spcPct val="90000"/>
              </a:lnSpc>
              <a:spcBef>
                <a:spcPct val="0"/>
              </a:spcBef>
              <a:buNone/>
              <a:defRPr sz="7200">
                <a:solidFill>
                  <a:schemeClr val="accent1">
                    <a:alpha val="20000"/>
                  </a:schemeClr>
                </a:soli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altLang="zh-CN" sz="7200" b="0" i="0" u="none" strike="noStrike" kern="1200" cap="none" spc="0" normalizeH="0" baseline="0" noProof="0" dirty="0">
                <a:ln>
                  <a:noFill/>
                </a:ln>
                <a:solidFill>
                  <a:srgbClr val="20466F">
                    <a:alpha val="20000"/>
                  </a:srgbClr>
                </a:solidFill>
                <a:effectLst/>
                <a:uLnTx/>
                <a:uFillTx/>
                <a:latin typeface="Arial" panose="020B0604020202020204" pitchFamily="34" charset="0"/>
                <a:ea typeface="黑体" panose="02010609060101010101" pitchFamily="49" charset="-122"/>
                <a:cs typeface="Arial" panose="020B0604020202020204" pitchFamily="34" charset="0"/>
              </a:rPr>
              <a:t>03</a:t>
            </a:r>
            <a:endParaRPr kumimoji="0" lang="zh-CN" altLang="en-US" sz="7200" b="0" i="0" u="none" strike="noStrike" kern="1200" cap="none" spc="0" normalizeH="0" baseline="0" noProof="0" dirty="0">
              <a:ln>
                <a:noFill/>
              </a:ln>
              <a:solidFill>
                <a:srgbClr val="20466F">
                  <a:alpha val="20000"/>
                </a:srgbClr>
              </a:solidFill>
              <a:effectLst/>
              <a:uLnTx/>
              <a:uFillTx/>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881369795"/>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87875" y="780415"/>
            <a:ext cx="7120255" cy="4736465"/>
          </a:xfrm>
          <a:prstGeom prst="rect">
            <a:avLst/>
          </a:prstGeom>
        </p:spPr>
      </p:pic>
      <p:sp>
        <p:nvSpPr>
          <p:cNvPr id="50" name="文本框 49"/>
          <p:cNvSpPr txBox="1"/>
          <p:nvPr/>
        </p:nvSpPr>
        <p:spPr>
          <a:xfrm>
            <a:off x="493486" y="621724"/>
            <a:ext cx="11205028" cy="1014730"/>
          </a:xfrm>
          <a:prstGeom prst="rect">
            <a:avLst/>
          </a:prstGeom>
          <a:noFill/>
        </p:spPr>
        <p:txBody>
          <a:bodyPr wrap="square">
            <a:spAutoFit/>
          </a:bodyPr>
          <a:lstStyle>
            <a:defPPr>
              <a:defRPr lang="zh-CN"/>
            </a:defPPr>
            <a:lvl1pPr algn="ctr">
              <a:defRPr sz="3200">
                <a:gradFill flip="none" rotWithShape="1">
                  <a:gsLst>
                    <a:gs pos="0">
                      <a:schemeClr val="bg1"/>
                    </a:gs>
                    <a:gs pos="100000">
                      <a:schemeClr val="accent1">
                        <a:lumMod val="60000"/>
                        <a:lumOff val="40000"/>
                      </a:schemeClr>
                    </a:gs>
                  </a:gsLst>
                  <a:lin ang="4800000" scaled="0"/>
                  <a:tileRect/>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完备的</a:t>
            </a:r>
            <a:r>
              <a:rPr kumimoji="0" lang="zh-CN" altLang="en-US" sz="3200" b="0" i="0" u="none" strike="noStrike" kern="1200" cap="none" spc="0" normalizeH="0" baseline="0" noProof="0" dirty="0">
                <a:ln>
                  <a:noFill/>
                </a:ln>
                <a:solidFill>
                  <a:srgbClr val="9B2034"/>
                </a:solidFill>
                <a:effectLst/>
                <a:uLnTx/>
                <a:uFillTx/>
                <a:latin typeface="Arial" panose="020B0604020202020204" pitchFamily="34" charset="0"/>
                <a:ea typeface="黑体" panose="02010609060101010101" pitchFamily="49" charset="-122"/>
                <a:cs typeface="Arial" panose="020B0604020202020204" pitchFamily="34" charset="0"/>
              </a:rPr>
              <a:t>软硬件</a:t>
            </a:r>
            <a:r>
              <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产品矩阵</a:t>
            </a:r>
            <a:endParaRPr kumimoji="0" lang="en-US" altLang="zh-CN"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布局智能制造全链条</a:t>
            </a:r>
          </a:p>
        </p:txBody>
      </p:sp>
      <p:sp>
        <p:nvSpPr>
          <p:cNvPr id="96" name="矩形 95"/>
          <p:cNvSpPr/>
          <p:nvPr/>
        </p:nvSpPr>
        <p:spPr>
          <a:xfrm>
            <a:off x="0" y="4691489"/>
            <a:ext cx="12192000" cy="16294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9" name="椭圆 68"/>
          <p:cNvSpPr/>
          <p:nvPr/>
        </p:nvSpPr>
        <p:spPr>
          <a:xfrm>
            <a:off x="2131176" y="1127125"/>
            <a:ext cx="4019550" cy="4019550"/>
          </a:xfrm>
          <a:prstGeom prst="ellipse">
            <a:avLst/>
          </a:prstGeom>
          <a:noFill/>
          <a:ln w="6350">
            <a:gradFill flip="none" rotWithShape="1">
              <a:gsLst>
                <a:gs pos="0">
                  <a:schemeClr val="accent1">
                    <a:alpha val="50000"/>
                  </a:schemeClr>
                </a:gs>
                <a:gs pos="13000">
                  <a:schemeClr val="accent1">
                    <a:alpha val="0"/>
                  </a:schemeClr>
                </a:gs>
              </a:gsLst>
              <a:lin ang="0" scaled="1"/>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2" name="椭圆 61"/>
          <p:cNvSpPr/>
          <p:nvPr/>
        </p:nvSpPr>
        <p:spPr>
          <a:xfrm>
            <a:off x="5022181" y="1974389"/>
            <a:ext cx="2147638" cy="2147638"/>
          </a:xfrm>
          <a:prstGeom prst="ellipse">
            <a:avLst/>
          </a:prstGeom>
          <a:solidFill>
            <a:schemeClr val="accent2">
              <a:alpha val="1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9" name="椭圆 18"/>
          <p:cNvSpPr/>
          <p:nvPr/>
        </p:nvSpPr>
        <p:spPr>
          <a:xfrm>
            <a:off x="5124450" y="2076658"/>
            <a:ext cx="1943100" cy="1943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pic>
        <p:nvPicPr>
          <p:cNvPr id="9" name="图片 8"/>
          <p:cNvPicPr>
            <a:picLocks noChangeAspect="1"/>
          </p:cNvPicPr>
          <p:nvPr/>
        </p:nvPicPr>
        <p:blipFill rotWithShape="1">
          <a:blip r:embed="rId4" cstate="email">
            <a:extLst>
              <a:ext uri="{28A0092B-C50C-407E-A947-70E740481C1C}">
                <a14:useLocalDpi xmlns:a14="http://schemas.microsoft.com/office/drawing/2010/main"/>
              </a:ext>
            </a:extLst>
          </a:blip>
          <a:srcRect/>
          <a:stretch>
            <a:fillRect/>
          </a:stretch>
        </p:blipFill>
        <p:spPr>
          <a:xfrm>
            <a:off x="889281" y="2020088"/>
            <a:ext cx="241446" cy="228222"/>
          </a:xfrm>
          <a:prstGeom prst="rect">
            <a:avLst/>
          </a:prstGeom>
        </p:spPr>
      </p:pic>
      <p:pic>
        <p:nvPicPr>
          <p:cNvPr id="11" name="图片 10"/>
          <p:cNvPicPr>
            <a:picLocks noChangeAspect="1"/>
          </p:cNvPicPr>
          <p:nvPr/>
        </p:nvPicPr>
        <p:blipFill rotWithShape="1">
          <a:blip r:embed="rId5" cstate="email">
            <a:extLst>
              <a:ext uri="{28A0092B-C50C-407E-A947-70E740481C1C}">
                <a14:useLocalDpi xmlns:a14="http://schemas.microsoft.com/office/drawing/2010/main"/>
              </a:ext>
            </a:extLst>
          </a:blip>
          <a:srcRect/>
          <a:stretch>
            <a:fillRect/>
          </a:stretch>
        </p:blipFill>
        <p:spPr>
          <a:xfrm>
            <a:off x="887038" y="2501593"/>
            <a:ext cx="245932" cy="232462"/>
          </a:xfrm>
          <a:prstGeom prst="rect">
            <a:avLst/>
          </a:prstGeom>
        </p:spPr>
      </p:pic>
      <p:pic>
        <p:nvPicPr>
          <p:cNvPr id="12" name="图片 11"/>
          <p:cNvPicPr>
            <a:picLocks noChangeAspect="1"/>
          </p:cNvPicPr>
          <p:nvPr/>
        </p:nvPicPr>
        <p:blipFill rotWithShape="1">
          <a:blip r:embed="rId6" cstate="email">
            <a:extLst>
              <a:ext uri="{28A0092B-C50C-407E-A947-70E740481C1C}">
                <a14:useLocalDpi xmlns:a14="http://schemas.microsoft.com/office/drawing/2010/main"/>
              </a:ext>
            </a:extLst>
          </a:blip>
          <a:srcRect/>
          <a:stretch>
            <a:fillRect/>
          </a:stretch>
        </p:blipFill>
        <p:spPr>
          <a:xfrm>
            <a:off x="885896" y="2970217"/>
            <a:ext cx="248216" cy="234622"/>
          </a:xfrm>
          <a:prstGeom prst="rect">
            <a:avLst/>
          </a:prstGeom>
        </p:spPr>
      </p:pic>
      <p:pic>
        <p:nvPicPr>
          <p:cNvPr id="13" name="图片 12"/>
          <p:cNvPicPr>
            <a:picLocks noChangeAspect="1"/>
          </p:cNvPicPr>
          <p:nvPr/>
        </p:nvPicPr>
        <p:blipFill rotWithShape="1">
          <a:blip r:embed="rId7" cstate="email">
            <a:extLst>
              <a:ext uri="{28A0092B-C50C-407E-A947-70E740481C1C}">
                <a14:useLocalDpi xmlns:a14="http://schemas.microsoft.com/office/drawing/2010/main"/>
              </a:ext>
            </a:extLst>
          </a:blip>
          <a:srcRect/>
          <a:stretch>
            <a:fillRect/>
          </a:stretch>
        </p:blipFill>
        <p:spPr>
          <a:xfrm>
            <a:off x="884069" y="3438733"/>
            <a:ext cx="251870" cy="238074"/>
          </a:xfrm>
          <a:prstGeom prst="rect">
            <a:avLst/>
          </a:prstGeom>
        </p:spPr>
      </p:pic>
      <p:pic>
        <p:nvPicPr>
          <p:cNvPr id="15" name="图片 14"/>
          <p:cNvPicPr>
            <a:picLocks noChangeAspect="1"/>
          </p:cNvPicPr>
          <p:nvPr/>
        </p:nvPicPr>
        <p:blipFill rotWithShape="1">
          <a:blip r:embed="rId8" cstate="email">
            <a:extLst>
              <a:ext uri="{28A0092B-C50C-407E-A947-70E740481C1C}">
                <a14:useLocalDpi xmlns:a14="http://schemas.microsoft.com/office/drawing/2010/main"/>
              </a:ext>
            </a:extLst>
          </a:blip>
          <a:srcRect/>
          <a:stretch>
            <a:fillRect/>
          </a:stretch>
        </p:blipFill>
        <p:spPr>
          <a:xfrm>
            <a:off x="10207810" y="2911187"/>
            <a:ext cx="189540" cy="171046"/>
          </a:xfrm>
          <a:prstGeom prst="rect">
            <a:avLst/>
          </a:prstGeom>
        </p:spPr>
      </p:pic>
      <p:pic>
        <p:nvPicPr>
          <p:cNvPr id="17" name="图片 16"/>
          <p:cNvPicPr>
            <a:picLocks noChangeAspect="1"/>
          </p:cNvPicPr>
          <p:nvPr/>
        </p:nvPicPr>
        <p:blipFill rotWithShape="1">
          <a:blip r:embed="rId9" cstate="email">
            <a:extLst>
              <a:ext uri="{28A0092B-C50C-407E-A947-70E740481C1C}">
                <a14:useLocalDpi xmlns:a14="http://schemas.microsoft.com/office/drawing/2010/main"/>
              </a:ext>
            </a:extLst>
          </a:blip>
          <a:srcRect/>
          <a:stretch>
            <a:fillRect/>
          </a:stretch>
        </p:blipFill>
        <p:spPr>
          <a:xfrm>
            <a:off x="10186156" y="3936732"/>
            <a:ext cx="209778" cy="189308"/>
          </a:xfrm>
          <a:prstGeom prst="rect">
            <a:avLst/>
          </a:prstGeom>
        </p:spPr>
      </p:pic>
      <p:sp>
        <p:nvSpPr>
          <p:cNvPr id="22" name="矩形 21"/>
          <p:cNvSpPr/>
          <p:nvPr/>
        </p:nvSpPr>
        <p:spPr>
          <a:xfrm>
            <a:off x="4907973" y="2698314"/>
            <a:ext cx="2376054"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SMore Factory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智能制造</a:t>
            </a:r>
            <a:endPar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7" name="TextBox 5"/>
          <p:cNvSpPr txBox="1"/>
          <p:nvPr/>
        </p:nvSpPr>
        <p:spPr>
          <a:xfrm>
            <a:off x="2481906" y="2279183"/>
            <a:ext cx="175481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Smore </a:t>
            </a:r>
            <a:r>
              <a:rPr kumimoji="0" lang="en-US" altLang="zh-CN" sz="1600" b="0" i="0" u="none" strike="noStrike" kern="1200" cap="none" spc="0" normalizeH="0" baseline="0" noProof="0" dirty="0" err="1">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ViMo</a:t>
            </a:r>
            <a:endParaRPr kumimoji="0" lang="en-US"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8" name="TextBox 26"/>
          <p:cNvSpPr txBox="1"/>
          <p:nvPr/>
        </p:nvSpPr>
        <p:spPr>
          <a:xfrm>
            <a:off x="2457527" y="2903185"/>
            <a:ext cx="180357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Smore</a:t>
            </a:r>
            <a:r>
              <a:rPr kumimoji="0" lang="zh-CN" altLang="en-US"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 </a:t>
            </a:r>
            <a:r>
              <a:rPr kumimoji="0" lang="en-US" altLang="zh-CN" sz="1600" b="0" i="0" u="none" strike="noStrike" kern="1200" cap="none" spc="0" normalizeH="0" baseline="0" noProof="0" dirty="0" err="1">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ViLab</a:t>
            </a:r>
            <a:endParaRPr kumimoji="0" lang="en-US" altLang="zh-CN"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9" name="矩形 28"/>
          <p:cNvSpPr/>
          <p:nvPr/>
        </p:nvSpPr>
        <p:spPr>
          <a:xfrm>
            <a:off x="2094473" y="3527188"/>
            <a:ext cx="2529682"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其他思谋</a:t>
            </a:r>
            <a:r>
              <a:rPr kumimoji="0" lang="en-US" altLang="zh-CN"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AI</a:t>
            </a:r>
            <a:r>
              <a:rPr kumimoji="0" lang="zh-CN" altLang="en-US"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算法组件</a:t>
            </a:r>
          </a:p>
        </p:txBody>
      </p:sp>
      <p:sp>
        <p:nvSpPr>
          <p:cNvPr id="30" name="文本框 29"/>
          <p:cNvSpPr txBox="1"/>
          <p:nvPr/>
        </p:nvSpPr>
        <p:spPr>
          <a:xfrm>
            <a:off x="7821418" y="2279183"/>
            <a:ext cx="2021273" cy="338554"/>
          </a:xfrm>
          <a:prstGeom prst="rect">
            <a:avLst/>
          </a:prstGeom>
          <a:noFill/>
        </p:spPr>
        <p:txBody>
          <a:bodyPr wrap="square" rtlCol="0">
            <a:spAutoFit/>
          </a:bodyPr>
          <a:lstStyle>
            <a:defPPr>
              <a:defRPr lang="zh-CN"/>
            </a:defPPr>
            <a:lvl1pPr marR="0" lvl="0" indent="0" algn="ctr" fontAlgn="auto">
              <a:lnSpc>
                <a:spcPct val="100000"/>
              </a:lnSpc>
              <a:spcBef>
                <a:spcPts val="0"/>
              </a:spcBef>
              <a:spcAft>
                <a:spcPts val="0"/>
              </a:spcAft>
              <a:buClrTx/>
              <a:buSzTx/>
              <a:buFontTx/>
              <a:buNone/>
              <a:defRPr kumimoji="0" sz="1600" u="none" strike="noStrike" cap="none" spc="0" normalizeH="0" baseline="0">
                <a:ln>
                  <a:noFill/>
                </a:ln>
                <a:solidFill>
                  <a:schemeClr val="bg1"/>
                </a:solidFill>
                <a:effectLst/>
                <a:uLnTx/>
                <a:uFillTx/>
                <a:latin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Smore</a:t>
            </a:r>
            <a:r>
              <a:rPr kumimoji="0" lang="zh-CN" altLang="en-US"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 </a:t>
            </a:r>
            <a:r>
              <a:rPr kumimoji="0" lang="en-US" altLang="zh-CN" sz="1600" b="0" i="0" u="none" strike="noStrike" kern="1200" cap="none" spc="0" normalizeH="0" baseline="0" noProof="0" dirty="0" err="1">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ViScanner</a:t>
            </a:r>
            <a:endParaRPr kumimoji="0" lang="zh-CN" altLang="en-US"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1" name="文本框 30"/>
          <p:cNvSpPr txBox="1"/>
          <p:nvPr/>
        </p:nvSpPr>
        <p:spPr>
          <a:xfrm>
            <a:off x="7977407" y="3111187"/>
            <a:ext cx="1709295" cy="338554"/>
          </a:xfrm>
          <a:prstGeom prst="rect">
            <a:avLst/>
          </a:prstGeom>
          <a:noFill/>
        </p:spPr>
        <p:txBody>
          <a:bodyPr wrap="square" rtlCol="0">
            <a:spAutoFit/>
          </a:bodyPr>
          <a:lstStyle>
            <a:defPPr>
              <a:defRPr lang="zh-CN"/>
            </a:defPPr>
            <a:lvl1pPr marR="0" lvl="0" indent="0" algn="ctr" fontAlgn="auto">
              <a:lnSpc>
                <a:spcPct val="100000"/>
              </a:lnSpc>
              <a:spcBef>
                <a:spcPts val="0"/>
              </a:spcBef>
              <a:spcAft>
                <a:spcPts val="0"/>
              </a:spcAft>
              <a:buClrTx/>
              <a:buSzTx/>
              <a:buFontTx/>
              <a:buNone/>
              <a:defRPr kumimoji="0" sz="1600" u="none" strike="noStrike" cap="none" spc="0" normalizeH="0" baseline="0">
                <a:ln>
                  <a:noFill/>
                </a:ln>
                <a:solidFill>
                  <a:schemeClr val="bg1"/>
                </a:solidFill>
                <a:effectLst/>
                <a:uLnTx/>
                <a:uFillTx/>
                <a:latin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SMore </a:t>
            </a:r>
            <a:r>
              <a:rPr kumimoji="0" lang="en-US" altLang="zh-CN" sz="1600" b="0" i="0" u="none" strike="noStrike" kern="1200" cap="none" spc="0" normalizeH="0" baseline="0" noProof="0" dirty="0" err="1">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ViNeo</a:t>
            </a:r>
            <a:r>
              <a:rPr kumimoji="0" lang="zh-CN" altLang="en-US"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 </a:t>
            </a:r>
          </a:p>
        </p:txBody>
      </p:sp>
      <p:sp>
        <p:nvSpPr>
          <p:cNvPr id="32" name="文本框 31"/>
          <p:cNvSpPr txBox="1"/>
          <p:nvPr/>
        </p:nvSpPr>
        <p:spPr>
          <a:xfrm>
            <a:off x="8062044" y="2695185"/>
            <a:ext cx="1540021" cy="338554"/>
          </a:xfrm>
          <a:prstGeom prst="rect">
            <a:avLst/>
          </a:prstGeom>
          <a:noFill/>
        </p:spPr>
        <p:txBody>
          <a:bodyPr wrap="square" rtlCol="0">
            <a:spAutoFit/>
          </a:bodyPr>
          <a:lstStyle>
            <a:defPPr>
              <a:defRPr lang="zh-CN"/>
            </a:defPPr>
            <a:lvl1pPr marR="0" lvl="0" indent="0" algn="ctr" fontAlgn="auto">
              <a:lnSpc>
                <a:spcPct val="100000"/>
              </a:lnSpc>
              <a:spcBef>
                <a:spcPts val="0"/>
              </a:spcBef>
              <a:spcAft>
                <a:spcPts val="0"/>
              </a:spcAft>
              <a:buClrTx/>
              <a:buSzTx/>
              <a:buFontTx/>
              <a:buNone/>
              <a:defRPr kumimoji="0" sz="1600" u="none" strike="noStrike" cap="none" spc="0" normalizeH="0" baseline="0">
                <a:ln>
                  <a:noFill/>
                </a:ln>
                <a:solidFill>
                  <a:schemeClr val="bg1"/>
                </a:solidFill>
                <a:effectLst/>
                <a:uLnTx/>
                <a:uFillTx/>
                <a:latin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SMore </a:t>
            </a:r>
            <a:r>
              <a:rPr kumimoji="0" lang="en-US" altLang="zh-CN" sz="1600" b="0" i="0" u="none" strike="noStrike" kern="1200" cap="none" spc="0" normalizeH="0" baseline="0" noProof="0" dirty="0" err="1">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ViAir</a:t>
            </a:r>
            <a:endParaRPr kumimoji="0" lang="zh-CN" altLang="en-US"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3" name="文本框 32"/>
          <p:cNvSpPr txBox="1"/>
          <p:nvPr/>
        </p:nvSpPr>
        <p:spPr>
          <a:xfrm>
            <a:off x="7878270" y="3527188"/>
            <a:ext cx="1907568" cy="338554"/>
          </a:xfrm>
          <a:prstGeom prst="rect">
            <a:avLst/>
          </a:prstGeom>
          <a:noFill/>
        </p:spPr>
        <p:txBody>
          <a:bodyPr wrap="square" rtlCol="0">
            <a:spAutoFit/>
          </a:bodyPr>
          <a:lstStyle>
            <a:defPPr>
              <a:defRPr lang="zh-CN"/>
            </a:defPPr>
            <a:lvl1pPr marR="0" lvl="0" indent="0" algn="ctr" fontAlgn="auto">
              <a:lnSpc>
                <a:spcPct val="100000"/>
              </a:lnSpc>
              <a:spcBef>
                <a:spcPts val="0"/>
              </a:spcBef>
              <a:spcAft>
                <a:spcPts val="0"/>
              </a:spcAft>
              <a:buClrTx/>
              <a:buSzTx/>
              <a:buFontTx/>
              <a:buNone/>
              <a:defRPr kumimoji="0" sz="1600" u="none" strike="noStrike" cap="none" spc="0" normalizeH="0" baseline="0">
                <a:ln>
                  <a:noFill/>
                </a:ln>
                <a:solidFill>
                  <a:schemeClr val="bg1"/>
                </a:solidFill>
                <a:effectLst/>
                <a:uLnTx/>
                <a:uFillTx/>
                <a:latin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Smore </a:t>
            </a:r>
            <a:r>
              <a:rPr kumimoji="0" lang="en-US" altLang="zh-CN" sz="1600" b="0" i="0" u="none" strike="noStrike" kern="1200" cap="none" spc="0" normalizeH="0" baseline="0" noProof="0" dirty="0" err="1">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ViMobile</a:t>
            </a:r>
            <a:endParaRPr kumimoji="0" lang="zh-CN" altLang="en-US" sz="16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4" name="Rectangle 61"/>
          <p:cNvSpPr/>
          <p:nvPr/>
        </p:nvSpPr>
        <p:spPr>
          <a:xfrm>
            <a:off x="4673600" y="4758844"/>
            <a:ext cx="28448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客户获得更多价值</a:t>
            </a:r>
          </a:p>
        </p:txBody>
      </p:sp>
      <p:sp>
        <p:nvSpPr>
          <p:cNvPr id="23" name="矩形 22"/>
          <p:cNvSpPr/>
          <p:nvPr/>
        </p:nvSpPr>
        <p:spPr>
          <a:xfrm>
            <a:off x="1091925" y="3889732"/>
            <a:ext cx="11150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a:t>
            </a:r>
          </a:p>
        </p:txBody>
      </p:sp>
      <p:sp>
        <p:nvSpPr>
          <p:cNvPr id="41" name="矩形 40"/>
          <p:cNvSpPr/>
          <p:nvPr/>
        </p:nvSpPr>
        <p:spPr>
          <a:xfrm>
            <a:off x="1091925" y="1990347"/>
            <a:ext cx="103215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质量检测</a:t>
            </a:r>
          </a:p>
        </p:txBody>
      </p:sp>
      <p:sp>
        <p:nvSpPr>
          <p:cNvPr id="42" name="矩形 41"/>
          <p:cNvSpPr/>
          <p:nvPr/>
        </p:nvSpPr>
        <p:spPr>
          <a:xfrm>
            <a:off x="1091925" y="2465193"/>
            <a:ext cx="11150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数据分析</a:t>
            </a:r>
          </a:p>
        </p:txBody>
      </p:sp>
      <p:sp>
        <p:nvSpPr>
          <p:cNvPr id="43" name="矩形 42"/>
          <p:cNvSpPr/>
          <p:nvPr/>
        </p:nvSpPr>
        <p:spPr>
          <a:xfrm>
            <a:off x="1091925" y="2940039"/>
            <a:ext cx="11150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远程运维</a:t>
            </a:r>
          </a:p>
        </p:txBody>
      </p:sp>
      <p:sp>
        <p:nvSpPr>
          <p:cNvPr id="44" name="矩形 43"/>
          <p:cNvSpPr/>
          <p:nvPr/>
        </p:nvSpPr>
        <p:spPr>
          <a:xfrm>
            <a:off x="1091925" y="3414885"/>
            <a:ext cx="11150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工艺优化</a:t>
            </a:r>
          </a:p>
        </p:txBody>
      </p:sp>
      <p:sp>
        <p:nvSpPr>
          <p:cNvPr id="51" name="矩形 50"/>
          <p:cNvSpPr/>
          <p:nvPr/>
        </p:nvSpPr>
        <p:spPr>
          <a:xfrm>
            <a:off x="4907973" y="3318710"/>
            <a:ext cx="2376054"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AI</a:t>
            </a:r>
            <a:r>
              <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 解决方案</a:t>
            </a:r>
          </a:p>
        </p:txBody>
      </p:sp>
      <p:sp>
        <p:nvSpPr>
          <p:cNvPr id="61" name="图形 59"/>
          <p:cNvSpPr/>
          <p:nvPr/>
        </p:nvSpPr>
        <p:spPr>
          <a:xfrm>
            <a:off x="5907848" y="2224296"/>
            <a:ext cx="395354" cy="441324"/>
          </a:xfrm>
          <a:custGeom>
            <a:avLst/>
            <a:gdLst>
              <a:gd name="connsiteX0" fmla="*/ 1058334 w 1516945"/>
              <a:gd name="connsiteY0" fmla="*/ 1693333 h 1693333"/>
              <a:gd name="connsiteX1" fmla="*/ 599723 w 1516945"/>
              <a:gd name="connsiteY1" fmla="*/ 1234723 h 1693333"/>
              <a:gd name="connsiteX2" fmla="*/ 1058334 w 1516945"/>
              <a:gd name="connsiteY2" fmla="*/ 776111 h 1693333"/>
              <a:gd name="connsiteX3" fmla="*/ 1516946 w 1516945"/>
              <a:gd name="connsiteY3" fmla="*/ 1234723 h 1693333"/>
              <a:gd name="connsiteX4" fmla="*/ 1058334 w 1516945"/>
              <a:gd name="connsiteY4" fmla="*/ 1693333 h 1693333"/>
              <a:gd name="connsiteX5" fmla="*/ 1058334 w 1516945"/>
              <a:gd name="connsiteY5" fmla="*/ 846667 h 1693333"/>
              <a:gd name="connsiteX6" fmla="*/ 670279 w 1516945"/>
              <a:gd name="connsiteY6" fmla="*/ 1234723 h 1693333"/>
              <a:gd name="connsiteX7" fmla="*/ 1058334 w 1516945"/>
              <a:gd name="connsiteY7" fmla="*/ 1622777 h 1693333"/>
              <a:gd name="connsiteX8" fmla="*/ 1446390 w 1516945"/>
              <a:gd name="connsiteY8" fmla="*/ 1234723 h 1693333"/>
              <a:gd name="connsiteX9" fmla="*/ 1058334 w 1516945"/>
              <a:gd name="connsiteY9" fmla="*/ 846667 h 1693333"/>
              <a:gd name="connsiteX10" fmla="*/ 1043730 w 1516945"/>
              <a:gd name="connsiteY10" fmla="*/ 1448894 h 1693333"/>
              <a:gd name="connsiteX11" fmla="*/ 993846 w 1516945"/>
              <a:gd name="connsiteY11" fmla="*/ 1399011 h 1693333"/>
              <a:gd name="connsiteX12" fmla="*/ 844162 w 1516945"/>
              <a:gd name="connsiteY12" fmla="*/ 1249327 h 1693333"/>
              <a:gd name="connsiteX13" fmla="*/ 894046 w 1516945"/>
              <a:gd name="connsiteY13" fmla="*/ 1199445 h 1693333"/>
              <a:gd name="connsiteX14" fmla="*/ 1043730 w 1516945"/>
              <a:gd name="connsiteY14" fmla="*/ 1349127 h 1693333"/>
              <a:gd name="connsiteX15" fmla="*/ 1293179 w 1516945"/>
              <a:gd name="connsiteY15" fmla="*/ 1099678 h 1693333"/>
              <a:gd name="connsiteX16" fmla="*/ 1343060 w 1516945"/>
              <a:gd name="connsiteY16" fmla="*/ 1149562 h 1693333"/>
              <a:gd name="connsiteX17" fmla="*/ 246945 w 1516945"/>
              <a:gd name="connsiteY17" fmla="*/ 670277 h 1693333"/>
              <a:gd name="connsiteX18" fmla="*/ 246945 w 1516945"/>
              <a:gd name="connsiteY18" fmla="*/ 599722 h 1693333"/>
              <a:gd name="connsiteX19" fmla="*/ 705557 w 1516945"/>
              <a:gd name="connsiteY19" fmla="*/ 599722 h 1693333"/>
              <a:gd name="connsiteX20" fmla="*/ 705557 w 1516945"/>
              <a:gd name="connsiteY20" fmla="*/ 670277 h 1693333"/>
              <a:gd name="connsiteX21" fmla="*/ 246945 w 1516945"/>
              <a:gd name="connsiteY21" fmla="*/ 670277 h 1693333"/>
              <a:gd name="connsiteX22" fmla="*/ 246945 w 1516945"/>
              <a:gd name="connsiteY22" fmla="*/ 317501 h 1693333"/>
              <a:gd name="connsiteX23" fmla="*/ 1128889 w 1516945"/>
              <a:gd name="connsiteY23" fmla="*/ 317501 h 1693333"/>
              <a:gd name="connsiteX24" fmla="*/ 1128889 w 1516945"/>
              <a:gd name="connsiteY24" fmla="*/ 388055 h 1693333"/>
              <a:gd name="connsiteX25" fmla="*/ 246945 w 1516945"/>
              <a:gd name="connsiteY25" fmla="*/ 388055 h 1693333"/>
              <a:gd name="connsiteX26" fmla="*/ 246945 w 1516945"/>
              <a:gd name="connsiteY26" fmla="*/ 317501 h 1693333"/>
              <a:gd name="connsiteX27" fmla="*/ 1305279 w 1516945"/>
              <a:gd name="connsiteY27" fmla="*/ 70556 h 1693333"/>
              <a:gd name="connsiteX28" fmla="*/ 70556 w 1516945"/>
              <a:gd name="connsiteY28" fmla="*/ 70556 h 1693333"/>
              <a:gd name="connsiteX29" fmla="*/ 70556 w 1516945"/>
              <a:gd name="connsiteY29" fmla="*/ 1587500 h 1693333"/>
              <a:gd name="connsiteX30" fmla="*/ 635001 w 1516945"/>
              <a:gd name="connsiteY30" fmla="*/ 1587500 h 1693333"/>
              <a:gd name="connsiteX31" fmla="*/ 635001 w 1516945"/>
              <a:gd name="connsiteY31" fmla="*/ 1658055 h 1693333"/>
              <a:gd name="connsiteX32" fmla="*/ 0 w 1516945"/>
              <a:gd name="connsiteY32" fmla="*/ 1658055 h 1693333"/>
              <a:gd name="connsiteX33" fmla="*/ 0 w 1516945"/>
              <a:gd name="connsiteY33" fmla="*/ 0 h 1693333"/>
              <a:gd name="connsiteX34" fmla="*/ 1375834 w 1516945"/>
              <a:gd name="connsiteY34" fmla="*/ 0 h 1693333"/>
              <a:gd name="connsiteX35" fmla="*/ 1375834 w 1516945"/>
              <a:gd name="connsiteY35" fmla="*/ 776111 h 1693333"/>
              <a:gd name="connsiteX36" fmla="*/ 1305279 w 1516945"/>
              <a:gd name="connsiteY36" fmla="*/ 776111 h 1693333"/>
              <a:gd name="connsiteX37" fmla="*/ 1305279 w 1516945"/>
              <a:gd name="connsiteY37" fmla="*/ 70556 h 169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16945" h="1693333">
                <a:moveTo>
                  <a:pt x="1058334" y="1693333"/>
                </a:moveTo>
                <a:cubicBezTo>
                  <a:pt x="805050" y="1693333"/>
                  <a:pt x="599723" y="1488006"/>
                  <a:pt x="599723" y="1234723"/>
                </a:cubicBezTo>
                <a:cubicBezTo>
                  <a:pt x="599723" y="981438"/>
                  <a:pt x="805050" y="776111"/>
                  <a:pt x="1058334" y="776111"/>
                </a:cubicBezTo>
                <a:cubicBezTo>
                  <a:pt x="1311619" y="776111"/>
                  <a:pt x="1516946" y="981438"/>
                  <a:pt x="1516946" y="1234723"/>
                </a:cubicBezTo>
                <a:cubicBezTo>
                  <a:pt x="1516946" y="1488006"/>
                  <a:pt x="1311619" y="1693333"/>
                  <a:pt x="1058334" y="1693333"/>
                </a:cubicBezTo>
                <a:close/>
                <a:moveTo>
                  <a:pt x="1058334" y="846667"/>
                </a:moveTo>
                <a:cubicBezTo>
                  <a:pt x="844017" y="846667"/>
                  <a:pt x="670279" y="1020405"/>
                  <a:pt x="670279" y="1234723"/>
                </a:cubicBezTo>
                <a:cubicBezTo>
                  <a:pt x="670279" y="1449039"/>
                  <a:pt x="844017" y="1622777"/>
                  <a:pt x="1058334" y="1622777"/>
                </a:cubicBezTo>
                <a:cubicBezTo>
                  <a:pt x="1272652" y="1622777"/>
                  <a:pt x="1446390" y="1449039"/>
                  <a:pt x="1446390" y="1234723"/>
                </a:cubicBezTo>
                <a:cubicBezTo>
                  <a:pt x="1446390" y="1020405"/>
                  <a:pt x="1272652" y="846667"/>
                  <a:pt x="1058334" y="846667"/>
                </a:cubicBezTo>
                <a:close/>
                <a:moveTo>
                  <a:pt x="1043730" y="1448894"/>
                </a:moveTo>
                <a:lnTo>
                  <a:pt x="993846" y="1399011"/>
                </a:lnTo>
                <a:lnTo>
                  <a:pt x="844162" y="1249327"/>
                </a:lnTo>
                <a:lnTo>
                  <a:pt x="894046" y="1199445"/>
                </a:lnTo>
                <a:lnTo>
                  <a:pt x="1043730" y="1349127"/>
                </a:lnTo>
                <a:lnTo>
                  <a:pt x="1293179" y="1099678"/>
                </a:lnTo>
                <a:lnTo>
                  <a:pt x="1343060" y="1149562"/>
                </a:lnTo>
                <a:close/>
                <a:moveTo>
                  <a:pt x="246945" y="670277"/>
                </a:moveTo>
                <a:lnTo>
                  <a:pt x="246945" y="599722"/>
                </a:lnTo>
                <a:lnTo>
                  <a:pt x="705557" y="599722"/>
                </a:lnTo>
                <a:lnTo>
                  <a:pt x="705557" y="670277"/>
                </a:lnTo>
                <a:lnTo>
                  <a:pt x="246945" y="670277"/>
                </a:lnTo>
                <a:close/>
                <a:moveTo>
                  <a:pt x="246945" y="317501"/>
                </a:moveTo>
                <a:lnTo>
                  <a:pt x="1128889" y="317501"/>
                </a:lnTo>
                <a:lnTo>
                  <a:pt x="1128889" y="388055"/>
                </a:lnTo>
                <a:lnTo>
                  <a:pt x="246945" y="388055"/>
                </a:lnTo>
                <a:lnTo>
                  <a:pt x="246945" y="317501"/>
                </a:lnTo>
                <a:close/>
                <a:moveTo>
                  <a:pt x="1305279" y="70556"/>
                </a:moveTo>
                <a:lnTo>
                  <a:pt x="70556" y="70556"/>
                </a:lnTo>
                <a:lnTo>
                  <a:pt x="70556" y="1587500"/>
                </a:lnTo>
                <a:lnTo>
                  <a:pt x="635001" y="1587500"/>
                </a:lnTo>
                <a:lnTo>
                  <a:pt x="635001" y="1658055"/>
                </a:lnTo>
                <a:lnTo>
                  <a:pt x="0" y="1658055"/>
                </a:lnTo>
                <a:lnTo>
                  <a:pt x="0" y="0"/>
                </a:lnTo>
                <a:lnTo>
                  <a:pt x="1375834" y="0"/>
                </a:lnTo>
                <a:lnTo>
                  <a:pt x="1375834" y="776111"/>
                </a:lnTo>
                <a:lnTo>
                  <a:pt x="1305279" y="776111"/>
                </a:lnTo>
                <a:lnTo>
                  <a:pt x="1305279" y="70556"/>
                </a:lnTo>
                <a:close/>
              </a:path>
            </a:pathLst>
          </a:custGeom>
          <a:solidFill>
            <a:schemeClr val="bg1"/>
          </a:solidFill>
          <a:ln w="186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3" name="椭圆 62"/>
          <p:cNvSpPr/>
          <p:nvPr/>
        </p:nvSpPr>
        <p:spPr>
          <a:xfrm>
            <a:off x="4876800" y="1829008"/>
            <a:ext cx="2438400" cy="2438400"/>
          </a:xfrm>
          <a:prstGeom prst="ellipse">
            <a:avLst/>
          </a:prstGeom>
          <a:noFill/>
          <a:ln w="6350">
            <a:solidFill>
              <a:srgbClr val="9E1E24">
                <a:alpha val="7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5" name="椭圆 64"/>
          <p:cNvSpPr/>
          <p:nvPr/>
        </p:nvSpPr>
        <p:spPr>
          <a:xfrm>
            <a:off x="4178713" y="2610471"/>
            <a:ext cx="875474" cy="8754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软件</a:t>
            </a:r>
            <a:endPar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平台</a:t>
            </a:r>
            <a:endPar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6" name="椭圆 65"/>
          <p:cNvSpPr/>
          <p:nvPr/>
        </p:nvSpPr>
        <p:spPr>
          <a:xfrm>
            <a:off x="7137813" y="2610471"/>
            <a:ext cx="875474" cy="8754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硬件</a:t>
            </a:r>
            <a:endPar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体系</a:t>
            </a:r>
          </a:p>
        </p:txBody>
      </p:sp>
      <p:sp>
        <p:nvSpPr>
          <p:cNvPr id="70" name="椭圆 69"/>
          <p:cNvSpPr/>
          <p:nvPr/>
        </p:nvSpPr>
        <p:spPr>
          <a:xfrm>
            <a:off x="493486" y="773835"/>
            <a:ext cx="4726130" cy="4726130"/>
          </a:xfrm>
          <a:prstGeom prst="ellipse">
            <a:avLst/>
          </a:prstGeom>
          <a:noFill/>
          <a:ln w="6350">
            <a:gradFill flip="none" rotWithShape="1">
              <a:gsLst>
                <a:gs pos="0">
                  <a:schemeClr val="accent1">
                    <a:alpha val="50000"/>
                  </a:schemeClr>
                </a:gs>
                <a:gs pos="9000">
                  <a:schemeClr val="accent1">
                    <a:alpha val="0"/>
                  </a:schemeClr>
                </a:gs>
              </a:gsLst>
              <a:lin ang="0" scaled="1"/>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75" name="矩形 74"/>
          <p:cNvSpPr/>
          <p:nvPr/>
        </p:nvSpPr>
        <p:spPr>
          <a:xfrm>
            <a:off x="10350917" y="3889732"/>
            <a:ext cx="1485021"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颜色数据推优</a:t>
            </a:r>
          </a:p>
        </p:txBody>
      </p:sp>
      <p:sp>
        <p:nvSpPr>
          <p:cNvPr id="76" name="矩形 75"/>
          <p:cNvSpPr/>
          <p:nvPr/>
        </p:nvSpPr>
        <p:spPr>
          <a:xfrm>
            <a:off x="10350917" y="2021125"/>
            <a:ext cx="1032150"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条码包装</a:t>
            </a:r>
          </a:p>
        </p:txBody>
      </p:sp>
      <p:sp>
        <p:nvSpPr>
          <p:cNvPr id="77" name="矩形 76"/>
          <p:cNvSpPr/>
          <p:nvPr/>
        </p:nvSpPr>
        <p:spPr>
          <a:xfrm>
            <a:off x="10350917" y="2442110"/>
            <a:ext cx="1696303"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隐形二维码检测</a:t>
            </a:r>
          </a:p>
        </p:txBody>
      </p:sp>
      <p:sp>
        <p:nvSpPr>
          <p:cNvPr id="78" name="矩形 77"/>
          <p:cNvSpPr/>
          <p:nvPr/>
        </p:nvSpPr>
        <p:spPr>
          <a:xfrm>
            <a:off x="10350917" y="2863095"/>
            <a:ext cx="1115009"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分拣</a:t>
            </a:r>
          </a:p>
        </p:txBody>
      </p:sp>
      <p:sp>
        <p:nvSpPr>
          <p:cNvPr id="79" name="矩形 78"/>
          <p:cNvSpPr/>
          <p:nvPr/>
        </p:nvSpPr>
        <p:spPr>
          <a:xfrm>
            <a:off x="10350917" y="3284080"/>
            <a:ext cx="1600721"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核心膜类产品</a:t>
            </a:r>
            <a:br>
              <a:rPr kumimoji="0" lang="en-US" altLang="zh-CN"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br>
            <a:r>
              <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生产数据分析</a:t>
            </a:r>
          </a:p>
        </p:txBody>
      </p:sp>
      <p:pic>
        <p:nvPicPr>
          <p:cNvPr id="10" name="图片 9"/>
          <p:cNvPicPr>
            <a:picLocks noChangeAspect="1"/>
          </p:cNvPicPr>
          <p:nvPr/>
        </p:nvPicPr>
        <p:blipFill rotWithShape="1">
          <a:blip r:embed="rId10" cstate="email">
            <a:extLst>
              <a:ext uri="{28A0092B-C50C-407E-A947-70E740481C1C}">
                <a14:useLocalDpi xmlns:a14="http://schemas.microsoft.com/office/drawing/2010/main"/>
              </a:ext>
            </a:extLst>
          </a:blip>
          <a:srcRect/>
          <a:stretch>
            <a:fillRect/>
          </a:stretch>
        </p:blipFill>
        <p:spPr>
          <a:xfrm>
            <a:off x="10205536" y="2066415"/>
            <a:ext cx="204030" cy="184122"/>
          </a:xfrm>
          <a:prstGeom prst="rect">
            <a:avLst/>
          </a:prstGeom>
        </p:spPr>
      </p:pic>
      <p:pic>
        <p:nvPicPr>
          <p:cNvPr id="14" name="图片 13"/>
          <p:cNvPicPr>
            <a:picLocks noChangeAspect="1"/>
          </p:cNvPicPr>
          <p:nvPr/>
        </p:nvPicPr>
        <p:blipFill rotWithShape="1">
          <a:blip r:embed="rId11" cstate="email">
            <a:extLst>
              <a:ext uri="{28A0092B-C50C-407E-A947-70E740481C1C}">
                <a14:useLocalDpi xmlns:a14="http://schemas.microsoft.com/office/drawing/2010/main"/>
              </a:ext>
            </a:extLst>
          </a:blip>
          <a:srcRect/>
          <a:stretch>
            <a:fillRect/>
          </a:stretch>
        </p:blipFill>
        <p:spPr>
          <a:xfrm>
            <a:off x="10195350" y="2490202"/>
            <a:ext cx="202000" cy="182290"/>
          </a:xfrm>
          <a:prstGeom prst="rect">
            <a:avLst/>
          </a:prstGeom>
        </p:spPr>
      </p:pic>
      <p:pic>
        <p:nvPicPr>
          <p:cNvPr id="16" name="图片 15"/>
          <p:cNvPicPr>
            <a:picLocks noChangeAspect="1"/>
          </p:cNvPicPr>
          <p:nvPr/>
        </p:nvPicPr>
        <p:blipFill rotWithShape="1">
          <a:blip r:embed="rId12" cstate="email">
            <a:extLst>
              <a:ext uri="{28A0092B-C50C-407E-A947-70E740481C1C}">
                <a14:useLocalDpi xmlns:a14="http://schemas.microsoft.com/office/drawing/2010/main"/>
              </a:ext>
            </a:extLst>
          </a:blip>
          <a:srcRect/>
          <a:stretch>
            <a:fillRect/>
          </a:stretch>
        </p:blipFill>
        <p:spPr>
          <a:xfrm>
            <a:off x="10218688" y="3333761"/>
            <a:ext cx="224836" cy="202898"/>
          </a:xfrm>
          <a:prstGeom prst="rect">
            <a:avLst/>
          </a:prstGeom>
        </p:spPr>
      </p:pic>
      <p:sp>
        <p:nvSpPr>
          <p:cNvPr id="98" name="TextBox 54"/>
          <p:cNvSpPr txBox="1"/>
          <p:nvPr/>
        </p:nvSpPr>
        <p:spPr>
          <a:xfrm>
            <a:off x="957199" y="5202277"/>
            <a:ext cx="18000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100" normalizeH="0" baseline="0" noProof="0" dirty="0" err="1">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智能</a:t>
            </a:r>
            <a:r>
              <a:rPr kumimoji="0" lang="zh-CN" altLang="en-US" sz="14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化提升</a:t>
            </a:r>
            <a:endParaRPr kumimoji="0" lang="en-US" altLang="zh-CN" sz="8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sym typeface="+mn-ea"/>
            </a:endParaRPr>
          </a:p>
        </p:txBody>
      </p:sp>
      <p:sp>
        <p:nvSpPr>
          <p:cNvPr id="99" name="TextBox 54"/>
          <p:cNvSpPr txBox="1"/>
          <p:nvPr/>
        </p:nvSpPr>
        <p:spPr>
          <a:xfrm>
            <a:off x="609248" y="5516585"/>
            <a:ext cx="2495902"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altLang="zh-CN"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sym typeface="+mn-ea"/>
              </a:rPr>
              <a:t>ID</a:t>
            </a:r>
            <a:r>
              <a:rPr kumimoji="0" lang="zh-CN" altLang="en-US"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sym typeface="+mn-ea"/>
              </a:rPr>
              <a:t>读码准确率可达 </a:t>
            </a:r>
            <a:r>
              <a:rPr kumimoji="0" lang="en-US" altLang="zh-CN"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sym typeface="+mn-ea"/>
              </a:rPr>
              <a:t>99.99%</a:t>
            </a:r>
            <a:endParaRPr kumimoji="0" lang="en-US" altLang="zh-CN" sz="9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sym typeface="+mn-ea"/>
            </a:endParaRPr>
          </a:p>
        </p:txBody>
      </p:sp>
      <p:sp>
        <p:nvSpPr>
          <p:cNvPr id="100" name="TextBox 54"/>
          <p:cNvSpPr txBox="1"/>
          <p:nvPr/>
        </p:nvSpPr>
        <p:spPr>
          <a:xfrm>
            <a:off x="609248" y="5736828"/>
            <a:ext cx="2495902"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zh-CN" altLang="en-US"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sym typeface="+mn-lt"/>
              </a:rPr>
              <a:t>无人分拣，灵活配置</a:t>
            </a:r>
            <a:endParaRPr kumimoji="0" lang="en-US" altLang="zh-CN" sz="9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sym typeface="+mn-ea"/>
            </a:endParaRPr>
          </a:p>
        </p:txBody>
      </p:sp>
      <p:sp>
        <p:nvSpPr>
          <p:cNvPr id="101" name="TextBox 54"/>
          <p:cNvSpPr txBox="1"/>
          <p:nvPr/>
        </p:nvSpPr>
        <p:spPr>
          <a:xfrm>
            <a:off x="609248" y="5957072"/>
            <a:ext cx="2495902"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zh-CN" altLang="en-US"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sym typeface="+mn-ea"/>
              </a:rPr>
              <a:t>出入库信息化管理</a:t>
            </a:r>
          </a:p>
        </p:txBody>
      </p:sp>
      <p:sp>
        <p:nvSpPr>
          <p:cNvPr id="103" name="TextBox 55"/>
          <p:cNvSpPr txBox="1"/>
          <p:nvPr/>
        </p:nvSpPr>
        <p:spPr>
          <a:xfrm>
            <a:off x="3783066" y="5202277"/>
            <a:ext cx="18000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zh-CN" altLang="en-US" sz="14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工艺优化</a:t>
            </a:r>
          </a:p>
        </p:txBody>
      </p:sp>
      <p:sp>
        <p:nvSpPr>
          <p:cNvPr id="104" name="TextBox 55"/>
          <p:cNvSpPr txBox="1"/>
          <p:nvPr/>
        </p:nvSpPr>
        <p:spPr>
          <a:xfrm>
            <a:off x="3603507" y="5516585"/>
            <a:ext cx="215911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zh-CN" altLang="en-US"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大数据准确判断工艺质量</a:t>
            </a:r>
          </a:p>
        </p:txBody>
      </p:sp>
      <p:sp>
        <p:nvSpPr>
          <p:cNvPr id="105" name="TextBox 55"/>
          <p:cNvSpPr txBox="1"/>
          <p:nvPr/>
        </p:nvSpPr>
        <p:spPr>
          <a:xfrm>
            <a:off x="3603507" y="5736828"/>
            <a:ext cx="215911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zh-CN" altLang="en-US"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产品预研成本低，周期短</a:t>
            </a:r>
          </a:p>
        </p:txBody>
      </p:sp>
      <p:sp>
        <p:nvSpPr>
          <p:cNvPr id="106" name="TextBox 55"/>
          <p:cNvSpPr txBox="1"/>
          <p:nvPr/>
        </p:nvSpPr>
        <p:spPr>
          <a:xfrm>
            <a:off x="3603507" y="5957072"/>
            <a:ext cx="215911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zh-CN" altLang="en-US"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机构方案更精密合理</a:t>
            </a:r>
          </a:p>
        </p:txBody>
      </p:sp>
      <p:sp>
        <p:nvSpPr>
          <p:cNvPr id="108" name="TextBox 58"/>
          <p:cNvSpPr txBox="1"/>
          <p:nvPr/>
        </p:nvSpPr>
        <p:spPr>
          <a:xfrm>
            <a:off x="6608933" y="5202277"/>
            <a:ext cx="18000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zh-CN" altLang="en-US" sz="14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系统交付</a:t>
            </a:r>
          </a:p>
        </p:txBody>
      </p:sp>
      <p:sp>
        <p:nvSpPr>
          <p:cNvPr id="109" name="TextBox 58"/>
          <p:cNvSpPr txBox="1"/>
          <p:nvPr/>
        </p:nvSpPr>
        <p:spPr>
          <a:xfrm>
            <a:off x="6388217" y="5516585"/>
            <a:ext cx="2241434"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zh-CN" altLang="en-US"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交付项目突破单点</a:t>
            </a:r>
          </a:p>
        </p:txBody>
      </p:sp>
      <p:sp>
        <p:nvSpPr>
          <p:cNvPr id="110" name="TextBox 58"/>
          <p:cNvSpPr txBox="1"/>
          <p:nvPr/>
        </p:nvSpPr>
        <p:spPr>
          <a:xfrm>
            <a:off x="6388217" y="5736828"/>
            <a:ext cx="2241434"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zh-CN" altLang="en-US"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一站式提供解决方案</a:t>
            </a:r>
            <a:endParaRPr kumimoji="0" lang="en-US" altLang="zh-CN"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11" name="TextBox 58"/>
          <p:cNvSpPr txBox="1"/>
          <p:nvPr/>
        </p:nvSpPr>
        <p:spPr>
          <a:xfrm>
            <a:off x="6388217" y="5957072"/>
            <a:ext cx="2241434"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altLang="zh-CN"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6</a:t>
            </a:r>
            <a:r>
              <a:rPr kumimoji="0" lang="zh-CN" altLang="en-US"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个月内启动</a:t>
            </a:r>
            <a:r>
              <a:rPr kumimoji="0" lang="en-US" altLang="zh-CN"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14</a:t>
            </a:r>
            <a:r>
              <a:rPr kumimoji="0" lang="zh-CN" altLang="en-US"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个项目</a:t>
            </a:r>
            <a:endParaRPr kumimoji="0" lang="en-US" altLang="zh-CN"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13" name="TextBox 63"/>
          <p:cNvSpPr txBox="1"/>
          <p:nvPr/>
        </p:nvSpPr>
        <p:spPr>
          <a:xfrm>
            <a:off x="9434801" y="5202277"/>
            <a:ext cx="18000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zh-CN" altLang="en-US" sz="14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敏捷运维</a:t>
            </a:r>
          </a:p>
        </p:txBody>
      </p:sp>
      <p:sp>
        <p:nvSpPr>
          <p:cNvPr id="114" name="TextBox 63"/>
          <p:cNvSpPr txBox="1"/>
          <p:nvPr/>
        </p:nvSpPr>
        <p:spPr>
          <a:xfrm>
            <a:off x="9019160" y="5516585"/>
            <a:ext cx="2631283"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zh-CN" altLang="en-US"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应用热插拔，随意增减、修改</a:t>
            </a:r>
            <a:endParaRPr kumimoji="0" lang="en-US" altLang="zh-CN"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15" name="TextBox 63"/>
          <p:cNvSpPr txBox="1"/>
          <p:nvPr/>
        </p:nvSpPr>
        <p:spPr>
          <a:xfrm>
            <a:off x="9019160" y="5736828"/>
            <a:ext cx="2631283"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zh-CN" altLang="en-US" sz="1000" b="0" i="0" u="none" strike="noStrike" kern="1200" cap="none" spc="10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新需求无需依赖重新开发，可自行增减</a:t>
            </a:r>
          </a:p>
        </p:txBody>
      </p:sp>
      <p:cxnSp>
        <p:nvCxnSpPr>
          <p:cNvPr id="116" name="直接连接符 115"/>
          <p:cNvCxnSpPr/>
          <p:nvPr/>
        </p:nvCxnSpPr>
        <p:spPr>
          <a:xfrm>
            <a:off x="3209925" y="5330865"/>
            <a:ext cx="0" cy="8280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6096000" y="5330865"/>
            <a:ext cx="0" cy="8280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8753475" y="5330865"/>
            <a:ext cx="0" cy="8280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82600" y="226853"/>
            <a:ext cx="9358086" cy="461665"/>
          </a:xfrm>
          <a:prstGeom prst="rect">
            <a:avLst/>
          </a:prstGeom>
          <a:noFill/>
        </p:spPr>
        <p:txBody>
          <a:bodyPr wrap="square">
            <a:spAutoFit/>
          </a:bodyPr>
          <a:lstStyle>
            <a:defPPr>
              <a:defRPr lang="zh-CN"/>
            </a:defPPr>
            <a:lvl1pPr>
              <a:defRPr sz="2000">
                <a:solidFill>
                  <a:schemeClr val="tx1">
                    <a:lumMod val="50000"/>
                    <a:lumOff val="50000"/>
                  </a:schemeClr>
                </a:solidFill>
                <a:latin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100" dirty="0">
                <a:solidFill>
                  <a:srgbClr val="043E6F"/>
                </a:solidFill>
                <a:latin typeface="等线" panose="02010600030101010101" pitchFamily="2" charset="-122"/>
                <a:ea typeface="等线" panose="02010600030101010101" pitchFamily="2" charset="-122"/>
                <a:cs typeface="Arial" panose="020B0604020202020204" pitchFamily="34" charset="0"/>
                <a:sym typeface="Helvetica Neue Medium"/>
              </a:rPr>
              <a:t>产品方案</a:t>
            </a:r>
            <a:r>
              <a:rPr lang="en-US" altLang="zh-CN" sz="2400" b="1" spc="100" dirty="0">
                <a:solidFill>
                  <a:srgbClr val="043E6F"/>
                </a:solidFill>
                <a:latin typeface="等线" panose="02010600030101010101" pitchFamily="2" charset="-122"/>
                <a:ea typeface="等线" panose="02010600030101010101" pitchFamily="2" charset="-122"/>
                <a:cs typeface="Arial" panose="020B0604020202020204" pitchFamily="34" charset="0"/>
                <a:sym typeface="Helvetica Neue Medium"/>
              </a:rPr>
              <a:t> · </a:t>
            </a:r>
            <a:r>
              <a:rPr lang="zh-CN" altLang="en-US" sz="2400" b="1" spc="100" dirty="0">
                <a:solidFill>
                  <a:srgbClr val="043E6F"/>
                </a:solidFill>
                <a:latin typeface="等线" panose="02010600030101010101" pitchFamily="2" charset="-122"/>
                <a:ea typeface="等线" panose="02010600030101010101" pitchFamily="2" charset="-122"/>
                <a:cs typeface="Arial" panose="020B0604020202020204" pitchFamily="34" charset="0"/>
                <a:sym typeface="Helvetica Neue Medium"/>
              </a:rPr>
              <a:t>智能制造</a:t>
            </a:r>
          </a:p>
        </p:txBody>
      </p:sp>
      <p:grpSp>
        <p:nvGrpSpPr>
          <p:cNvPr id="2" name="组合 1"/>
          <p:cNvGrpSpPr/>
          <p:nvPr/>
        </p:nvGrpSpPr>
        <p:grpSpPr>
          <a:xfrm>
            <a:off x="4120515" y="288290"/>
            <a:ext cx="3950970" cy="276860"/>
            <a:chOff x="6489" y="454"/>
            <a:chExt cx="6222" cy="436"/>
          </a:xfrm>
        </p:grpSpPr>
        <p:sp>
          <p:nvSpPr>
            <p:cNvPr id="83" name="文本框 82"/>
            <p:cNvSpPr txBox="1"/>
            <p:nvPr/>
          </p:nvSpPr>
          <p:spPr>
            <a:xfrm>
              <a:off x="6489" y="454"/>
              <a:ext cx="6222" cy="436"/>
            </a:xfrm>
            <a:prstGeom prst="rect">
              <a:avLst/>
            </a:prstGeom>
            <a:noFill/>
          </p:spPr>
          <p:txBody>
            <a:bodyPr wrap="square">
              <a:spAutoFit/>
            </a:bodyPr>
            <a:lstStyle>
              <a:defPPr>
                <a:defRPr lang="zh-CN"/>
              </a:defPPr>
              <a:lvl1pPr>
                <a:defRPr sz="2000">
                  <a:solidFill>
                    <a:schemeClr val="bg1">
                      <a:lumMod val="85000"/>
                    </a:schemeClr>
                  </a:solidFill>
                  <a:latin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0466F">
                      <a:lumMod val="75000"/>
                    </a:srgbClr>
                  </a:solidFill>
                  <a:effectLst/>
                  <a:uLnTx/>
                  <a:uFillTx/>
                  <a:latin typeface="Arial" panose="020B0604020202020204" pitchFamily="34" charset="0"/>
                  <a:ea typeface="黑体" panose="02010609060101010101" pitchFamily="49" charset="-122"/>
                  <a:cs typeface="Arial" panose="020B0604020202020204" pitchFamily="34" charset="0"/>
                </a:rPr>
                <a:t>SMore Factory   </a:t>
              </a:r>
              <a:r>
                <a:rPr kumimoji="0" lang="zh-CN" altLang="en-US" sz="1200" b="0" i="0" u="none" strike="noStrike" kern="1200" cap="none" spc="0" normalizeH="0" baseline="0" noProof="0" dirty="0">
                  <a:ln>
                    <a:noFill/>
                  </a:ln>
                  <a:solidFill>
                    <a:srgbClr val="20466F">
                      <a:lumMod val="75000"/>
                    </a:srgbClr>
                  </a:solidFill>
                  <a:effectLst/>
                  <a:uLnTx/>
                  <a:uFillTx/>
                  <a:latin typeface="Arial" panose="020B0604020202020204" pitchFamily="34" charset="0"/>
                  <a:ea typeface="黑体" panose="02010609060101010101" pitchFamily="49" charset="-122"/>
                  <a:cs typeface="Arial" panose="020B0604020202020204" pitchFamily="34" charset="0"/>
                </a:rPr>
                <a:t>软件平台</a:t>
              </a:r>
              <a:r>
                <a:rPr kumimoji="0" lang="en-US" altLang="zh-CN" sz="1200" b="0" i="0" u="none" strike="noStrike" kern="1200" cap="none" spc="0" normalizeH="0" baseline="0" noProof="0" dirty="0">
                  <a:ln>
                    <a:noFill/>
                  </a:ln>
                  <a:solidFill>
                    <a:srgbClr val="20466F">
                      <a:lumMod val="75000"/>
                    </a:srgbClr>
                  </a:solidFill>
                  <a:effectLst/>
                  <a:uLnTx/>
                  <a:uFillTx/>
                  <a:latin typeface="Arial" panose="020B0604020202020204" pitchFamily="34" charset="0"/>
                  <a:ea typeface="黑体" panose="02010609060101010101" pitchFamily="49" charset="-122"/>
                  <a:cs typeface="Arial" panose="020B0604020202020204" pitchFamily="34" charset="0"/>
                </a:rPr>
                <a:t>   </a:t>
              </a:r>
              <a:r>
                <a:rPr kumimoji="0" lang="zh-CN" altLang="en-US" sz="1200" b="0" i="0" u="none" strike="noStrike" kern="1200" cap="none" spc="0" normalizeH="0" baseline="0" noProof="0" dirty="0">
                  <a:ln>
                    <a:noFill/>
                  </a:ln>
                  <a:solidFill>
                    <a:srgbClr val="20466F">
                      <a:lumMod val="75000"/>
                    </a:srgbClr>
                  </a:solidFill>
                  <a:effectLst/>
                  <a:uLnTx/>
                  <a:uFillTx/>
                  <a:latin typeface="Arial" panose="020B0604020202020204" pitchFamily="34" charset="0"/>
                  <a:ea typeface="黑体" panose="02010609060101010101" pitchFamily="49" charset="-122"/>
                  <a:cs typeface="Arial" panose="020B0604020202020204" pitchFamily="34" charset="0"/>
                </a:rPr>
                <a:t>硬件体系   整机设备</a:t>
              </a:r>
            </a:p>
          </p:txBody>
        </p:sp>
        <p:cxnSp>
          <p:nvCxnSpPr>
            <p:cNvPr id="92" name="直接连接符 91"/>
            <p:cNvCxnSpPr/>
            <p:nvPr/>
          </p:nvCxnSpPr>
          <p:spPr>
            <a:xfrm>
              <a:off x="7054" y="553"/>
              <a:ext cx="0" cy="227"/>
            </a:xfrm>
            <a:prstGeom prst="line">
              <a:avLst/>
            </a:prstGeom>
            <a:ln w="3175">
              <a:solidFill>
                <a:schemeClr val="accent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8798" y="553"/>
              <a:ext cx="0" cy="227"/>
            </a:xfrm>
            <a:prstGeom prst="line">
              <a:avLst/>
            </a:prstGeom>
            <a:ln w="3175">
              <a:solidFill>
                <a:schemeClr val="accent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9908" y="553"/>
              <a:ext cx="0" cy="227"/>
            </a:xfrm>
            <a:prstGeom prst="line">
              <a:avLst/>
            </a:prstGeom>
            <a:ln w="3175">
              <a:solidFill>
                <a:schemeClr val="accent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1029" y="553"/>
              <a:ext cx="0" cy="227"/>
            </a:xfrm>
            <a:prstGeom prst="line">
              <a:avLst/>
            </a:prstGeom>
            <a:ln w="3175">
              <a:solidFill>
                <a:schemeClr val="accent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12134" y="553"/>
              <a:ext cx="0" cy="227"/>
            </a:xfrm>
            <a:prstGeom prst="line">
              <a:avLst/>
            </a:prstGeom>
            <a:ln w="3175">
              <a:solidFill>
                <a:schemeClr val="accent1">
                  <a:lumMod val="75000"/>
                  <a:alpha val="50000"/>
                </a:schemeClr>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056696717"/>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493486" y="745549"/>
            <a:ext cx="11205028" cy="583565"/>
          </a:xfrm>
          <a:prstGeom prst="rect">
            <a:avLst/>
          </a:prstGeom>
          <a:noFill/>
        </p:spPr>
        <p:txBody>
          <a:bodyPr wrap="square">
            <a:spAutoFit/>
          </a:bodyPr>
          <a:lstStyle>
            <a:defPPr>
              <a:defRPr lang="zh-CN"/>
            </a:defPPr>
            <a:lvl1pPr algn="ctr">
              <a:defRPr sz="3200">
                <a:gradFill flip="none" rotWithShape="1">
                  <a:gsLst>
                    <a:gs pos="0">
                      <a:schemeClr val="bg1"/>
                    </a:gs>
                    <a:gs pos="100000">
                      <a:schemeClr val="accent1">
                        <a:lumMod val="60000"/>
                        <a:lumOff val="40000"/>
                      </a:schemeClr>
                    </a:gs>
                  </a:gsLst>
                  <a:lin ang="4800000" scaled="0"/>
                  <a:tileRect/>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智能制造：</a:t>
            </a:r>
            <a:r>
              <a:rPr kumimoji="0" lang="zh-CN" altLang="en-US" sz="3200" b="0" i="0" u="none" strike="noStrike" kern="1200" cap="none" spc="0" normalizeH="0" baseline="0" noProof="0" dirty="0">
                <a:ln>
                  <a:noFill/>
                </a:ln>
                <a:solidFill>
                  <a:srgbClr val="A23034"/>
                </a:solidFill>
                <a:effectLst/>
                <a:uLnTx/>
                <a:uFillTx/>
                <a:latin typeface="Arial" panose="020B0604020202020204" pitchFamily="34" charset="0"/>
                <a:ea typeface="黑体" panose="02010609060101010101" pitchFamily="49" charset="-122"/>
                <a:cs typeface="Arial" panose="020B0604020202020204" pitchFamily="34" charset="0"/>
              </a:rPr>
              <a:t>核心算法能力</a:t>
            </a:r>
          </a:p>
        </p:txBody>
      </p:sp>
      <p:sp useBgFill="1">
        <p:nvSpPr>
          <p:cNvPr id="65" name="矩形: 圆顶角 64"/>
          <p:cNvSpPr/>
          <p:nvPr/>
        </p:nvSpPr>
        <p:spPr>
          <a:xfrm flipV="1">
            <a:off x="3457467" y="4513547"/>
            <a:ext cx="2512328" cy="1077888"/>
          </a:xfrm>
          <a:prstGeom prst="round2SameRect">
            <a:avLst>
              <a:gd name="adj1" fmla="val 8294"/>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useBgFill="1">
        <p:nvSpPr>
          <p:cNvPr id="50" name="矩形: 圆顶角 49"/>
          <p:cNvSpPr/>
          <p:nvPr/>
        </p:nvSpPr>
        <p:spPr>
          <a:xfrm flipV="1">
            <a:off x="673141" y="4513547"/>
            <a:ext cx="2512328" cy="1077888"/>
          </a:xfrm>
          <a:prstGeom prst="round2SameRect">
            <a:avLst>
              <a:gd name="adj1" fmla="val 8294"/>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useBgFill="1">
        <p:nvSpPr>
          <p:cNvPr id="73" name="矩形: 圆顶角 72"/>
          <p:cNvSpPr/>
          <p:nvPr/>
        </p:nvSpPr>
        <p:spPr>
          <a:xfrm flipV="1">
            <a:off x="6231999" y="4513547"/>
            <a:ext cx="2512328" cy="1077888"/>
          </a:xfrm>
          <a:prstGeom prst="round2SameRect">
            <a:avLst>
              <a:gd name="adj1" fmla="val 8294"/>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useBgFill="1">
        <p:nvSpPr>
          <p:cNvPr id="77" name="矩形: 圆顶角 76"/>
          <p:cNvSpPr/>
          <p:nvPr/>
        </p:nvSpPr>
        <p:spPr>
          <a:xfrm flipV="1">
            <a:off x="9006531" y="4513547"/>
            <a:ext cx="2512328" cy="1077888"/>
          </a:xfrm>
          <a:prstGeom prst="round2SameRect">
            <a:avLst>
              <a:gd name="adj1" fmla="val 8294"/>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3" name="文本框 32"/>
          <p:cNvSpPr txBox="1"/>
          <p:nvPr/>
        </p:nvSpPr>
        <p:spPr>
          <a:xfrm>
            <a:off x="482600" y="226853"/>
            <a:ext cx="9358086" cy="461665"/>
          </a:xfrm>
          <a:prstGeom prst="rect">
            <a:avLst/>
          </a:prstGeom>
          <a:noFill/>
        </p:spPr>
        <p:txBody>
          <a:bodyPr wrap="square">
            <a:spAutoFit/>
          </a:bodyPr>
          <a:lstStyle>
            <a:defPPr>
              <a:defRPr lang="zh-CN"/>
            </a:defPPr>
            <a:lvl1pPr>
              <a:defRPr sz="2000">
                <a:solidFill>
                  <a:schemeClr val="tx1">
                    <a:lumMod val="50000"/>
                    <a:lumOff val="50000"/>
                  </a:schemeClr>
                </a:solidFill>
                <a:latin typeface="+mn-ea"/>
              </a:defRPr>
            </a:lvl1pPr>
          </a:lstStyle>
          <a:p>
            <a:pPr>
              <a:defRPr/>
            </a:pPr>
            <a:r>
              <a:rPr lang="zh-CN" altLang="en-US" sz="2400" b="1" spc="100" dirty="0">
                <a:solidFill>
                  <a:srgbClr val="043E6F"/>
                </a:solidFill>
                <a:latin typeface="等线" panose="02010600030101010101" pitchFamily="2" charset="-122"/>
                <a:ea typeface="等线" panose="02010600030101010101" pitchFamily="2" charset="-122"/>
                <a:cs typeface="Arial" panose="020B0604020202020204" pitchFamily="34" charset="0"/>
              </a:rPr>
              <a:t>产品方案 </a:t>
            </a:r>
            <a:r>
              <a:rPr lang="en-US" altLang="zh-CN" sz="2400" b="1" spc="100" dirty="0">
                <a:solidFill>
                  <a:srgbClr val="043E6F"/>
                </a:solidFill>
                <a:latin typeface="等线" panose="02010600030101010101" pitchFamily="2" charset="-122"/>
                <a:ea typeface="等线" panose="02010600030101010101" pitchFamily="2" charset="-122"/>
                <a:cs typeface="Arial" panose="020B0604020202020204" pitchFamily="34" charset="0"/>
                <a:sym typeface="+mn-ea"/>
              </a:rPr>
              <a:t>· </a:t>
            </a:r>
            <a:r>
              <a:rPr lang="zh-CN" altLang="en-US" sz="2400" b="1" spc="100" dirty="0">
                <a:solidFill>
                  <a:srgbClr val="043E6F"/>
                </a:solidFill>
                <a:latin typeface="等线" panose="02010600030101010101" pitchFamily="2" charset="-122"/>
                <a:ea typeface="等线" panose="02010600030101010101" pitchFamily="2" charset="-122"/>
                <a:cs typeface="Arial" panose="020B0604020202020204" pitchFamily="34" charset="0"/>
                <a:sym typeface="+mn-ea"/>
              </a:rPr>
              <a:t>智能制造</a:t>
            </a:r>
            <a:endParaRPr lang="zh-CN" altLang="en-US" sz="2400" b="1" spc="100" dirty="0">
              <a:solidFill>
                <a:srgbClr val="043E6F"/>
              </a:solidFill>
              <a:latin typeface="等线" panose="02010600030101010101" pitchFamily="2" charset="-122"/>
              <a:ea typeface="等线" panose="02010600030101010101" pitchFamily="2" charset="-122"/>
              <a:cs typeface="Arial" panose="020B0604020202020204" pitchFamily="34" charset="0"/>
            </a:endParaRPr>
          </a:p>
        </p:txBody>
      </p:sp>
      <p:sp>
        <p:nvSpPr>
          <p:cNvPr id="54" name="矩形: 圆顶角 53"/>
          <p:cNvSpPr/>
          <p:nvPr/>
        </p:nvSpPr>
        <p:spPr>
          <a:xfrm flipV="1">
            <a:off x="673141" y="4513547"/>
            <a:ext cx="2512328" cy="1077888"/>
          </a:xfrm>
          <a:prstGeom prst="round2SameRect">
            <a:avLst>
              <a:gd name="adj1" fmla="val 8294"/>
              <a:gd name="adj2" fmla="val 0"/>
            </a:avLst>
          </a:prstGeom>
          <a:solidFill>
            <a:schemeClr val="accent1">
              <a:lumMod val="75000"/>
              <a:alpha val="1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55" name="矩形: 圆顶角 54"/>
          <p:cNvSpPr/>
          <p:nvPr/>
        </p:nvSpPr>
        <p:spPr>
          <a:xfrm flipV="1">
            <a:off x="3447673" y="4513547"/>
            <a:ext cx="2512328" cy="1077888"/>
          </a:xfrm>
          <a:prstGeom prst="round2SameRect">
            <a:avLst>
              <a:gd name="adj1" fmla="val 8294"/>
              <a:gd name="adj2" fmla="val 0"/>
            </a:avLst>
          </a:prstGeom>
          <a:solidFill>
            <a:schemeClr val="accent1">
              <a:lumMod val="75000"/>
              <a:alpha val="1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56" name="矩形: 圆顶角 55"/>
          <p:cNvSpPr/>
          <p:nvPr/>
        </p:nvSpPr>
        <p:spPr>
          <a:xfrm flipV="1">
            <a:off x="6231999" y="4513547"/>
            <a:ext cx="2512328" cy="1077888"/>
          </a:xfrm>
          <a:prstGeom prst="round2SameRect">
            <a:avLst>
              <a:gd name="adj1" fmla="val 8294"/>
              <a:gd name="adj2" fmla="val 0"/>
            </a:avLst>
          </a:prstGeom>
          <a:solidFill>
            <a:schemeClr val="accent1">
              <a:lumMod val="75000"/>
              <a:alpha val="1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57" name="矩形: 圆顶角 56"/>
          <p:cNvSpPr/>
          <p:nvPr/>
        </p:nvSpPr>
        <p:spPr>
          <a:xfrm flipV="1">
            <a:off x="9006531" y="4513547"/>
            <a:ext cx="2512328" cy="1077888"/>
          </a:xfrm>
          <a:prstGeom prst="round2SameRect">
            <a:avLst>
              <a:gd name="adj1" fmla="val 8294"/>
              <a:gd name="adj2" fmla="val 0"/>
            </a:avLst>
          </a:prstGeom>
          <a:solidFill>
            <a:schemeClr val="accent1">
              <a:lumMod val="75000"/>
              <a:alpha val="1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7" name="文本框 66"/>
          <p:cNvSpPr txBox="1"/>
          <p:nvPr/>
        </p:nvSpPr>
        <p:spPr>
          <a:xfrm>
            <a:off x="4093748" y="4653241"/>
            <a:ext cx="1239766" cy="307777"/>
          </a:xfrm>
          <a:prstGeom prst="rect">
            <a:avLst/>
          </a:prstGeom>
          <a:noFill/>
          <a:ln w="9525">
            <a:noFill/>
          </a:ln>
        </p:spPr>
        <p:txBody>
          <a:bodyPr wrap="square" lIns="0" tIns="0" rIns="0" bIns="0">
            <a:spAutoFit/>
          </a:bodyPr>
          <a:lstStyle>
            <a:defPPr>
              <a:defRPr lang="zh-CN"/>
            </a:defPPr>
            <a:lvl1pPr algn="ctr">
              <a:defRPr sz="2000" b="1">
                <a:gradFill>
                  <a:gsLst>
                    <a:gs pos="0">
                      <a:schemeClr val="bg1"/>
                    </a:gs>
                    <a:gs pos="100000">
                      <a:schemeClr val="accent1"/>
                    </a:gs>
                  </a:gsLst>
                  <a:lin ang="5400000" scaled="1"/>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AI OCR</a:t>
            </a:r>
          </a:p>
        </p:txBody>
      </p:sp>
      <p:sp>
        <p:nvSpPr>
          <p:cNvPr id="68" name="文本框 67"/>
          <p:cNvSpPr txBox="1"/>
          <p:nvPr/>
        </p:nvSpPr>
        <p:spPr>
          <a:xfrm>
            <a:off x="3762605" y="5128262"/>
            <a:ext cx="1902052" cy="246221"/>
          </a:xfrm>
          <a:prstGeom prst="rect">
            <a:avLst/>
          </a:prstGeom>
          <a:noFill/>
          <a:ln w="9525">
            <a:noFill/>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文本检测识别</a:t>
            </a:r>
          </a:p>
        </p:txBody>
      </p:sp>
      <p:cxnSp>
        <p:nvCxnSpPr>
          <p:cNvPr id="70" name="直接连接符 69"/>
          <p:cNvCxnSpPr/>
          <p:nvPr/>
        </p:nvCxnSpPr>
        <p:spPr>
          <a:xfrm>
            <a:off x="4353631" y="5022850"/>
            <a:ext cx="720000" cy="0"/>
          </a:xfrm>
          <a:prstGeom prst="line">
            <a:avLst/>
          </a:prstGeom>
          <a:ln w="3175">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309422" y="4653241"/>
            <a:ext cx="1239766" cy="307777"/>
          </a:xfrm>
          <a:prstGeom prst="rect">
            <a:avLst/>
          </a:prstGeom>
          <a:noFill/>
          <a:ln w="9525">
            <a:noFill/>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分割</a:t>
            </a:r>
          </a:p>
        </p:txBody>
      </p:sp>
      <p:sp>
        <p:nvSpPr>
          <p:cNvPr id="6" name="文本框 5"/>
          <p:cNvSpPr txBox="1"/>
          <p:nvPr/>
        </p:nvSpPr>
        <p:spPr>
          <a:xfrm>
            <a:off x="937943" y="5128262"/>
            <a:ext cx="1982724" cy="246221"/>
          </a:xfrm>
          <a:prstGeom prst="rect">
            <a:avLst/>
          </a:prstGeom>
          <a:noFill/>
          <a:ln w="9525">
            <a:noFill/>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缺陷像素级识别</a:t>
            </a:r>
          </a:p>
        </p:txBody>
      </p:sp>
      <p:cxnSp>
        <p:nvCxnSpPr>
          <p:cNvPr id="64" name="直接连接符 63"/>
          <p:cNvCxnSpPr/>
          <p:nvPr/>
        </p:nvCxnSpPr>
        <p:spPr>
          <a:xfrm>
            <a:off x="1569305" y="5022850"/>
            <a:ext cx="720000" cy="0"/>
          </a:xfrm>
          <a:prstGeom prst="line">
            <a:avLst/>
          </a:prstGeom>
          <a:ln w="3175">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6868280" y="4653241"/>
            <a:ext cx="1239766" cy="307777"/>
          </a:xfrm>
          <a:prstGeom prst="rect">
            <a:avLst/>
          </a:prstGeom>
          <a:noFill/>
          <a:ln w="9525">
            <a:noFill/>
          </a:ln>
        </p:spPr>
        <p:txBody>
          <a:bodyPr wrap="square" lIns="0" tIns="0" rIns="0" bIns="0">
            <a:spAutoFit/>
          </a:bodyPr>
          <a:lstStyle>
            <a:defPPr>
              <a:defRPr lang="zh-CN"/>
            </a:defPPr>
            <a:lvl1pPr algn="ctr">
              <a:defRPr sz="2000" b="1">
                <a:gradFill>
                  <a:gsLst>
                    <a:gs pos="0">
                      <a:schemeClr val="bg1"/>
                    </a:gs>
                    <a:gs pos="100000">
                      <a:schemeClr val="accent1"/>
                    </a:gs>
                  </a:gsLst>
                  <a:lin ang="5400000" scaled="1"/>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检测</a:t>
            </a:r>
          </a:p>
        </p:txBody>
      </p:sp>
      <p:sp>
        <p:nvSpPr>
          <p:cNvPr id="75" name="文本框 74"/>
          <p:cNvSpPr txBox="1"/>
          <p:nvPr/>
        </p:nvSpPr>
        <p:spPr>
          <a:xfrm>
            <a:off x="6282647" y="5128262"/>
            <a:ext cx="2411032" cy="246221"/>
          </a:xfrm>
          <a:prstGeom prst="rect">
            <a:avLst/>
          </a:prstGeom>
          <a:noFill/>
          <a:ln w="9525">
            <a:noFill/>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目标分析、定位、计数</a:t>
            </a:r>
          </a:p>
        </p:txBody>
      </p:sp>
      <p:cxnSp>
        <p:nvCxnSpPr>
          <p:cNvPr id="76" name="直接连接符 75"/>
          <p:cNvCxnSpPr/>
          <p:nvPr/>
        </p:nvCxnSpPr>
        <p:spPr>
          <a:xfrm>
            <a:off x="7128163" y="5022850"/>
            <a:ext cx="720000" cy="0"/>
          </a:xfrm>
          <a:prstGeom prst="line">
            <a:avLst/>
          </a:prstGeom>
          <a:ln w="3175">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9642812" y="4653241"/>
            <a:ext cx="1239766" cy="307777"/>
          </a:xfrm>
          <a:prstGeom prst="rect">
            <a:avLst/>
          </a:prstGeom>
          <a:noFill/>
          <a:ln w="9525">
            <a:noFill/>
          </a:ln>
        </p:spPr>
        <p:txBody>
          <a:bodyPr wrap="square" lIns="0" tIns="0" rIns="0" bIns="0">
            <a:spAutoFit/>
          </a:bodyPr>
          <a:lstStyle>
            <a:defPPr>
              <a:defRPr lang="zh-CN"/>
            </a:defPPr>
            <a:lvl1pPr algn="ctr">
              <a:defRPr sz="2000" b="1">
                <a:gradFill>
                  <a:gsLst>
                    <a:gs pos="0">
                      <a:schemeClr val="bg1"/>
                    </a:gs>
                    <a:gs pos="100000">
                      <a:schemeClr val="accent1"/>
                    </a:gs>
                  </a:gsLst>
                  <a:lin ang="5400000" scaled="1"/>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分类</a:t>
            </a:r>
          </a:p>
        </p:txBody>
      </p:sp>
      <p:sp>
        <p:nvSpPr>
          <p:cNvPr id="79" name="文本框 78"/>
          <p:cNvSpPr txBox="1"/>
          <p:nvPr/>
        </p:nvSpPr>
        <p:spPr>
          <a:xfrm>
            <a:off x="9311669" y="5128262"/>
            <a:ext cx="1902052" cy="246221"/>
          </a:xfrm>
          <a:prstGeom prst="rect">
            <a:avLst/>
          </a:prstGeom>
          <a:noFill/>
          <a:ln w="9525">
            <a:noFill/>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多类别区分</a:t>
            </a:r>
          </a:p>
        </p:txBody>
      </p:sp>
      <p:cxnSp>
        <p:nvCxnSpPr>
          <p:cNvPr id="80" name="直接连接符 79"/>
          <p:cNvCxnSpPr/>
          <p:nvPr/>
        </p:nvCxnSpPr>
        <p:spPr>
          <a:xfrm>
            <a:off x="9902695" y="5022850"/>
            <a:ext cx="720000" cy="0"/>
          </a:xfrm>
          <a:prstGeom prst="line">
            <a:avLst/>
          </a:prstGeom>
          <a:ln w="3175">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pic>
        <p:nvPicPr>
          <p:cNvPr id="87" name="图片 86"/>
          <p:cNvPicPr/>
          <p:nvPr/>
        </p:nvPicPr>
        <p:blipFill rotWithShape="1">
          <a:blip r:embed="rId2" cstate="email">
            <a:extLst>
              <a:ext uri="{28A0092B-C50C-407E-A947-70E740481C1C}">
                <a14:useLocalDpi xmlns:a14="http://schemas.microsoft.com/office/drawing/2010/main"/>
              </a:ext>
            </a:extLst>
          </a:blip>
          <a:srcRect/>
          <a:stretch>
            <a:fillRect/>
          </a:stretch>
        </p:blipFill>
        <p:spPr>
          <a:xfrm>
            <a:off x="3447673" y="1895249"/>
            <a:ext cx="2512329" cy="2629534"/>
          </a:xfrm>
          <a:custGeom>
            <a:avLst/>
            <a:gdLst>
              <a:gd name="connsiteX0" fmla="*/ 75370 w 2512329"/>
              <a:gd name="connsiteY0" fmla="*/ 0 h 2629534"/>
              <a:gd name="connsiteX1" fmla="*/ 2436958 w 2512329"/>
              <a:gd name="connsiteY1" fmla="*/ 0 h 2629534"/>
              <a:gd name="connsiteX2" fmla="*/ 2512329 w 2512329"/>
              <a:gd name="connsiteY2" fmla="*/ 75370 h 2629534"/>
              <a:gd name="connsiteX3" fmla="*/ 2512329 w 2512329"/>
              <a:gd name="connsiteY3" fmla="*/ 2629534 h 2629534"/>
              <a:gd name="connsiteX4" fmla="*/ 0 w 2512329"/>
              <a:gd name="connsiteY4" fmla="*/ 2629534 h 2629534"/>
              <a:gd name="connsiteX5" fmla="*/ 0 w 2512329"/>
              <a:gd name="connsiteY5" fmla="*/ 75370 h 2629534"/>
              <a:gd name="connsiteX6" fmla="*/ 75370 w 2512329"/>
              <a:gd name="connsiteY6" fmla="*/ 0 h 26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2329" h="2629534">
                <a:moveTo>
                  <a:pt x="75370" y="0"/>
                </a:moveTo>
                <a:lnTo>
                  <a:pt x="2436958" y="0"/>
                </a:lnTo>
                <a:cubicBezTo>
                  <a:pt x="2478584" y="0"/>
                  <a:pt x="2512329" y="33744"/>
                  <a:pt x="2512329" y="75370"/>
                </a:cubicBezTo>
                <a:lnTo>
                  <a:pt x="2512329" y="2629534"/>
                </a:lnTo>
                <a:lnTo>
                  <a:pt x="0" y="2629534"/>
                </a:lnTo>
                <a:lnTo>
                  <a:pt x="0" y="75370"/>
                </a:lnTo>
                <a:cubicBezTo>
                  <a:pt x="0" y="33744"/>
                  <a:pt x="33744" y="0"/>
                  <a:pt x="75370" y="0"/>
                </a:cubicBezTo>
                <a:close/>
              </a:path>
            </a:pathLst>
          </a:custGeom>
          <a:ln w="3175">
            <a:solidFill>
              <a:schemeClr val="accent1"/>
            </a:solidFill>
          </a:ln>
        </p:spPr>
      </p:pic>
      <p:pic>
        <p:nvPicPr>
          <p:cNvPr id="88" name="图片 87"/>
          <p:cNvPicPr/>
          <p:nvPr/>
        </p:nvPicPr>
        <p:blipFill rotWithShape="1">
          <a:blip r:embed="rId3" cstate="email">
            <a:extLst>
              <a:ext uri="{28A0092B-C50C-407E-A947-70E740481C1C}">
                <a14:useLocalDpi xmlns:a14="http://schemas.microsoft.com/office/drawing/2010/main"/>
              </a:ext>
            </a:extLst>
          </a:blip>
          <a:srcRect/>
          <a:stretch>
            <a:fillRect/>
          </a:stretch>
        </p:blipFill>
        <p:spPr>
          <a:xfrm>
            <a:off x="673141" y="1895249"/>
            <a:ext cx="2512328" cy="2629534"/>
          </a:xfrm>
          <a:custGeom>
            <a:avLst/>
            <a:gdLst>
              <a:gd name="connsiteX0" fmla="*/ 75370 w 2512328"/>
              <a:gd name="connsiteY0" fmla="*/ 0 h 2629534"/>
              <a:gd name="connsiteX1" fmla="*/ 2436958 w 2512328"/>
              <a:gd name="connsiteY1" fmla="*/ 0 h 2629534"/>
              <a:gd name="connsiteX2" fmla="*/ 2512328 w 2512328"/>
              <a:gd name="connsiteY2" fmla="*/ 75370 h 2629534"/>
              <a:gd name="connsiteX3" fmla="*/ 2512328 w 2512328"/>
              <a:gd name="connsiteY3" fmla="*/ 2629534 h 2629534"/>
              <a:gd name="connsiteX4" fmla="*/ 0 w 2512328"/>
              <a:gd name="connsiteY4" fmla="*/ 2629534 h 2629534"/>
              <a:gd name="connsiteX5" fmla="*/ 0 w 2512328"/>
              <a:gd name="connsiteY5" fmla="*/ 75370 h 2629534"/>
              <a:gd name="connsiteX6" fmla="*/ 75370 w 2512328"/>
              <a:gd name="connsiteY6" fmla="*/ 0 h 26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2328" h="2629534">
                <a:moveTo>
                  <a:pt x="75370" y="0"/>
                </a:moveTo>
                <a:lnTo>
                  <a:pt x="2436958" y="0"/>
                </a:lnTo>
                <a:cubicBezTo>
                  <a:pt x="2478584" y="0"/>
                  <a:pt x="2512328" y="33744"/>
                  <a:pt x="2512328" y="75370"/>
                </a:cubicBezTo>
                <a:lnTo>
                  <a:pt x="2512328" y="2629534"/>
                </a:lnTo>
                <a:lnTo>
                  <a:pt x="0" y="2629534"/>
                </a:lnTo>
                <a:lnTo>
                  <a:pt x="0" y="75370"/>
                </a:lnTo>
                <a:cubicBezTo>
                  <a:pt x="0" y="33744"/>
                  <a:pt x="33744" y="0"/>
                  <a:pt x="75370" y="0"/>
                </a:cubicBezTo>
                <a:close/>
              </a:path>
            </a:pathLst>
          </a:custGeom>
          <a:ln w="3175">
            <a:solidFill>
              <a:schemeClr val="accent1"/>
            </a:solidFill>
          </a:ln>
        </p:spPr>
      </p:pic>
      <p:pic>
        <p:nvPicPr>
          <p:cNvPr id="86" name="图片 85"/>
          <p:cNvPicPr/>
          <p:nvPr/>
        </p:nvPicPr>
        <p:blipFill rotWithShape="1">
          <a:blip r:embed="rId4" cstate="email">
            <a:extLst>
              <a:ext uri="{28A0092B-C50C-407E-A947-70E740481C1C}">
                <a14:useLocalDpi xmlns:a14="http://schemas.microsoft.com/office/drawing/2010/main"/>
              </a:ext>
            </a:extLst>
          </a:blip>
          <a:srcRect/>
          <a:stretch>
            <a:fillRect/>
          </a:stretch>
        </p:blipFill>
        <p:spPr>
          <a:xfrm>
            <a:off x="6231999" y="1895249"/>
            <a:ext cx="2512327" cy="2629534"/>
          </a:xfrm>
          <a:custGeom>
            <a:avLst/>
            <a:gdLst>
              <a:gd name="connsiteX0" fmla="*/ 75370 w 2512327"/>
              <a:gd name="connsiteY0" fmla="*/ 0 h 2629534"/>
              <a:gd name="connsiteX1" fmla="*/ 2436957 w 2512327"/>
              <a:gd name="connsiteY1" fmla="*/ 0 h 2629534"/>
              <a:gd name="connsiteX2" fmla="*/ 2512327 w 2512327"/>
              <a:gd name="connsiteY2" fmla="*/ 75370 h 2629534"/>
              <a:gd name="connsiteX3" fmla="*/ 2512327 w 2512327"/>
              <a:gd name="connsiteY3" fmla="*/ 2629534 h 2629534"/>
              <a:gd name="connsiteX4" fmla="*/ 0 w 2512327"/>
              <a:gd name="connsiteY4" fmla="*/ 2629534 h 2629534"/>
              <a:gd name="connsiteX5" fmla="*/ 0 w 2512327"/>
              <a:gd name="connsiteY5" fmla="*/ 75370 h 2629534"/>
              <a:gd name="connsiteX6" fmla="*/ 75370 w 2512327"/>
              <a:gd name="connsiteY6" fmla="*/ 0 h 26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2327" h="2629534">
                <a:moveTo>
                  <a:pt x="75370" y="0"/>
                </a:moveTo>
                <a:lnTo>
                  <a:pt x="2436957" y="0"/>
                </a:lnTo>
                <a:cubicBezTo>
                  <a:pt x="2478583" y="0"/>
                  <a:pt x="2512327" y="33744"/>
                  <a:pt x="2512327" y="75370"/>
                </a:cubicBezTo>
                <a:lnTo>
                  <a:pt x="2512327" y="2629534"/>
                </a:lnTo>
                <a:lnTo>
                  <a:pt x="0" y="2629534"/>
                </a:lnTo>
                <a:lnTo>
                  <a:pt x="0" y="75370"/>
                </a:lnTo>
                <a:cubicBezTo>
                  <a:pt x="0" y="33744"/>
                  <a:pt x="33743" y="0"/>
                  <a:pt x="75370" y="0"/>
                </a:cubicBezTo>
                <a:close/>
              </a:path>
            </a:pathLst>
          </a:custGeom>
          <a:ln w="3175">
            <a:solidFill>
              <a:schemeClr val="accent1"/>
            </a:solidFill>
          </a:ln>
        </p:spPr>
      </p:pic>
      <p:pic>
        <p:nvPicPr>
          <p:cNvPr id="85" name="图片 84"/>
          <p:cNvPicPr/>
          <p:nvPr/>
        </p:nvPicPr>
        <p:blipFill rotWithShape="1">
          <a:blip r:embed="rId5" cstate="email">
            <a:extLst>
              <a:ext uri="{28A0092B-C50C-407E-A947-70E740481C1C}">
                <a14:useLocalDpi xmlns:a14="http://schemas.microsoft.com/office/drawing/2010/main"/>
              </a:ext>
            </a:extLst>
          </a:blip>
          <a:srcRect/>
          <a:stretch>
            <a:fillRect/>
          </a:stretch>
        </p:blipFill>
        <p:spPr>
          <a:xfrm>
            <a:off x="9006531" y="1895249"/>
            <a:ext cx="2512328" cy="2629534"/>
          </a:xfrm>
          <a:custGeom>
            <a:avLst/>
            <a:gdLst>
              <a:gd name="connsiteX0" fmla="*/ 75370 w 2512328"/>
              <a:gd name="connsiteY0" fmla="*/ 0 h 2629534"/>
              <a:gd name="connsiteX1" fmla="*/ 2436958 w 2512328"/>
              <a:gd name="connsiteY1" fmla="*/ 0 h 2629534"/>
              <a:gd name="connsiteX2" fmla="*/ 2512328 w 2512328"/>
              <a:gd name="connsiteY2" fmla="*/ 75370 h 2629534"/>
              <a:gd name="connsiteX3" fmla="*/ 2512328 w 2512328"/>
              <a:gd name="connsiteY3" fmla="*/ 2629534 h 2629534"/>
              <a:gd name="connsiteX4" fmla="*/ 0 w 2512328"/>
              <a:gd name="connsiteY4" fmla="*/ 2629534 h 2629534"/>
              <a:gd name="connsiteX5" fmla="*/ 0 w 2512328"/>
              <a:gd name="connsiteY5" fmla="*/ 75370 h 2629534"/>
              <a:gd name="connsiteX6" fmla="*/ 75370 w 2512328"/>
              <a:gd name="connsiteY6" fmla="*/ 0 h 26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2328" h="2629534">
                <a:moveTo>
                  <a:pt x="75370" y="0"/>
                </a:moveTo>
                <a:lnTo>
                  <a:pt x="2436958" y="0"/>
                </a:lnTo>
                <a:cubicBezTo>
                  <a:pt x="2478584" y="0"/>
                  <a:pt x="2512328" y="33744"/>
                  <a:pt x="2512328" y="75370"/>
                </a:cubicBezTo>
                <a:lnTo>
                  <a:pt x="2512328" y="2629534"/>
                </a:lnTo>
                <a:lnTo>
                  <a:pt x="0" y="2629534"/>
                </a:lnTo>
                <a:lnTo>
                  <a:pt x="0" y="75370"/>
                </a:lnTo>
                <a:cubicBezTo>
                  <a:pt x="0" y="33744"/>
                  <a:pt x="33744" y="0"/>
                  <a:pt x="75370" y="0"/>
                </a:cubicBezTo>
                <a:close/>
              </a:path>
            </a:pathLst>
          </a:custGeom>
          <a:ln w="3175">
            <a:solidFill>
              <a:schemeClr val="accent1"/>
            </a:solidFill>
          </a:ln>
        </p:spPr>
      </p:pic>
      <p:sp>
        <p:nvSpPr>
          <p:cNvPr id="71" name="灯片编号占位符 7"/>
          <p:cNvSpPr txBox="1"/>
          <p:nvPr/>
        </p:nvSpPr>
        <p:spPr>
          <a:xfrm>
            <a:off x="8786812" y="6403651"/>
            <a:ext cx="2909888" cy="206381"/>
          </a:xfrm>
          <a:prstGeom prst="rect">
            <a:avLst/>
          </a:prstGeom>
        </p:spPr>
        <p:txBody>
          <a:bodyPr vert="horz" lIns="91440" tIns="45720" rIns="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800"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黑体" panose="02010609060101010101" pitchFamily="49"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770902156"/>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DE817988-E342-4BD4-B31D-A841910442C3}"/>
              </a:ext>
            </a:extLst>
          </p:cNvPr>
          <p:cNvSpPr/>
          <p:nvPr/>
        </p:nvSpPr>
        <p:spPr>
          <a:xfrm>
            <a:off x="5876819" y="1270018"/>
            <a:ext cx="6030948" cy="780842"/>
          </a:xfrm>
          <a:prstGeom prst="rect">
            <a:avLst/>
          </a:prstGeom>
          <a:solidFill>
            <a:srgbClr val="043E6F"/>
          </a:solidFill>
          <a:ln>
            <a:noFill/>
          </a:ln>
          <a:effectLst/>
        </p:spPr>
        <p:txBody>
          <a:bodyPr wrap="square" anchor="ctr">
            <a:noAutofit/>
          </a:bodyPr>
          <a:lstStyle/>
          <a:p>
            <a:pPr marL="285750" indent="-285750" algn="ctr"/>
            <a:r>
              <a:rPr kumimoji="1" lang="zh-CN" altLang="en-US" sz="2400" b="1" dirty="0">
                <a:solidFill>
                  <a:schemeClr val="bg1"/>
                </a:solidFill>
                <a:latin typeface="Arial" panose="020B0604020202020204" pitchFamily="34" charset="0"/>
                <a:cs typeface="Arial" panose="020B0604020202020204" pitchFamily="34" charset="0"/>
              </a:rPr>
              <a:t>思谋工业</a:t>
            </a:r>
            <a:r>
              <a:rPr kumimoji="1" lang="en-US" altLang="zh-CN" sz="2400" b="1" dirty="0">
                <a:solidFill>
                  <a:schemeClr val="bg1"/>
                </a:solidFill>
                <a:latin typeface="Arial" panose="020B0604020202020204" pitchFamily="34" charset="0"/>
                <a:cs typeface="Arial" panose="020B0604020202020204" pitchFamily="34" charset="0"/>
              </a:rPr>
              <a:t>AI</a:t>
            </a:r>
            <a:r>
              <a:rPr kumimoji="1" lang="zh-CN" altLang="en-US" sz="2400" b="1" dirty="0">
                <a:solidFill>
                  <a:schemeClr val="bg1"/>
                </a:solidFill>
                <a:latin typeface="Arial" panose="020B0604020202020204" pitchFamily="34" charset="0"/>
                <a:cs typeface="Arial" panose="020B0604020202020204" pitchFamily="34" charset="0"/>
              </a:rPr>
              <a:t>算法</a:t>
            </a:r>
            <a:endParaRPr kumimoji="1" lang="en-US" altLang="zh-CN" sz="2400" b="1" dirty="0">
              <a:solidFill>
                <a:schemeClr val="bg1"/>
              </a:solidFill>
              <a:latin typeface="Arial" panose="020B0604020202020204" pitchFamily="34" charset="0"/>
              <a:cs typeface="Arial" panose="020B0604020202020204" pitchFamily="34" charset="0"/>
            </a:endParaRPr>
          </a:p>
          <a:p>
            <a:pPr marL="285750" indent="-285750" algn="ctr"/>
            <a:endParaRPr lang="zh-CN" altLang="en-US" sz="2400" b="1" dirty="0">
              <a:solidFill>
                <a:schemeClr val="bg1"/>
              </a:solidFill>
              <a:latin typeface="Arial" panose="020B0604020202020204" pitchFamily="34" charset="0"/>
              <a:cs typeface="Arial" panose="020B0604020202020204" pitchFamily="34" charset="0"/>
            </a:endParaRPr>
          </a:p>
        </p:txBody>
      </p:sp>
      <p:grpSp>
        <p:nvGrpSpPr>
          <p:cNvPr id="4" name="组合 3">
            <a:extLst>
              <a:ext uri="{FF2B5EF4-FFF2-40B4-BE49-F238E27FC236}">
                <a16:creationId xmlns:a16="http://schemas.microsoft.com/office/drawing/2014/main" id="{6D8FFA45-860F-4F3C-9EB3-E9A5853E4E5D}"/>
              </a:ext>
            </a:extLst>
          </p:cNvPr>
          <p:cNvGrpSpPr/>
          <p:nvPr/>
        </p:nvGrpSpPr>
        <p:grpSpPr>
          <a:xfrm>
            <a:off x="640039" y="3251196"/>
            <a:ext cx="3745965" cy="2425235"/>
            <a:chOff x="1031625" y="3809115"/>
            <a:chExt cx="3041151" cy="1968920"/>
          </a:xfrm>
        </p:grpSpPr>
        <p:sp>
          <p:nvSpPr>
            <p:cNvPr id="5" name="任意形状 20">
              <a:extLst>
                <a:ext uri="{FF2B5EF4-FFF2-40B4-BE49-F238E27FC236}">
                  <a16:creationId xmlns:a16="http://schemas.microsoft.com/office/drawing/2014/main" id="{5B4B4645-2F75-4FBC-83DA-802BB604C5AB}"/>
                </a:ext>
              </a:extLst>
            </p:cNvPr>
            <p:cNvSpPr/>
            <p:nvPr/>
          </p:nvSpPr>
          <p:spPr>
            <a:xfrm flipH="1">
              <a:off x="2552201" y="3809115"/>
              <a:ext cx="1520575" cy="1968920"/>
            </a:xfrm>
            <a:custGeom>
              <a:avLst/>
              <a:gdLst>
                <a:gd name="connsiteX0" fmla="*/ 984460 w 1520576"/>
                <a:gd name="connsiteY0" fmla="*/ 0 h 1968920"/>
                <a:gd name="connsiteX1" fmla="*/ 1453712 w 1520576"/>
                <a:gd name="connsiteY1" fmla="*/ 118819 h 1968920"/>
                <a:gd name="connsiteX2" fmla="*/ 1520576 w 1520576"/>
                <a:gd name="connsiteY2" fmla="*/ 159440 h 1968920"/>
                <a:gd name="connsiteX3" fmla="*/ 1506270 w 1520576"/>
                <a:gd name="connsiteY3" fmla="*/ 168131 h 1968920"/>
                <a:gd name="connsiteX4" fmla="*/ 1072231 w 1520576"/>
                <a:gd name="connsiteY4" fmla="*/ 984460 h 1968920"/>
                <a:gd name="connsiteX5" fmla="*/ 1506270 w 1520576"/>
                <a:gd name="connsiteY5" fmla="*/ 1800790 h 1968920"/>
                <a:gd name="connsiteX6" fmla="*/ 1520576 w 1520576"/>
                <a:gd name="connsiteY6" fmla="*/ 1809481 h 1968920"/>
                <a:gd name="connsiteX7" fmla="*/ 1453712 w 1520576"/>
                <a:gd name="connsiteY7" fmla="*/ 1850101 h 1968920"/>
                <a:gd name="connsiteX8" fmla="*/ 984460 w 1520576"/>
                <a:gd name="connsiteY8" fmla="*/ 1968920 h 1968920"/>
                <a:gd name="connsiteX9" fmla="*/ 0 w 1520576"/>
                <a:gd name="connsiteY9" fmla="*/ 984460 h 1968920"/>
                <a:gd name="connsiteX10" fmla="*/ 984460 w 1520576"/>
                <a:gd name="connsiteY10" fmla="*/ 0 h 196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0576" h="1968920">
                  <a:moveTo>
                    <a:pt x="984460" y="0"/>
                  </a:moveTo>
                  <a:cubicBezTo>
                    <a:pt x="1154367" y="0"/>
                    <a:pt x="1314221" y="43043"/>
                    <a:pt x="1453712" y="118819"/>
                  </a:cubicBezTo>
                  <a:lnTo>
                    <a:pt x="1520576" y="159440"/>
                  </a:lnTo>
                  <a:lnTo>
                    <a:pt x="1506270" y="168131"/>
                  </a:lnTo>
                  <a:cubicBezTo>
                    <a:pt x="1244402" y="345045"/>
                    <a:pt x="1072231" y="644647"/>
                    <a:pt x="1072231" y="984460"/>
                  </a:cubicBezTo>
                  <a:cubicBezTo>
                    <a:pt x="1072231" y="1324274"/>
                    <a:pt x="1244402" y="1623875"/>
                    <a:pt x="1506270" y="1800790"/>
                  </a:cubicBezTo>
                  <a:lnTo>
                    <a:pt x="1520576" y="1809481"/>
                  </a:lnTo>
                  <a:lnTo>
                    <a:pt x="1453712" y="1850101"/>
                  </a:lnTo>
                  <a:cubicBezTo>
                    <a:pt x="1314221" y="1925877"/>
                    <a:pt x="1154367" y="1968920"/>
                    <a:pt x="984460" y="1968920"/>
                  </a:cubicBezTo>
                  <a:cubicBezTo>
                    <a:pt x="440758" y="1968920"/>
                    <a:pt x="0" y="1528162"/>
                    <a:pt x="0" y="984460"/>
                  </a:cubicBezTo>
                  <a:cubicBezTo>
                    <a:pt x="0" y="440758"/>
                    <a:pt x="440758" y="0"/>
                    <a:pt x="984460" y="0"/>
                  </a:cubicBezTo>
                  <a:close/>
                </a:path>
              </a:pathLst>
            </a:custGeom>
            <a:solidFill>
              <a:schemeClr val="bg1">
                <a:lumMod val="85000"/>
                <a:alpha val="55000"/>
              </a:schemeClr>
            </a:solidFill>
            <a:ln>
              <a:solidFill>
                <a:schemeClr val="bg1">
                  <a:lumMod val="75000"/>
                </a:schemeClr>
              </a:solidFill>
            </a:ln>
          </p:spPr>
          <p:txBody>
            <a:bodyPr wrap="square" rtlCol="0" anchor="ctr">
              <a:noAutofit/>
            </a:bodyPr>
            <a:lstStyle/>
            <a:p>
              <a:endParaRPr kumimoji="1" lang="zh-CN" altLang="en-US" sz="20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6" name="任意形状 17">
              <a:extLst>
                <a:ext uri="{FF2B5EF4-FFF2-40B4-BE49-F238E27FC236}">
                  <a16:creationId xmlns:a16="http://schemas.microsoft.com/office/drawing/2014/main" id="{58A9FD10-3B1D-4933-A851-CD7E38704835}"/>
                </a:ext>
              </a:extLst>
            </p:cNvPr>
            <p:cNvSpPr/>
            <p:nvPr/>
          </p:nvSpPr>
          <p:spPr>
            <a:xfrm>
              <a:off x="1031625" y="3809115"/>
              <a:ext cx="1520576" cy="1968920"/>
            </a:xfrm>
            <a:custGeom>
              <a:avLst/>
              <a:gdLst>
                <a:gd name="connsiteX0" fmla="*/ 984460 w 1520576"/>
                <a:gd name="connsiteY0" fmla="*/ 0 h 1968920"/>
                <a:gd name="connsiteX1" fmla="*/ 1453712 w 1520576"/>
                <a:gd name="connsiteY1" fmla="*/ 118819 h 1968920"/>
                <a:gd name="connsiteX2" fmla="*/ 1520576 w 1520576"/>
                <a:gd name="connsiteY2" fmla="*/ 159440 h 1968920"/>
                <a:gd name="connsiteX3" fmla="*/ 1506270 w 1520576"/>
                <a:gd name="connsiteY3" fmla="*/ 168131 h 1968920"/>
                <a:gd name="connsiteX4" fmla="*/ 1072231 w 1520576"/>
                <a:gd name="connsiteY4" fmla="*/ 984460 h 1968920"/>
                <a:gd name="connsiteX5" fmla="*/ 1506270 w 1520576"/>
                <a:gd name="connsiteY5" fmla="*/ 1800790 h 1968920"/>
                <a:gd name="connsiteX6" fmla="*/ 1520576 w 1520576"/>
                <a:gd name="connsiteY6" fmla="*/ 1809481 h 1968920"/>
                <a:gd name="connsiteX7" fmla="*/ 1453712 w 1520576"/>
                <a:gd name="connsiteY7" fmla="*/ 1850101 h 1968920"/>
                <a:gd name="connsiteX8" fmla="*/ 984460 w 1520576"/>
                <a:gd name="connsiteY8" fmla="*/ 1968920 h 1968920"/>
                <a:gd name="connsiteX9" fmla="*/ 0 w 1520576"/>
                <a:gd name="connsiteY9" fmla="*/ 984460 h 1968920"/>
                <a:gd name="connsiteX10" fmla="*/ 984460 w 1520576"/>
                <a:gd name="connsiteY10" fmla="*/ 0 h 196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0576" h="1968920">
                  <a:moveTo>
                    <a:pt x="984460" y="0"/>
                  </a:moveTo>
                  <a:cubicBezTo>
                    <a:pt x="1154367" y="0"/>
                    <a:pt x="1314221" y="43043"/>
                    <a:pt x="1453712" y="118819"/>
                  </a:cubicBezTo>
                  <a:lnTo>
                    <a:pt x="1520576" y="159440"/>
                  </a:lnTo>
                  <a:lnTo>
                    <a:pt x="1506270" y="168131"/>
                  </a:lnTo>
                  <a:cubicBezTo>
                    <a:pt x="1244402" y="345045"/>
                    <a:pt x="1072231" y="644647"/>
                    <a:pt x="1072231" y="984460"/>
                  </a:cubicBezTo>
                  <a:cubicBezTo>
                    <a:pt x="1072231" y="1324274"/>
                    <a:pt x="1244402" y="1623875"/>
                    <a:pt x="1506270" y="1800790"/>
                  </a:cubicBezTo>
                  <a:lnTo>
                    <a:pt x="1520576" y="1809481"/>
                  </a:lnTo>
                  <a:lnTo>
                    <a:pt x="1453712" y="1850101"/>
                  </a:lnTo>
                  <a:cubicBezTo>
                    <a:pt x="1314221" y="1925877"/>
                    <a:pt x="1154367" y="1968920"/>
                    <a:pt x="984460" y="1968920"/>
                  </a:cubicBezTo>
                  <a:cubicBezTo>
                    <a:pt x="440758" y="1968920"/>
                    <a:pt x="0" y="1528162"/>
                    <a:pt x="0" y="984460"/>
                  </a:cubicBezTo>
                  <a:cubicBezTo>
                    <a:pt x="0" y="440758"/>
                    <a:pt x="440758" y="0"/>
                    <a:pt x="984460" y="0"/>
                  </a:cubicBezTo>
                  <a:close/>
                </a:path>
              </a:pathLst>
            </a:custGeom>
            <a:solidFill>
              <a:srgbClr val="FFC000">
                <a:alpha val="55000"/>
              </a:srgbClr>
            </a:solidFill>
            <a:ln>
              <a:solidFill>
                <a:schemeClr val="bg1">
                  <a:lumMod val="75000"/>
                </a:schemeClr>
              </a:solidFill>
            </a:ln>
          </p:spPr>
          <p:txBody>
            <a:bodyPr wrap="square" rtlCol="0" anchor="ctr">
              <a:noAutofit/>
            </a:bodyPr>
            <a:lstStyle/>
            <a:p>
              <a:endParaRPr kumimoji="1" lang="zh-CN" altLang="en-US" sz="20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7" name="任意形状 19">
              <a:extLst>
                <a:ext uri="{FF2B5EF4-FFF2-40B4-BE49-F238E27FC236}">
                  <a16:creationId xmlns:a16="http://schemas.microsoft.com/office/drawing/2014/main" id="{CBDEBE00-0FF5-4007-A063-F7D9309438E4}"/>
                </a:ext>
              </a:extLst>
            </p:cNvPr>
            <p:cNvSpPr/>
            <p:nvPr/>
          </p:nvSpPr>
          <p:spPr>
            <a:xfrm>
              <a:off x="2104269" y="3968555"/>
              <a:ext cx="896689" cy="1650040"/>
            </a:xfrm>
            <a:custGeom>
              <a:avLst/>
              <a:gdLst>
                <a:gd name="connsiteX0" fmla="*/ 448345 w 896689"/>
                <a:gd name="connsiteY0" fmla="*/ 0 h 1650040"/>
                <a:gd name="connsiteX1" fmla="*/ 462650 w 896689"/>
                <a:gd name="connsiteY1" fmla="*/ 8691 h 1650040"/>
                <a:gd name="connsiteX2" fmla="*/ 896689 w 896689"/>
                <a:gd name="connsiteY2" fmla="*/ 825020 h 1650040"/>
                <a:gd name="connsiteX3" fmla="*/ 462650 w 896689"/>
                <a:gd name="connsiteY3" fmla="*/ 1641350 h 1650040"/>
                <a:gd name="connsiteX4" fmla="*/ 448345 w 896689"/>
                <a:gd name="connsiteY4" fmla="*/ 1650040 h 1650040"/>
                <a:gd name="connsiteX5" fmla="*/ 434039 w 896689"/>
                <a:gd name="connsiteY5" fmla="*/ 1641350 h 1650040"/>
                <a:gd name="connsiteX6" fmla="*/ 0 w 896689"/>
                <a:gd name="connsiteY6" fmla="*/ 825020 h 1650040"/>
                <a:gd name="connsiteX7" fmla="*/ 434039 w 896689"/>
                <a:gd name="connsiteY7" fmla="*/ 8691 h 165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6689" h="1650040">
                  <a:moveTo>
                    <a:pt x="448345" y="0"/>
                  </a:moveTo>
                  <a:lnTo>
                    <a:pt x="462650" y="8691"/>
                  </a:lnTo>
                  <a:cubicBezTo>
                    <a:pt x="724518" y="185605"/>
                    <a:pt x="896689" y="485206"/>
                    <a:pt x="896689" y="825020"/>
                  </a:cubicBezTo>
                  <a:cubicBezTo>
                    <a:pt x="896689" y="1164834"/>
                    <a:pt x="724518" y="1464435"/>
                    <a:pt x="462650" y="1641350"/>
                  </a:cubicBezTo>
                  <a:lnTo>
                    <a:pt x="448345" y="1650040"/>
                  </a:lnTo>
                  <a:lnTo>
                    <a:pt x="434039" y="1641350"/>
                  </a:lnTo>
                  <a:cubicBezTo>
                    <a:pt x="172171" y="1464435"/>
                    <a:pt x="0" y="1164834"/>
                    <a:pt x="0" y="825020"/>
                  </a:cubicBezTo>
                  <a:cubicBezTo>
                    <a:pt x="0" y="485206"/>
                    <a:pt x="172171" y="185605"/>
                    <a:pt x="434039" y="8691"/>
                  </a:cubicBezTo>
                  <a:close/>
                </a:path>
              </a:pathLst>
            </a:custGeom>
            <a:solidFill>
              <a:schemeClr val="accent5">
                <a:lumMod val="60000"/>
                <a:lumOff val="40000"/>
              </a:schemeClr>
            </a:solidFill>
            <a:ln w="76200">
              <a:solidFill>
                <a:schemeClr val="bg1">
                  <a:lumMod val="65000"/>
                </a:schemeClr>
              </a:solidFill>
            </a:ln>
          </p:spPr>
          <p:txBody>
            <a:bodyPr wrap="square" rtlCol="0" anchor="ctr">
              <a:noAutofit/>
            </a:bodyPr>
            <a:lstStyle/>
            <a:p>
              <a:endParaRPr kumimoji="1" lang="zh-CN" altLang="en-US" sz="20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p:txBody>
        </p:sp>
      </p:grpSp>
      <p:graphicFrame>
        <p:nvGraphicFramePr>
          <p:cNvPr id="8" name="表格 7">
            <a:extLst>
              <a:ext uri="{FF2B5EF4-FFF2-40B4-BE49-F238E27FC236}">
                <a16:creationId xmlns:a16="http://schemas.microsoft.com/office/drawing/2014/main" id="{6A00EFFE-AA9B-4451-83D7-6CE992DA92B6}"/>
              </a:ext>
            </a:extLst>
          </p:cNvPr>
          <p:cNvGraphicFramePr>
            <a:graphicFrameLocks noGrp="1"/>
          </p:cNvGraphicFramePr>
          <p:nvPr/>
        </p:nvGraphicFramePr>
        <p:xfrm>
          <a:off x="5098343" y="1665554"/>
          <a:ext cx="6809423" cy="4499392"/>
        </p:xfrm>
        <a:graphic>
          <a:graphicData uri="http://schemas.openxmlformats.org/drawingml/2006/table">
            <a:tbl>
              <a:tblPr/>
              <a:tblGrid>
                <a:gridCol w="778475">
                  <a:extLst>
                    <a:ext uri="{9D8B030D-6E8A-4147-A177-3AD203B41FA5}">
                      <a16:colId xmlns:a16="http://schemas.microsoft.com/office/drawing/2014/main" val="828670303"/>
                    </a:ext>
                  </a:extLst>
                </a:gridCol>
                <a:gridCol w="3065387">
                  <a:extLst>
                    <a:ext uri="{9D8B030D-6E8A-4147-A177-3AD203B41FA5}">
                      <a16:colId xmlns:a16="http://schemas.microsoft.com/office/drawing/2014/main" val="2449091346"/>
                    </a:ext>
                  </a:extLst>
                </a:gridCol>
                <a:gridCol w="2965561">
                  <a:extLst>
                    <a:ext uri="{9D8B030D-6E8A-4147-A177-3AD203B41FA5}">
                      <a16:colId xmlns:a16="http://schemas.microsoft.com/office/drawing/2014/main" val="3861342817"/>
                    </a:ext>
                  </a:extLst>
                </a:gridCol>
              </a:tblGrid>
              <a:tr h="280886">
                <a:tc>
                  <a:txBody>
                    <a:bodyPr/>
                    <a:lstStyle/>
                    <a:p>
                      <a:pPr algn="ctr"/>
                      <a:endParaRPr lang="en" sz="1600" b="0" dirty="0">
                        <a:solidFill>
                          <a:schemeClr val="bg1"/>
                        </a:solidFill>
                        <a:effectLst/>
                        <a:latin typeface="黑体" panose="02010609060101010101" pitchFamily="49" charset="-122"/>
                        <a:ea typeface="黑体" panose="02010609060101010101" pitchFamily="49" charset="-122"/>
                      </a:endParaRPr>
                    </a:p>
                  </a:txBody>
                  <a:tcPr marL="71662" marR="71662" marT="71662" marB="71662" anchor="ctr">
                    <a:lnL w="3175"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 sz="1600" b="1" dirty="0">
                          <a:solidFill>
                            <a:schemeClr val="bg1"/>
                          </a:solidFill>
                          <a:effectLst/>
                          <a:latin typeface="黑体" panose="02010609060101010101" pitchFamily="49" charset="-122"/>
                          <a:ea typeface="黑体" panose="02010609060101010101" pitchFamily="49" charset="-122"/>
                        </a:rPr>
                        <a:t>深度</a:t>
                      </a:r>
                      <a:r>
                        <a:rPr lang="zh-CN" altLang="en-US" sz="1600" b="1" dirty="0">
                          <a:solidFill>
                            <a:schemeClr val="bg1"/>
                          </a:solidFill>
                          <a:effectLst/>
                          <a:latin typeface="黑体" panose="02010609060101010101" pitchFamily="49" charset="-122"/>
                          <a:ea typeface="黑体" panose="02010609060101010101" pitchFamily="49" charset="-122"/>
                        </a:rPr>
                        <a:t>学习</a:t>
                      </a:r>
                      <a:endParaRPr lang="en" sz="1600" b="1" dirty="0">
                        <a:solidFill>
                          <a:schemeClr val="bg1"/>
                        </a:solidFill>
                        <a:effectLst/>
                        <a:latin typeface="黑体" panose="02010609060101010101" pitchFamily="49" charset="-122"/>
                        <a:ea typeface="黑体" panose="02010609060101010101" pitchFamily="49" charset="-122"/>
                      </a:endParaRP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55000"/>
                      </a:schemeClr>
                    </a:solidFill>
                  </a:tcPr>
                </a:tc>
                <a:tc>
                  <a:txBody>
                    <a:bodyPr/>
                    <a:lstStyle/>
                    <a:p>
                      <a:pPr algn="ctr"/>
                      <a:r>
                        <a:rPr lang="zh-CN" altLang="en-US" sz="1600" b="1" dirty="0">
                          <a:solidFill>
                            <a:schemeClr val="tx1"/>
                          </a:solidFill>
                          <a:effectLst/>
                          <a:latin typeface="黑体" panose="02010609060101010101" pitchFamily="49" charset="-122"/>
                          <a:ea typeface="黑体" panose="02010609060101010101" pitchFamily="49" charset="-122"/>
                        </a:rPr>
                        <a:t>机器视觉算法</a:t>
                      </a:r>
                      <a:endParaRPr lang="en" sz="1600" b="1" dirty="0">
                        <a:solidFill>
                          <a:schemeClr val="tx1"/>
                        </a:solidFill>
                        <a:effectLst/>
                        <a:latin typeface="黑体" panose="02010609060101010101" pitchFamily="49" charset="-122"/>
                        <a:ea typeface="黑体" panose="02010609060101010101" pitchFamily="49" charset="-122"/>
                      </a:endParaRP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488378461"/>
                  </a:ext>
                </a:extLst>
              </a:tr>
              <a:tr h="767374">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zh-CN" altLang="en-US" sz="1200" b="0" dirty="0">
                          <a:effectLst/>
                          <a:latin typeface="Arial" panose="020B0604020202020204" pitchFamily="34" charset="0"/>
                          <a:ea typeface="黑体" panose="02010609060101010101" pitchFamily="49" charset="-122"/>
                          <a:cs typeface="Arial" panose="020B0604020202020204" pitchFamily="34" charset="0"/>
                        </a:rPr>
                        <a:t>应用</a:t>
                      </a:r>
                      <a:endParaRPr lang="en" altLang="zh-CN" sz="1200" b="0" dirty="0">
                        <a:effectLst/>
                        <a:latin typeface="Arial" panose="020B0604020202020204" pitchFamily="34" charset="0"/>
                        <a:ea typeface="黑体" panose="02010609060101010101" pitchFamily="49" charset="-122"/>
                        <a:cs typeface="Arial" panose="020B0604020202020204" pitchFamily="34" charset="0"/>
                      </a:endParaRP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2700" lvl="1" indent="0" algn="l" fontAlgn="t">
                        <a:buFont typeface="Arial" panose="020B0604020202020204" pitchFamily="34" charset="0"/>
                        <a:buNone/>
                        <a:tabLst/>
                      </a:pPr>
                      <a:r>
                        <a:rPr lang="zh-CN" altLang="en" sz="1200" b="0" dirty="0">
                          <a:effectLst/>
                          <a:latin typeface="Arial" panose="020B0604020202020204" pitchFamily="34" charset="0"/>
                          <a:ea typeface="黑体" panose="02010609060101010101" pitchFamily="49" charset="-122"/>
                          <a:cs typeface="Arial" panose="020B0604020202020204" pitchFamily="34" charset="0"/>
                        </a:rPr>
                        <a:t>表面</a:t>
                      </a:r>
                      <a:r>
                        <a:rPr lang="zh-CN" altLang="en-US" sz="1200" b="0" dirty="0">
                          <a:effectLst/>
                          <a:latin typeface="Arial" panose="020B0604020202020204" pitchFamily="34" charset="0"/>
                          <a:ea typeface="黑体" panose="02010609060101010101" pitchFamily="49" charset="-122"/>
                          <a:cs typeface="Arial" panose="020B0604020202020204" pitchFamily="34" charset="0"/>
                        </a:rPr>
                        <a:t>缺陷检测</a:t>
                      </a:r>
                      <a:r>
                        <a:rPr lang="en" sz="1200" b="0" dirty="0">
                          <a:effectLst/>
                          <a:latin typeface="Arial" panose="020B0604020202020204" pitchFamily="34" charset="0"/>
                          <a:ea typeface="黑体" panose="02010609060101010101" pitchFamily="49" charset="-122"/>
                          <a:cs typeface="Arial" panose="020B0604020202020204" pitchFamily="34" charset="0"/>
                        </a:rPr>
                        <a:t> (</a:t>
                      </a:r>
                      <a:r>
                        <a:rPr lang="zh-CN" altLang="en-US" sz="1200" b="0" dirty="0">
                          <a:effectLst/>
                          <a:latin typeface="Arial" panose="020B0604020202020204" pitchFamily="34" charset="0"/>
                          <a:ea typeface="黑体" panose="02010609060101010101" pitchFamily="49" charset="-122"/>
                          <a:cs typeface="Arial" panose="020B0604020202020204" pitchFamily="34" charset="0"/>
                        </a:rPr>
                        <a:t>裂痕、刮伤</a:t>
                      </a:r>
                      <a:r>
                        <a:rPr lang="en" sz="1200" b="0" dirty="0">
                          <a:effectLst/>
                          <a:latin typeface="Arial" panose="020B0604020202020204" pitchFamily="34" charset="0"/>
                          <a:ea typeface="黑体" panose="02010609060101010101" pitchFamily="49" charset="-122"/>
                          <a:cs typeface="Arial" panose="020B0604020202020204" pitchFamily="34" charset="0"/>
                        </a:rPr>
                        <a:t>)</a:t>
                      </a:r>
                    </a:p>
                    <a:p>
                      <a:pPr marL="12700" lvl="1" indent="0" algn="l" fontAlgn="t">
                        <a:buFont typeface="Arial" panose="020B0604020202020204" pitchFamily="34" charset="0"/>
                        <a:buNone/>
                        <a:tabLst/>
                      </a:pPr>
                      <a:r>
                        <a:rPr lang="zh-CN" altLang="en" sz="1200" b="0" dirty="0">
                          <a:effectLst/>
                          <a:latin typeface="Arial" panose="020B0604020202020204" pitchFamily="34" charset="0"/>
                          <a:ea typeface="黑体" panose="02010609060101010101" pitchFamily="49" charset="-122"/>
                          <a:cs typeface="Arial" panose="020B0604020202020204" pitchFamily="34" charset="0"/>
                        </a:rPr>
                        <a:t>目标</a:t>
                      </a:r>
                      <a:r>
                        <a:rPr lang="zh-CN" altLang="en-US" sz="1200" b="0" dirty="0">
                          <a:effectLst/>
                          <a:latin typeface="Arial" panose="020B0604020202020204" pitchFamily="34" charset="0"/>
                          <a:ea typeface="黑体" panose="02010609060101010101" pitchFamily="49" charset="-122"/>
                          <a:cs typeface="Arial" panose="020B0604020202020204" pitchFamily="34" charset="0"/>
                        </a:rPr>
                        <a:t>检测</a:t>
                      </a:r>
                      <a:endParaRPr lang="en-US" altLang="zh-CN" sz="1200" b="0" dirty="0">
                        <a:effectLst/>
                        <a:latin typeface="Arial" panose="020B0604020202020204" pitchFamily="34" charset="0"/>
                        <a:ea typeface="黑体" panose="02010609060101010101" pitchFamily="49" charset="-122"/>
                        <a:cs typeface="Arial" panose="020B0604020202020204" pitchFamily="34" charset="0"/>
                      </a:endParaRPr>
                    </a:p>
                    <a:p>
                      <a:pPr marL="12700" lvl="1" indent="0" algn="l" fontAlgn="t">
                        <a:buFont typeface="Arial" panose="020B0604020202020204" pitchFamily="34" charset="0"/>
                        <a:buNone/>
                        <a:tabLst/>
                      </a:pPr>
                      <a:r>
                        <a:rPr lang="zh-CN" altLang="en-US" sz="1200" b="0" dirty="0">
                          <a:effectLst/>
                          <a:latin typeface="Arial" panose="020B0604020202020204" pitchFamily="34" charset="0"/>
                          <a:ea typeface="黑体" panose="02010609060101010101" pitchFamily="49" charset="-122"/>
                          <a:cs typeface="Arial" panose="020B0604020202020204" pitchFamily="34" charset="0"/>
                        </a:rPr>
                        <a:t>图像分类</a:t>
                      </a:r>
                      <a:endParaRPr lang="en" sz="1200" b="0" dirty="0">
                        <a:effectLst/>
                        <a:latin typeface="Arial" panose="020B0604020202020204" pitchFamily="34" charset="0"/>
                        <a:ea typeface="黑体" panose="02010609060101010101" pitchFamily="49" charset="-122"/>
                        <a:cs typeface="Arial" panose="020B0604020202020204" pitchFamily="34" charset="0"/>
                      </a:endParaRPr>
                    </a:p>
                    <a:p>
                      <a:pPr marL="12700" lvl="1" indent="0" algn="l" fontAlgn="t">
                        <a:buFont typeface="Arial" panose="020B0604020202020204" pitchFamily="34" charset="0"/>
                        <a:buNone/>
                        <a:tabLst/>
                      </a:pPr>
                      <a:r>
                        <a:rPr lang="zh-CN" altLang="en-US" sz="1200" b="0" dirty="0">
                          <a:effectLst/>
                          <a:latin typeface="Arial" panose="020B0604020202020204" pitchFamily="34" charset="0"/>
                          <a:ea typeface="黑体" panose="02010609060101010101" pitchFamily="49" charset="-122"/>
                          <a:cs typeface="Arial" panose="020B0604020202020204" pitchFamily="34" charset="0"/>
                        </a:rPr>
                        <a:t>食品、工业产品、铸造产品、纺织物检测、</a:t>
                      </a:r>
                      <a:r>
                        <a:rPr lang="zh-CN" altLang="en" sz="1200" b="0" dirty="0">
                          <a:effectLst/>
                          <a:latin typeface="Arial" panose="020B0604020202020204" pitchFamily="34" charset="0"/>
                          <a:ea typeface="黑体" panose="02010609060101010101" pitchFamily="49" charset="-122"/>
                          <a:cs typeface="Arial" panose="020B0604020202020204" pitchFamily="34" charset="0"/>
                        </a:rPr>
                        <a:t>医疗</a:t>
                      </a:r>
                      <a:r>
                        <a:rPr lang="zh-CN" altLang="en-US" sz="1200" b="0" dirty="0">
                          <a:effectLst/>
                          <a:latin typeface="Arial" panose="020B0604020202020204" pitchFamily="34" charset="0"/>
                          <a:ea typeface="黑体" panose="02010609060101010101" pitchFamily="49" charset="-122"/>
                          <a:cs typeface="Arial" panose="020B0604020202020204" pitchFamily="34" charset="0"/>
                        </a:rPr>
                        <a:t>影像分析</a:t>
                      </a:r>
                      <a:endParaRPr lang="en" sz="1200" b="0" dirty="0">
                        <a:effectLst/>
                        <a:latin typeface="Arial" panose="020B0604020202020204" pitchFamily="34" charset="0"/>
                        <a:ea typeface="黑体" panose="02010609060101010101" pitchFamily="49" charset="-122"/>
                        <a:cs typeface="Arial" panose="020B0604020202020204" pitchFamily="34" charset="0"/>
                      </a:endParaRP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2700" lvl="1" indent="0" algn="l" defTabSz="914400" rtl="0" eaLnBrk="1" fontAlgn="t" latinLnBrk="0" hangingPunct="1">
                        <a:buFont typeface="Arial" panose="020B0604020202020204" pitchFamily="34" charset="0"/>
                        <a:buNone/>
                        <a:tabLst/>
                      </a:pPr>
                      <a:r>
                        <a:rPr lang="zh-CN" altLang="e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二维</a:t>
                      </a:r>
                      <a:r>
                        <a:rPr lang="zh-CN" altLang="en-US"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测量</a:t>
                      </a:r>
                      <a:endParaRPr lang="e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endParaRPr>
                    </a:p>
                    <a:p>
                      <a:pPr marL="12700" lvl="1" indent="0" algn="l" defTabSz="914400" rtl="0" eaLnBrk="1" fontAlgn="t" latinLnBrk="0" hangingPunct="1">
                        <a:buFont typeface="Arial" panose="020B0604020202020204" pitchFamily="34" charset="0"/>
                        <a:buNone/>
                        <a:tabLst/>
                      </a:pPr>
                      <a:r>
                        <a:rPr lang="zh-CN" altLang="e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编码</a:t>
                      </a:r>
                      <a:r>
                        <a:rPr lang="zh-CN" altLang="en-US"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识别</a:t>
                      </a:r>
                      <a:endParaRPr lang="e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endParaRPr>
                    </a:p>
                    <a:p>
                      <a:pPr marL="12700" lvl="1" indent="0" algn="l" defTabSz="914400" rtl="0" eaLnBrk="1" fontAlgn="t" latinLnBrk="0" hangingPunct="1">
                        <a:buFont typeface="Arial" panose="020B0604020202020204" pitchFamily="34" charset="0"/>
                        <a:buNone/>
                        <a:tabLst/>
                      </a:pPr>
                      <a:r>
                        <a:rPr lang="zh-CN" altLang="en-US"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存在</a:t>
                      </a:r>
                      <a:r>
                        <a:rPr lang="en-US" altLang="zh-C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a:t>
                      </a:r>
                      <a:r>
                        <a:rPr lang="zh-CN" altLang="en-US"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不存在检测</a:t>
                      </a:r>
                      <a:br>
                        <a:rPr lang="en-US" altLang="zh-C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br>
                      <a:r>
                        <a:rPr lang="zh-CN" altLang="e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机器</a:t>
                      </a:r>
                      <a:r>
                        <a:rPr lang="zh-CN" altLang="en-US"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手臂引导</a:t>
                      </a:r>
                      <a:endParaRPr lang="en-US" altLang="zh-C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endParaRPr>
                    </a:p>
                    <a:p>
                      <a:pPr marL="12700" lvl="1" indent="0" algn="l" defTabSz="914400" rtl="0" eaLnBrk="1" fontAlgn="t" latinLnBrk="0" hangingPunct="1">
                        <a:buFont typeface="Arial" panose="020B0604020202020204" pitchFamily="34" charset="0"/>
                        <a:buNone/>
                        <a:tabLst/>
                      </a:pPr>
                      <a:r>
                        <a:rPr lang="zh-CN" altLang="en-US"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印刷检测</a:t>
                      </a:r>
                      <a:endParaRPr lang="e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endParaRP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3308291"/>
                  </a:ext>
                </a:extLst>
              </a:tr>
              <a:tr h="369338">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zh-CN" altLang="en-US"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特征</a:t>
                      </a:r>
                      <a:endParaRPr lang="en" altLang="zh-C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endParaRP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2700" lvl="1" indent="0" algn="l" defTabSz="914400" rtl="0" eaLnBrk="1" fontAlgn="t" latinLnBrk="0" hangingPunct="1">
                        <a:buFont typeface="Arial" panose="020B0604020202020204" pitchFamily="34" charset="0"/>
                        <a:buNone/>
                        <a:tabLst/>
                      </a:pPr>
                      <a:r>
                        <a:rPr lang="zh-CN" altLang="e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对象</a:t>
                      </a:r>
                      <a:r>
                        <a:rPr lang="zh-CN" altLang="en-US"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不固定</a:t>
                      </a:r>
                      <a:endParaRPr lang="e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endParaRPr>
                    </a:p>
                    <a:p>
                      <a:pPr marL="12700" lvl="1" indent="0" algn="l" defTabSz="914400" rtl="0" eaLnBrk="1" fontAlgn="t" latinLnBrk="0" hangingPunct="1">
                        <a:buFont typeface="Arial" panose="020B0604020202020204" pitchFamily="34" charset="0"/>
                        <a:buNone/>
                        <a:tabLst/>
                      </a:pPr>
                      <a:r>
                        <a:rPr lang="zh-CN" altLang="e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方位</a:t>
                      </a:r>
                      <a:r>
                        <a:rPr lang="zh-CN" altLang="en-US"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多变</a:t>
                      </a:r>
                      <a:endParaRPr lang="e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endParaRP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zh-CN" altLang="en-US"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固定对象</a:t>
                      </a:r>
                      <a:endParaRPr lang="e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endParaRPr>
                    </a:p>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zh-CN" altLang="e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固定</a:t>
                      </a:r>
                      <a:r>
                        <a:rPr lang="zh-CN" altLang="en-US"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rPr>
                        <a:t>方位</a:t>
                      </a:r>
                      <a:endParaRPr lang="en" sz="1200" b="0" kern="1200" dirty="0">
                        <a:solidFill>
                          <a:schemeClr val="tx1"/>
                        </a:solidFill>
                        <a:effectLst/>
                        <a:latin typeface="Arial" panose="020B0604020202020204" pitchFamily="34" charset="0"/>
                        <a:ea typeface="黑体" panose="02010609060101010101" pitchFamily="49" charset="-122"/>
                        <a:cs typeface="Arial" panose="020B0604020202020204" pitchFamily="34" charset="0"/>
                      </a:endParaRP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1913512"/>
                  </a:ext>
                </a:extLst>
              </a:tr>
              <a:tr h="389462">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zh-CN" altLang="en-US" sz="1200" b="0" dirty="0">
                          <a:solidFill>
                            <a:prstClr val="black"/>
                          </a:solidFill>
                          <a:latin typeface="Arial" panose="020B0604020202020204" pitchFamily="34" charset="0"/>
                          <a:ea typeface="黑体" panose="02010609060101010101" pitchFamily="49" charset="-122"/>
                          <a:cs typeface="Arial" panose="020B0604020202020204" pitchFamily="34" charset="0"/>
                        </a:rPr>
                        <a:t>应对缺陷变化</a:t>
                      </a: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rPr>
                        <a:t>内置各种工具，当缺陷出现变化，判片人员可以将缺陷图片重新输入训练平台优化模型。</a:t>
                      </a: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rPr>
                        <a:t>当缺陷出现变化时，运维工程师需要大量工作调整模型，运维工作量非常大。</a:t>
                      </a: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22747702"/>
                  </a:ext>
                </a:extLst>
              </a:tr>
              <a:tr h="369338">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zh-CN" altLang="en-US" sz="1200" b="0" dirty="0">
                          <a:solidFill>
                            <a:prstClr val="black"/>
                          </a:solidFill>
                          <a:latin typeface="Arial" panose="020B0604020202020204" pitchFamily="34" charset="0"/>
                          <a:ea typeface="黑体" panose="02010609060101010101" pitchFamily="49" charset="-122"/>
                          <a:cs typeface="Arial" panose="020B0604020202020204" pitchFamily="34" charset="0"/>
                        </a:rPr>
                        <a:t>满足数据指标</a:t>
                      </a: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rPr>
                        <a:t>能识别和分析复杂无规律缺陷</a:t>
                      </a: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rPr>
                        <a:t>无法分析复杂无规律缺陷，开发工作量巨大</a:t>
                      </a: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9951810"/>
                  </a:ext>
                </a:extLst>
              </a:tr>
              <a:tr h="502017">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zh-CN" altLang="en-US" sz="1200" b="0" dirty="0">
                          <a:solidFill>
                            <a:prstClr val="black"/>
                          </a:solidFill>
                          <a:latin typeface="Arial" panose="020B0604020202020204" pitchFamily="34" charset="0"/>
                          <a:ea typeface="黑体" panose="02010609060101010101" pitchFamily="49" charset="-122"/>
                          <a:cs typeface="Arial" panose="020B0604020202020204" pitchFamily="34" charset="0"/>
                        </a:rPr>
                        <a:t>应对复杂图像</a:t>
                      </a: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rPr>
                        <a:t>传统视觉用模板匹配和特征提取方式准确率和误判率很难突破天花板</a:t>
                      </a:r>
                    </a:p>
                    <a:p>
                      <a:pPr marL="12700" lvl="1" indent="0" algn="l" fontAlgn="t">
                        <a:buFont typeface="Arial" panose="020B0604020202020204" pitchFamily="34" charset="0"/>
                        <a:buNone/>
                        <a:tabLst/>
                      </a:pPr>
                      <a:endParaRPr lang="en" sz="1200" b="0" dirty="0">
                        <a:latin typeface="Arial" panose="020B0604020202020204" pitchFamily="34" charset="0"/>
                        <a:ea typeface="黑体" panose="02010609060101010101" pitchFamily="49" charset="-122"/>
                        <a:cs typeface="Arial" panose="020B0604020202020204" pitchFamily="34" charset="0"/>
                      </a:endParaRP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rPr>
                        <a:t>大数据量学习可以达到较高的准确率高，低误判率</a:t>
                      </a: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64073399"/>
                  </a:ext>
                </a:extLst>
              </a:tr>
              <a:tr h="236660">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zh-CN" altLang="en-US" sz="1200" b="0" dirty="0">
                          <a:solidFill>
                            <a:prstClr val="black"/>
                          </a:solidFill>
                          <a:latin typeface="Arial" panose="020B0604020202020204" pitchFamily="34" charset="0"/>
                          <a:ea typeface="黑体" panose="02010609060101010101" pitchFamily="49" charset="-122"/>
                          <a:cs typeface="Arial" panose="020B0604020202020204" pitchFamily="34" charset="0"/>
                        </a:rPr>
                        <a:t>硬件</a:t>
                      </a: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zh-CN" altLang="en" sz="1200" b="0" i="0" u="none" strike="noStrike" kern="1200" cap="none" spc="0" normalizeH="0" baseline="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rPr>
                        <a:t>硬件</a:t>
                      </a:r>
                      <a:r>
                        <a:rPr kumimoji="0" lang="zh-CN" altLang="en-US" sz="1200" b="0" i="0" u="none" strike="noStrike" kern="1200" cap="none" spc="0" normalizeH="0" baseline="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rPr>
                        <a:t>开销更高、需要</a:t>
                      </a:r>
                      <a:r>
                        <a:rPr kumimoji="0" lang="en-US" altLang="zh-CN" sz="1200" b="0" i="0" u="none" strike="noStrike" kern="1200" cap="none" spc="0" normalizeH="0" baseline="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rPr>
                        <a:t>GPU</a:t>
                      </a:r>
                      <a:endParaRPr kumimoji="0" lang="en" sz="1200" b="0" i="0" u="none" strike="noStrike" kern="1200" cap="none" spc="0" normalizeH="0" baseline="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endParaRP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rPr>
                        <a:t>硬件开销小、</a:t>
                      </a:r>
                      <a:r>
                        <a:rPr kumimoji="0" lang="en-US" altLang="zh-CN" sz="12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rPr>
                        <a:t>CPU</a:t>
                      </a: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rPr>
                        <a:t>即可</a:t>
                      </a: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1676256"/>
                  </a:ext>
                </a:extLst>
              </a:tr>
              <a:tr h="369338">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zh-CN" altLang="en-US" sz="1200" b="0" dirty="0">
                          <a:solidFill>
                            <a:prstClr val="black"/>
                          </a:solidFill>
                          <a:latin typeface="Arial" panose="020B0604020202020204" pitchFamily="34" charset="0"/>
                          <a:ea typeface="黑体" panose="02010609060101010101" pitchFamily="49" charset="-122"/>
                          <a:cs typeface="Arial" panose="020B0604020202020204" pitchFamily="34" charset="0"/>
                        </a:rPr>
                        <a:t>鲁棒性</a:t>
                      </a: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zh-CN" altLang="en" sz="1200" b="0" i="0" u="none" strike="noStrike" kern="1200" cap="none" spc="0" normalizeH="0" baseline="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rPr>
                        <a:t>鲁棒性</a:t>
                      </a:r>
                      <a:r>
                        <a:rPr kumimoji="0" lang="zh-CN" altLang="en-US" sz="1200" b="0" i="0" u="none" strike="noStrike" kern="1200" cap="none" spc="0" normalizeH="0" baseline="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rPr>
                        <a:t>极高</a:t>
                      </a:r>
                      <a:endParaRPr kumimoji="0" lang="en" sz="1200" b="0" i="0" u="none" strike="noStrike" kern="1200" cap="none" spc="0" normalizeH="0" baseline="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endParaRP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2700" marR="0" lvl="1"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rPr>
                        <a:t>特征人为设定、只能处理特定场景，鲁棒性差、无法应对“噪声”数据干扰</a:t>
                      </a:r>
                    </a:p>
                  </a:txBody>
                  <a:tcPr marL="71662" marR="71662" marT="71662" marB="71662"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53943360"/>
                  </a:ext>
                </a:extLst>
              </a:tr>
            </a:tbl>
          </a:graphicData>
        </a:graphic>
      </p:graphicFrame>
      <p:sp>
        <p:nvSpPr>
          <p:cNvPr id="9" name="矩形 8">
            <a:extLst>
              <a:ext uri="{FF2B5EF4-FFF2-40B4-BE49-F238E27FC236}">
                <a16:creationId xmlns:a16="http://schemas.microsoft.com/office/drawing/2014/main" id="{FC85ECC7-0E2E-462E-B20A-9E5D85B99346}"/>
              </a:ext>
            </a:extLst>
          </p:cNvPr>
          <p:cNvSpPr/>
          <p:nvPr/>
        </p:nvSpPr>
        <p:spPr>
          <a:xfrm>
            <a:off x="493716" y="2050860"/>
            <a:ext cx="4052883" cy="1200329"/>
          </a:xfrm>
          <a:prstGeom prst="rect">
            <a:avLst/>
          </a:prstGeom>
        </p:spPr>
        <p:txBody>
          <a:bodyPr wrap="square">
            <a:spAutoFit/>
          </a:bodyPr>
          <a:lstStyle/>
          <a:p>
            <a:r>
              <a:rPr lang="zh-CN" altLang="en" sz="2400" b="1" dirty="0">
                <a:solidFill>
                  <a:schemeClr val="accent1"/>
                </a:solidFill>
                <a:latin typeface="Arial" panose="020B0604020202020204" pitchFamily="34" charset="0"/>
                <a:cs typeface="Arial" panose="020B0604020202020204" pitchFamily="34" charset="0"/>
              </a:rPr>
              <a:t>深度</a:t>
            </a:r>
            <a:r>
              <a:rPr lang="zh-CN" altLang="en-US" sz="2400" b="1" dirty="0">
                <a:solidFill>
                  <a:schemeClr val="accent1"/>
                </a:solidFill>
                <a:latin typeface="Arial" panose="020B0604020202020204" pitchFamily="34" charset="0"/>
                <a:cs typeface="Arial" panose="020B0604020202020204" pitchFamily="34" charset="0"/>
              </a:rPr>
              <a:t>学习</a:t>
            </a:r>
            <a:r>
              <a:rPr lang="zh-CN" altLang="en-US" sz="1200" b="1" dirty="0">
                <a:solidFill>
                  <a:schemeClr val="accent1"/>
                </a:solidFill>
                <a:latin typeface="Arial" panose="020B0604020202020204" pitchFamily="34" charset="0"/>
                <a:cs typeface="Arial" panose="020B0604020202020204" pitchFamily="34" charset="0"/>
              </a:rPr>
              <a:t>  </a:t>
            </a:r>
            <a:r>
              <a:rPr lang="en-US" altLang="zh-CN" sz="1600" dirty="0">
                <a:solidFill>
                  <a:srgbClr val="484848"/>
                </a:solidFill>
                <a:latin typeface="Arial" panose="020B0604020202020204" pitchFamily="34" charset="0"/>
                <a:cs typeface="Arial" panose="020B0604020202020204" pitchFamily="34" charset="0"/>
              </a:rPr>
              <a:t>Deep</a:t>
            </a:r>
            <a:r>
              <a:rPr lang="zh-CN" altLang="en-US" sz="1600" dirty="0">
                <a:solidFill>
                  <a:srgbClr val="484848"/>
                </a:solidFill>
                <a:latin typeface="Arial" panose="020B0604020202020204" pitchFamily="34" charset="0"/>
                <a:cs typeface="Arial" panose="020B0604020202020204" pitchFamily="34" charset="0"/>
              </a:rPr>
              <a:t> </a:t>
            </a:r>
            <a:r>
              <a:rPr lang="en-US" altLang="zh-CN" sz="1600" dirty="0">
                <a:solidFill>
                  <a:srgbClr val="484848"/>
                </a:solidFill>
                <a:latin typeface="Arial" panose="020B0604020202020204" pitchFamily="34" charset="0"/>
                <a:cs typeface="Arial" panose="020B0604020202020204" pitchFamily="34" charset="0"/>
              </a:rPr>
              <a:t>Learning</a:t>
            </a:r>
            <a:r>
              <a:rPr lang="zh-CN" altLang="en-US" sz="1600" dirty="0">
                <a:solidFill>
                  <a:srgbClr val="484848"/>
                </a:solidFill>
                <a:latin typeface="Arial" panose="020B0604020202020204" pitchFamily="34" charset="0"/>
                <a:cs typeface="Arial" panose="020B0604020202020204" pitchFamily="34" charset="0"/>
              </a:rPr>
              <a:t>是一种新的可靠解决方案 ，可以用来解决传统机器视觉在过去无法解决的问题。</a:t>
            </a:r>
            <a:endParaRPr lang="en-US" altLang="zh-CN" sz="1600" dirty="0">
              <a:solidFill>
                <a:srgbClr val="484848"/>
              </a:solidFill>
              <a:latin typeface="Arial" panose="020B0604020202020204" pitchFamily="34" charset="0"/>
              <a:cs typeface="Arial" panose="020B0604020202020204" pitchFamily="34" charset="0"/>
            </a:endParaRPr>
          </a:p>
          <a:p>
            <a:endParaRPr lang="en-US" altLang="zh-CN" sz="1600" dirty="0">
              <a:solidFill>
                <a:srgbClr val="484848"/>
              </a:solidFill>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C1B8C60D-AE97-4175-B53B-A107E06245EF}"/>
              </a:ext>
            </a:extLst>
          </p:cNvPr>
          <p:cNvSpPr/>
          <p:nvPr/>
        </p:nvSpPr>
        <p:spPr>
          <a:xfrm>
            <a:off x="1110999" y="4171425"/>
            <a:ext cx="595035" cy="584775"/>
          </a:xfrm>
          <a:prstGeom prst="rect">
            <a:avLst/>
          </a:prstGeom>
        </p:spPr>
        <p:txBody>
          <a:bodyPr wrap="square">
            <a:spAutoFit/>
          </a:bodyPr>
          <a:lstStyle/>
          <a:p>
            <a:r>
              <a:rPr lang="zh-CN" altLang="en" sz="1600" b="1" dirty="0">
                <a:solidFill>
                  <a:schemeClr val="tx1">
                    <a:lumMod val="75000"/>
                    <a:lumOff val="25000"/>
                  </a:schemeClr>
                </a:solidFill>
                <a:latin typeface="Arial" panose="020B0604020202020204" pitchFamily="34" charset="0"/>
                <a:cs typeface="Arial" panose="020B0604020202020204" pitchFamily="34" charset="0"/>
              </a:rPr>
              <a:t>深度</a:t>
            </a:r>
            <a:endParaRPr lang="en-US" altLang="zh-CN" sz="1600" b="1" dirty="0">
              <a:solidFill>
                <a:schemeClr val="tx1">
                  <a:lumMod val="75000"/>
                  <a:lumOff val="25000"/>
                </a:schemeClr>
              </a:solidFill>
              <a:latin typeface="Arial" panose="020B0604020202020204" pitchFamily="34" charset="0"/>
              <a:cs typeface="Arial" panose="020B0604020202020204" pitchFamily="34" charset="0"/>
            </a:endParaRPr>
          </a:p>
          <a:p>
            <a:r>
              <a:rPr lang="zh-CN" altLang="en-US" sz="1600" b="1" dirty="0">
                <a:solidFill>
                  <a:schemeClr val="tx1">
                    <a:lumMod val="75000"/>
                    <a:lumOff val="25000"/>
                  </a:schemeClr>
                </a:solidFill>
                <a:latin typeface="Arial" panose="020B0604020202020204" pitchFamily="34" charset="0"/>
                <a:cs typeface="Arial" panose="020B0604020202020204" pitchFamily="34" charset="0"/>
              </a:rPr>
              <a:t>学习</a:t>
            </a:r>
          </a:p>
        </p:txBody>
      </p:sp>
      <p:sp>
        <p:nvSpPr>
          <p:cNvPr id="11" name="矩形 10">
            <a:extLst>
              <a:ext uri="{FF2B5EF4-FFF2-40B4-BE49-F238E27FC236}">
                <a16:creationId xmlns:a16="http://schemas.microsoft.com/office/drawing/2014/main" id="{0009631C-1864-472E-9C94-86FA3B9DA264}"/>
              </a:ext>
            </a:extLst>
          </p:cNvPr>
          <p:cNvSpPr/>
          <p:nvPr/>
        </p:nvSpPr>
        <p:spPr>
          <a:xfrm>
            <a:off x="3357507" y="4048312"/>
            <a:ext cx="595035" cy="1077218"/>
          </a:xfrm>
          <a:prstGeom prst="rect">
            <a:avLst/>
          </a:prstGeom>
        </p:spPr>
        <p:txBody>
          <a:bodyPr wrap="square">
            <a:spAutoFit/>
          </a:bodyPr>
          <a:lstStyle/>
          <a:p>
            <a:r>
              <a:rPr lang="zh-CN" altLang="en-US" sz="1600" b="1" dirty="0">
                <a:solidFill>
                  <a:schemeClr val="tx1">
                    <a:lumMod val="75000"/>
                    <a:lumOff val="25000"/>
                  </a:schemeClr>
                </a:solidFill>
                <a:latin typeface="Arial" panose="020B0604020202020204" pitchFamily="34" charset="0"/>
                <a:cs typeface="Arial" panose="020B0604020202020204" pitchFamily="34" charset="0"/>
              </a:rPr>
              <a:t>传统</a:t>
            </a:r>
            <a:endParaRPr lang="en-US" altLang="zh-CN" sz="1600" b="1" dirty="0">
              <a:solidFill>
                <a:schemeClr val="tx1">
                  <a:lumMod val="75000"/>
                  <a:lumOff val="25000"/>
                </a:schemeClr>
              </a:solidFill>
              <a:latin typeface="Arial" panose="020B0604020202020204" pitchFamily="34" charset="0"/>
              <a:cs typeface="Arial" panose="020B0604020202020204" pitchFamily="34" charset="0"/>
            </a:endParaRPr>
          </a:p>
          <a:p>
            <a:r>
              <a:rPr lang="zh-CN" altLang="en-US" sz="1600" b="1" dirty="0">
                <a:solidFill>
                  <a:schemeClr val="tx1">
                    <a:lumMod val="75000"/>
                    <a:lumOff val="25000"/>
                  </a:schemeClr>
                </a:solidFill>
                <a:latin typeface="Arial" panose="020B0604020202020204" pitchFamily="34" charset="0"/>
                <a:cs typeface="Arial" panose="020B0604020202020204" pitchFamily="34" charset="0"/>
              </a:rPr>
              <a:t>机器</a:t>
            </a:r>
            <a:endParaRPr lang="en-US" altLang="zh-CN" sz="1600" b="1" dirty="0">
              <a:solidFill>
                <a:schemeClr val="tx1">
                  <a:lumMod val="75000"/>
                  <a:lumOff val="25000"/>
                </a:schemeClr>
              </a:solidFill>
              <a:latin typeface="Arial" panose="020B0604020202020204" pitchFamily="34" charset="0"/>
              <a:cs typeface="Arial" panose="020B0604020202020204" pitchFamily="34" charset="0"/>
            </a:endParaRPr>
          </a:p>
          <a:p>
            <a:r>
              <a:rPr lang="zh-CN" altLang="en-US" sz="1600" b="1" dirty="0">
                <a:solidFill>
                  <a:schemeClr val="tx1">
                    <a:lumMod val="75000"/>
                    <a:lumOff val="25000"/>
                  </a:schemeClr>
                </a:solidFill>
                <a:latin typeface="Arial" panose="020B0604020202020204" pitchFamily="34" charset="0"/>
                <a:cs typeface="Arial" panose="020B0604020202020204" pitchFamily="34" charset="0"/>
              </a:rPr>
              <a:t>视觉</a:t>
            </a:r>
            <a:endParaRPr lang="en-US" altLang="zh-CN" sz="1600" b="1" dirty="0">
              <a:solidFill>
                <a:schemeClr val="tx1">
                  <a:lumMod val="75000"/>
                  <a:lumOff val="25000"/>
                </a:schemeClr>
              </a:solidFill>
              <a:latin typeface="Arial" panose="020B0604020202020204" pitchFamily="34" charset="0"/>
              <a:cs typeface="Arial" panose="020B0604020202020204" pitchFamily="34" charset="0"/>
            </a:endParaRPr>
          </a:p>
          <a:p>
            <a:r>
              <a:rPr lang="zh-CN" altLang="en-US" sz="1600" b="1" dirty="0">
                <a:solidFill>
                  <a:schemeClr val="tx1">
                    <a:lumMod val="75000"/>
                    <a:lumOff val="25000"/>
                  </a:schemeClr>
                </a:solidFill>
                <a:latin typeface="Arial" panose="020B0604020202020204" pitchFamily="34" charset="0"/>
                <a:cs typeface="Arial" panose="020B0604020202020204" pitchFamily="34" charset="0"/>
              </a:rPr>
              <a:t>算法</a:t>
            </a:r>
            <a:endParaRPr lang="en-US" altLang="zh-CN" sz="1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矩形 11">
            <a:extLst>
              <a:ext uri="{FF2B5EF4-FFF2-40B4-BE49-F238E27FC236}">
                <a16:creationId xmlns:a16="http://schemas.microsoft.com/office/drawing/2014/main" id="{94BBE640-5458-41A3-B7E6-B406A554D908}"/>
              </a:ext>
            </a:extLst>
          </p:cNvPr>
          <p:cNvSpPr/>
          <p:nvPr/>
        </p:nvSpPr>
        <p:spPr>
          <a:xfrm>
            <a:off x="2306414" y="4048311"/>
            <a:ext cx="413216" cy="830997"/>
          </a:xfrm>
          <a:prstGeom prst="rect">
            <a:avLst/>
          </a:prstGeom>
        </p:spPr>
        <p:txBody>
          <a:bodyPr wrap="square">
            <a:spAutoFit/>
          </a:bodyPr>
          <a:lstStyle/>
          <a:p>
            <a:r>
              <a:rPr lang="zh-CN" altLang="en-US" sz="1600" dirty="0">
                <a:latin typeface="Arial" panose="020B0604020202020204" pitchFamily="34" charset="0"/>
                <a:cs typeface="Arial" panose="020B0604020202020204" pitchFamily="34" charset="0"/>
              </a:rPr>
              <a:t>共通性</a:t>
            </a:r>
            <a:endParaRPr lang="en-US" altLang="zh-CN" sz="1600" dirty="0">
              <a:latin typeface="Arial" panose="020B0604020202020204" pitchFamily="34" charset="0"/>
              <a:cs typeface="Arial" panose="020B0604020202020204" pitchFamily="34" charset="0"/>
            </a:endParaRPr>
          </a:p>
        </p:txBody>
      </p:sp>
      <p:sp>
        <p:nvSpPr>
          <p:cNvPr id="13" name="矩形 12">
            <a:extLst>
              <a:ext uri="{FF2B5EF4-FFF2-40B4-BE49-F238E27FC236}">
                <a16:creationId xmlns:a16="http://schemas.microsoft.com/office/drawing/2014/main" id="{13E48A6E-DAA7-489D-A09A-44D323C9A3CF}"/>
              </a:ext>
            </a:extLst>
          </p:cNvPr>
          <p:cNvSpPr/>
          <p:nvPr/>
        </p:nvSpPr>
        <p:spPr>
          <a:xfrm>
            <a:off x="986142" y="5747796"/>
            <a:ext cx="3054775" cy="415498"/>
          </a:xfrm>
          <a:prstGeom prst="rect">
            <a:avLst/>
          </a:prstGeom>
        </p:spPr>
        <p:txBody>
          <a:bodyPr wrap="square">
            <a:spAutoFit/>
          </a:bodyPr>
          <a:lstStyle/>
          <a:p>
            <a:r>
              <a:rPr lang="zh-CN" altLang="en-US" sz="1050" b="1" i="1" dirty="0">
                <a:latin typeface="Arial" panose="020B0604020202020204" pitchFamily="34" charset="0"/>
                <a:cs typeface="Arial" panose="020B0604020202020204" pitchFamily="34" charset="0"/>
              </a:rPr>
              <a:t>共通性：</a:t>
            </a:r>
            <a:r>
              <a:rPr lang="zh-CN" altLang="en-US" sz="1050" i="1" dirty="0">
                <a:latin typeface="Arial" panose="020B0604020202020204" pitchFamily="34" charset="0"/>
                <a:cs typeface="Arial" panose="020B0604020202020204" pitchFamily="34" charset="0"/>
              </a:rPr>
              <a:t>图像预处理、特征提取、</a:t>
            </a:r>
            <a:r>
              <a:rPr lang="en-US" altLang="zh-CN" sz="1050" i="1" dirty="0">
                <a:latin typeface="Arial" panose="020B0604020202020204" pitchFamily="34" charset="0"/>
                <a:cs typeface="Arial" panose="020B0604020202020204" pitchFamily="34" charset="0"/>
              </a:rPr>
              <a:t>Loss</a:t>
            </a:r>
            <a:r>
              <a:rPr lang="zh-CN" altLang="en-US" sz="1050" i="1" dirty="0">
                <a:latin typeface="Arial" panose="020B0604020202020204" pitchFamily="34" charset="0"/>
                <a:cs typeface="Arial" panose="020B0604020202020204" pitchFamily="34" charset="0"/>
              </a:rPr>
              <a:t>函数、模板匹配、定位等；</a:t>
            </a:r>
            <a:endParaRPr lang="en-US" altLang="zh-CN" sz="1050" i="1" dirty="0">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B3C0E263-3F13-40FD-B38E-264444B29394}"/>
              </a:ext>
            </a:extLst>
          </p:cNvPr>
          <p:cNvSpPr txBox="1"/>
          <p:nvPr/>
        </p:nvSpPr>
        <p:spPr>
          <a:xfrm>
            <a:off x="482600" y="226853"/>
            <a:ext cx="9358086" cy="461665"/>
          </a:xfrm>
          <a:prstGeom prst="rect">
            <a:avLst/>
          </a:prstGeom>
          <a:noFill/>
        </p:spPr>
        <p:txBody>
          <a:bodyPr wrap="square">
            <a:spAutoFit/>
          </a:bodyPr>
          <a:lstStyle>
            <a:defPPr>
              <a:defRPr lang="zh-CN"/>
            </a:defPPr>
            <a:lvl1pPr>
              <a:defRPr sz="2000">
                <a:solidFill>
                  <a:schemeClr val="tx1">
                    <a:lumMod val="50000"/>
                    <a:lumOff val="50000"/>
                  </a:schemeClr>
                </a:solidFill>
                <a:latin typeface="+mn-ea"/>
              </a:defRPr>
            </a:lvl1pPr>
          </a:lstStyle>
          <a:p>
            <a:pPr marR="0" lvl="0" indent="0" fontAlgn="auto">
              <a:lnSpc>
                <a:spcPct val="100000"/>
              </a:lnSpc>
              <a:spcBef>
                <a:spcPts val="0"/>
              </a:spcBef>
              <a:spcAft>
                <a:spcPts val="0"/>
              </a:spcAft>
              <a:buClrTx/>
              <a:buSzTx/>
              <a:buFontTx/>
              <a:buNone/>
              <a:tabLst/>
              <a:defRPr/>
            </a:pPr>
            <a:r>
              <a:rPr lang="zh-CN" altLang="en-US" sz="2400" b="1" spc="100" dirty="0">
                <a:solidFill>
                  <a:srgbClr val="043E6F"/>
                </a:solidFill>
                <a:latin typeface="等线" panose="02010600030101010101" pitchFamily="2" charset="-122"/>
                <a:ea typeface="等线" panose="02010600030101010101" pitchFamily="2" charset="-122"/>
                <a:cs typeface="Arial" panose="020B0604020202020204" pitchFamily="34" charset="0"/>
              </a:rPr>
              <a:t>算法特性 </a:t>
            </a:r>
            <a:r>
              <a:rPr lang="en-US" altLang="zh-CN" sz="2400" b="1" spc="100" dirty="0">
                <a:solidFill>
                  <a:srgbClr val="043E6F"/>
                </a:solidFill>
                <a:latin typeface="等线" panose="02010600030101010101" pitchFamily="2" charset="-122"/>
                <a:ea typeface="等线" panose="02010600030101010101" pitchFamily="2" charset="-122"/>
                <a:cs typeface="Arial" panose="020B0604020202020204" pitchFamily="34" charset="0"/>
                <a:sym typeface="+mn-ea"/>
              </a:rPr>
              <a:t>· </a:t>
            </a:r>
            <a:r>
              <a:rPr lang="zh-CN" altLang="en-US" sz="2400" b="1" spc="100" dirty="0">
                <a:solidFill>
                  <a:srgbClr val="043E6F"/>
                </a:solidFill>
                <a:latin typeface="等线" panose="02010600030101010101" pitchFamily="2" charset="-122"/>
                <a:ea typeface="等线" panose="02010600030101010101" pitchFamily="2" charset="-122"/>
                <a:cs typeface="Arial" panose="020B0604020202020204" pitchFamily="34" charset="0"/>
                <a:sym typeface="+mn-ea"/>
              </a:rPr>
              <a:t>深度学习与机器视觉算法融合</a:t>
            </a:r>
            <a:endParaRPr lang="zh-CN" altLang="en-US" sz="2400" b="1" spc="100" dirty="0">
              <a:solidFill>
                <a:srgbClr val="043E6F"/>
              </a:solidFill>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1984060525"/>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F875774B-D0CC-48B7-B604-70ED0CC1A318}"/>
              </a:ext>
            </a:extLst>
          </p:cNvPr>
          <p:cNvSpPr>
            <a:spLocks noGrp="1"/>
          </p:cNvSpPr>
          <p:nvPr>
            <p:ph type="body" sz="quarter" idx="10"/>
          </p:nvPr>
        </p:nvSpPr>
        <p:spPr/>
        <p:txBody>
          <a:bodyPr anchor="ctr">
            <a:normAutofit fontScale="92500" lnSpcReduction="10000"/>
          </a:bodyPr>
          <a:lstStyle/>
          <a:p>
            <a:r>
              <a:rPr lang="zh-CN" altLang="en-US" sz="6000" dirty="0"/>
              <a:t>谢谢！</a:t>
            </a:r>
          </a:p>
        </p:txBody>
      </p:sp>
    </p:spTree>
    <p:extLst>
      <p:ext uri="{BB962C8B-B14F-4D97-AF65-F5344CB8AC3E}">
        <p14:creationId xmlns:p14="http://schemas.microsoft.com/office/powerpoint/2010/main" val="929143638"/>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6534113" y="4772711"/>
            <a:ext cx="4495800" cy="386715"/>
          </a:xfrm>
          <a:prstGeom prst="rect">
            <a:avLst/>
          </a:prstGeom>
        </p:spPr>
        <p:txBody>
          <a:bodyPr wrap="square" lIns="0" tIns="0" rIns="0" bIns="0" anchor="ctr">
            <a:spAutoFit/>
          </a:bodyPr>
          <a:lstStyle>
            <a:defPPr>
              <a:defRPr lang="zh-CN"/>
            </a:defPPr>
            <a:lvl1pPr>
              <a:lnSpc>
                <a:spcPct val="90000"/>
              </a:lnSpc>
              <a:spcBef>
                <a:spcPct val="0"/>
              </a:spcBef>
              <a:buNone/>
              <a:defRPr sz="2800">
                <a:gradFill>
                  <a:gsLst>
                    <a:gs pos="0">
                      <a:srgbClr val="E6E6E6"/>
                    </a:gs>
                    <a:gs pos="50000">
                      <a:schemeClr val="bg1"/>
                    </a:gs>
                    <a:gs pos="100000">
                      <a:srgbClr val="899097"/>
                    </a:gs>
                  </a:gsLst>
                  <a:lin ang="5400000" scaled="0"/>
                </a:gra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聚焦</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AI </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、引领科技</a:t>
            </a:r>
          </a:p>
        </p:txBody>
      </p:sp>
      <p:sp>
        <p:nvSpPr>
          <p:cNvPr id="5" name="文本框 4"/>
          <p:cNvSpPr txBox="1"/>
          <p:nvPr/>
        </p:nvSpPr>
        <p:spPr>
          <a:xfrm>
            <a:off x="7680251" y="4031946"/>
            <a:ext cx="3349662" cy="664797"/>
          </a:xfrm>
          <a:prstGeom prst="rect">
            <a:avLst/>
          </a:prstGeom>
        </p:spPr>
        <p:txBody>
          <a:bodyPr wrap="square" lIns="0" tIns="0" rIns="0" bIns="0" anchor="ctr">
            <a:spAutoFit/>
          </a:bodyPr>
          <a:lstStyle>
            <a:defPPr>
              <a:defRPr lang="zh-CN"/>
            </a:defPPr>
            <a:lvl1pPr>
              <a:lnSpc>
                <a:spcPct val="90000"/>
              </a:lnSpc>
              <a:spcBef>
                <a:spcPct val="0"/>
              </a:spcBef>
              <a:buNone/>
              <a:defRPr sz="2800">
                <a:gradFill>
                  <a:gsLst>
                    <a:gs pos="0">
                      <a:srgbClr val="E6E6E6"/>
                    </a:gs>
                    <a:gs pos="50000">
                      <a:schemeClr val="bg1"/>
                    </a:gs>
                    <a:gs pos="100000">
                      <a:srgbClr val="899097"/>
                    </a:gs>
                  </a:gsLst>
                  <a:lin ang="5400000" scaled="0"/>
                </a:gra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zh-CN" altLang="en-US" sz="4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关于思谋</a:t>
            </a:r>
          </a:p>
        </p:txBody>
      </p:sp>
      <p:sp>
        <p:nvSpPr>
          <p:cNvPr id="21" name="任意多边形: 形状 20"/>
          <p:cNvSpPr/>
          <p:nvPr/>
        </p:nvSpPr>
        <p:spPr>
          <a:xfrm>
            <a:off x="7851887" y="3736387"/>
            <a:ext cx="1193688" cy="691083"/>
          </a:xfrm>
          <a:custGeom>
            <a:avLst/>
            <a:gdLst>
              <a:gd name="connsiteX0" fmla="*/ 1796695 w 1845255"/>
              <a:gd name="connsiteY0" fmla="*/ 971187 h 1068306"/>
              <a:gd name="connsiteX1" fmla="*/ 1845255 w 1845255"/>
              <a:gd name="connsiteY1" fmla="*/ 1019746 h 1068306"/>
              <a:gd name="connsiteX2" fmla="*/ 1796695 w 1845255"/>
              <a:gd name="connsiteY2" fmla="*/ 1068306 h 1068306"/>
              <a:gd name="connsiteX3" fmla="*/ 1748136 w 1845255"/>
              <a:gd name="connsiteY3" fmla="*/ 1019746 h 1068306"/>
              <a:gd name="connsiteX4" fmla="*/ 1796695 w 1845255"/>
              <a:gd name="connsiteY4" fmla="*/ 971187 h 1068306"/>
              <a:gd name="connsiteX5" fmla="*/ 1602458 w 1845255"/>
              <a:gd name="connsiteY5" fmla="*/ 971187 h 1068306"/>
              <a:gd name="connsiteX6" fmla="*/ 1651018 w 1845255"/>
              <a:gd name="connsiteY6" fmla="*/ 1019746 h 1068306"/>
              <a:gd name="connsiteX7" fmla="*/ 1602458 w 1845255"/>
              <a:gd name="connsiteY7" fmla="*/ 1068306 h 1068306"/>
              <a:gd name="connsiteX8" fmla="*/ 1553898 w 1845255"/>
              <a:gd name="connsiteY8" fmla="*/ 1019746 h 1068306"/>
              <a:gd name="connsiteX9" fmla="*/ 1602458 w 1845255"/>
              <a:gd name="connsiteY9" fmla="*/ 971187 h 1068306"/>
              <a:gd name="connsiteX10" fmla="*/ 1408221 w 1845255"/>
              <a:gd name="connsiteY10" fmla="*/ 971187 h 1068306"/>
              <a:gd name="connsiteX11" fmla="*/ 1456780 w 1845255"/>
              <a:gd name="connsiteY11" fmla="*/ 1019746 h 1068306"/>
              <a:gd name="connsiteX12" fmla="*/ 1408221 w 1845255"/>
              <a:gd name="connsiteY12" fmla="*/ 1068306 h 1068306"/>
              <a:gd name="connsiteX13" fmla="*/ 1359661 w 1845255"/>
              <a:gd name="connsiteY13" fmla="*/ 1019746 h 1068306"/>
              <a:gd name="connsiteX14" fmla="*/ 1408221 w 1845255"/>
              <a:gd name="connsiteY14" fmla="*/ 971187 h 1068306"/>
              <a:gd name="connsiteX15" fmla="*/ 1213983 w 1845255"/>
              <a:gd name="connsiteY15" fmla="*/ 971187 h 1068306"/>
              <a:gd name="connsiteX16" fmla="*/ 1262543 w 1845255"/>
              <a:gd name="connsiteY16" fmla="*/ 1019746 h 1068306"/>
              <a:gd name="connsiteX17" fmla="*/ 1213983 w 1845255"/>
              <a:gd name="connsiteY17" fmla="*/ 1068306 h 1068306"/>
              <a:gd name="connsiteX18" fmla="*/ 1165424 w 1845255"/>
              <a:gd name="connsiteY18" fmla="*/ 1019746 h 1068306"/>
              <a:gd name="connsiteX19" fmla="*/ 1213983 w 1845255"/>
              <a:gd name="connsiteY19" fmla="*/ 971187 h 1068306"/>
              <a:gd name="connsiteX20" fmla="*/ 1019746 w 1845255"/>
              <a:gd name="connsiteY20" fmla="*/ 971187 h 1068306"/>
              <a:gd name="connsiteX21" fmla="*/ 1068306 w 1845255"/>
              <a:gd name="connsiteY21" fmla="*/ 1019746 h 1068306"/>
              <a:gd name="connsiteX22" fmla="*/ 1019746 w 1845255"/>
              <a:gd name="connsiteY22" fmla="*/ 1068306 h 1068306"/>
              <a:gd name="connsiteX23" fmla="*/ 971186 w 1845255"/>
              <a:gd name="connsiteY23" fmla="*/ 1019746 h 1068306"/>
              <a:gd name="connsiteX24" fmla="*/ 1019746 w 1845255"/>
              <a:gd name="connsiteY24" fmla="*/ 971187 h 1068306"/>
              <a:gd name="connsiteX25" fmla="*/ 825509 w 1845255"/>
              <a:gd name="connsiteY25" fmla="*/ 971187 h 1068306"/>
              <a:gd name="connsiteX26" fmla="*/ 874069 w 1845255"/>
              <a:gd name="connsiteY26" fmla="*/ 1019746 h 1068306"/>
              <a:gd name="connsiteX27" fmla="*/ 825509 w 1845255"/>
              <a:gd name="connsiteY27" fmla="*/ 1068306 h 1068306"/>
              <a:gd name="connsiteX28" fmla="*/ 776949 w 1845255"/>
              <a:gd name="connsiteY28" fmla="*/ 1019746 h 1068306"/>
              <a:gd name="connsiteX29" fmla="*/ 825509 w 1845255"/>
              <a:gd name="connsiteY29" fmla="*/ 971187 h 1068306"/>
              <a:gd name="connsiteX30" fmla="*/ 631272 w 1845255"/>
              <a:gd name="connsiteY30" fmla="*/ 971187 h 1068306"/>
              <a:gd name="connsiteX31" fmla="*/ 679831 w 1845255"/>
              <a:gd name="connsiteY31" fmla="*/ 1019746 h 1068306"/>
              <a:gd name="connsiteX32" fmla="*/ 631272 w 1845255"/>
              <a:gd name="connsiteY32" fmla="*/ 1068306 h 1068306"/>
              <a:gd name="connsiteX33" fmla="*/ 582712 w 1845255"/>
              <a:gd name="connsiteY33" fmla="*/ 1019746 h 1068306"/>
              <a:gd name="connsiteX34" fmla="*/ 631272 w 1845255"/>
              <a:gd name="connsiteY34" fmla="*/ 971187 h 1068306"/>
              <a:gd name="connsiteX35" fmla="*/ 437034 w 1845255"/>
              <a:gd name="connsiteY35" fmla="*/ 971187 h 1068306"/>
              <a:gd name="connsiteX36" fmla="*/ 485594 w 1845255"/>
              <a:gd name="connsiteY36" fmla="*/ 1019746 h 1068306"/>
              <a:gd name="connsiteX37" fmla="*/ 437034 w 1845255"/>
              <a:gd name="connsiteY37" fmla="*/ 1068306 h 1068306"/>
              <a:gd name="connsiteX38" fmla="*/ 388475 w 1845255"/>
              <a:gd name="connsiteY38" fmla="*/ 1019746 h 1068306"/>
              <a:gd name="connsiteX39" fmla="*/ 437034 w 1845255"/>
              <a:gd name="connsiteY39" fmla="*/ 971187 h 1068306"/>
              <a:gd name="connsiteX40" fmla="*/ 242797 w 1845255"/>
              <a:gd name="connsiteY40" fmla="*/ 971187 h 1068306"/>
              <a:gd name="connsiteX41" fmla="*/ 291357 w 1845255"/>
              <a:gd name="connsiteY41" fmla="*/ 1019746 h 1068306"/>
              <a:gd name="connsiteX42" fmla="*/ 242797 w 1845255"/>
              <a:gd name="connsiteY42" fmla="*/ 1068306 h 1068306"/>
              <a:gd name="connsiteX43" fmla="*/ 194237 w 1845255"/>
              <a:gd name="connsiteY43" fmla="*/ 1019746 h 1068306"/>
              <a:gd name="connsiteX44" fmla="*/ 242797 w 1845255"/>
              <a:gd name="connsiteY44" fmla="*/ 971187 h 1068306"/>
              <a:gd name="connsiteX45" fmla="*/ 48560 w 1845255"/>
              <a:gd name="connsiteY45" fmla="*/ 971187 h 1068306"/>
              <a:gd name="connsiteX46" fmla="*/ 97119 w 1845255"/>
              <a:gd name="connsiteY46" fmla="*/ 1019746 h 1068306"/>
              <a:gd name="connsiteX47" fmla="*/ 48560 w 1845255"/>
              <a:gd name="connsiteY47" fmla="*/ 1068306 h 1068306"/>
              <a:gd name="connsiteX48" fmla="*/ 0 w 1845255"/>
              <a:gd name="connsiteY48" fmla="*/ 1019746 h 1068306"/>
              <a:gd name="connsiteX49" fmla="*/ 48560 w 1845255"/>
              <a:gd name="connsiteY49" fmla="*/ 971187 h 1068306"/>
              <a:gd name="connsiteX50" fmla="*/ 1796695 w 1845255"/>
              <a:gd name="connsiteY50" fmla="*/ 776949 h 1068306"/>
              <a:gd name="connsiteX51" fmla="*/ 1845255 w 1845255"/>
              <a:gd name="connsiteY51" fmla="*/ 825509 h 1068306"/>
              <a:gd name="connsiteX52" fmla="*/ 1796695 w 1845255"/>
              <a:gd name="connsiteY52" fmla="*/ 874069 h 1068306"/>
              <a:gd name="connsiteX53" fmla="*/ 1748136 w 1845255"/>
              <a:gd name="connsiteY53" fmla="*/ 825509 h 1068306"/>
              <a:gd name="connsiteX54" fmla="*/ 1796695 w 1845255"/>
              <a:gd name="connsiteY54" fmla="*/ 776949 h 1068306"/>
              <a:gd name="connsiteX55" fmla="*/ 1602458 w 1845255"/>
              <a:gd name="connsiteY55" fmla="*/ 776949 h 1068306"/>
              <a:gd name="connsiteX56" fmla="*/ 1651018 w 1845255"/>
              <a:gd name="connsiteY56" fmla="*/ 825509 h 1068306"/>
              <a:gd name="connsiteX57" fmla="*/ 1602458 w 1845255"/>
              <a:gd name="connsiteY57" fmla="*/ 874069 h 1068306"/>
              <a:gd name="connsiteX58" fmla="*/ 1553898 w 1845255"/>
              <a:gd name="connsiteY58" fmla="*/ 825509 h 1068306"/>
              <a:gd name="connsiteX59" fmla="*/ 1602458 w 1845255"/>
              <a:gd name="connsiteY59" fmla="*/ 776949 h 1068306"/>
              <a:gd name="connsiteX60" fmla="*/ 1408221 w 1845255"/>
              <a:gd name="connsiteY60" fmla="*/ 776949 h 1068306"/>
              <a:gd name="connsiteX61" fmla="*/ 1456780 w 1845255"/>
              <a:gd name="connsiteY61" fmla="*/ 825509 h 1068306"/>
              <a:gd name="connsiteX62" fmla="*/ 1408221 w 1845255"/>
              <a:gd name="connsiteY62" fmla="*/ 874069 h 1068306"/>
              <a:gd name="connsiteX63" fmla="*/ 1359661 w 1845255"/>
              <a:gd name="connsiteY63" fmla="*/ 825509 h 1068306"/>
              <a:gd name="connsiteX64" fmla="*/ 1408221 w 1845255"/>
              <a:gd name="connsiteY64" fmla="*/ 776949 h 1068306"/>
              <a:gd name="connsiteX65" fmla="*/ 1213983 w 1845255"/>
              <a:gd name="connsiteY65" fmla="*/ 776949 h 1068306"/>
              <a:gd name="connsiteX66" fmla="*/ 1262543 w 1845255"/>
              <a:gd name="connsiteY66" fmla="*/ 825509 h 1068306"/>
              <a:gd name="connsiteX67" fmla="*/ 1213983 w 1845255"/>
              <a:gd name="connsiteY67" fmla="*/ 874069 h 1068306"/>
              <a:gd name="connsiteX68" fmla="*/ 1165424 w 1845255"/>
              <a:gd name="connsiteY68" fmla="*/ 825509 h 1068306"/>
              <a:gd name="connsiteX69" fmla="*/ 1213983 w 1845255"/>
              <a:gd name="connsiteY69" fmla="*/ 776949 h 1068306"/>
              <a:gd name="connsiteX70" fmla="*/ 1019746 w 1845255"/>
              <a:gd name="connsiteY70" fmla="*/ 776949 h 1068306"/>
              <a:gd name="connsiteX71" fmla="*/ 1068306 w 1845255"/>
              <a:gd name="connsiteY71" fmla="*/ 825509 h 1068306"/>
              <a:gd name="connsiteX72" fmla="*/ 1019746 w 1845255"/>
              <a:gd name="connsiteY72" fmla="*/ 874069 h 1068306"/>
              <a:gd name="connsiteX73" fmla="*/ 971186 w 1845255"/>
              <a:gd name="connsiteY73" fmla="*/ 825509 h 1068306"/>
              <a:gd name="connsiteX74" fmla="*/ 1019746 w 1845255"/>
              <a:gd name="connsiteY74" fmla="*/ 776949 h 1068306"/>
              <a:gd name="connsiteX75" fmla="*/ 825509 w 1845255"/>
              <a:gd name="connsiteY75" fmla="*/ 776949 h 1068306"/>
              <a:gd name="connsiteX76" fmla="*/ 874069 w 1845255"/>
              <a:gd name="connsiteY76" fmla="*/ 825509 h 1068306"/>
              <a:gd name="connsiteX77" fmla="*/ 825509 w 1845255"/>
              <a:gd name="connsiteY77" fmla="*/ 874069 h 1068306"/>
              <a:gd name="connsiteX78" fmla="*/ 776949 w 1845255"/>
              <a:gd name="connsiteY78" fmla="*/ 825509 h 1068306"/>
              <a:gd name="connsiteX79" fmla="*/ 825509 w 1845255"/>
              <a:gd name="connsiteY79" fmla="*/ 776949 h 1068306"/>
              <a:gd name="connsiteX80" fmla="*/ 631272 w 1845255"/>
              <a:gd name="connsiteY80" fmla="*/ 776949 h 1068306"/>
              <a:gd name="connsiteX81" fmla="*/ 679831 w 1845255"/>
              <a:gd name="connsiteY81" fmla="*/ 825509 h 1068306"/>
              <a:gd name="connsiteX82" fmla="*/ 631272 w 1845255"/>
              <a:gd name="connsiteY82" fmla="*/ 874069 h 1068306"/>
              <a:gd name="connsiteX83" fmla="*/ 582712 w 1845255"/>
              <a:gd name="connsiteY83" fmla="*/ 825509 h 1068306"/>
              <a:gd name="connsiteX84" fmla="*/ 631272 w 1845255"/>
              <a:gd name="connsiteY84" fmla="*/ 776949 h 1068306"/>
              <a:gd name="connsiteX85" fmla="*/ 437034 w 1845255"/>
              <a:gd name="connsiteY85" fmla="*/ 776949 h 1068306"/>
              <a:gd name="connsiteX86" fmla="*/ 485594 w 1845255"/>
              <a:gd name="connsiteY86" fmla="*/ 825509 h 1068306"/>
              <a:gd name="connsiteX87" fmla="*/ 437034 w 1845255"/>
              <a:gd name="connsiteY87" fmla="*/ 874069 h 1068306"/>
              <a:gd name="connsiteX88" fmla="*/ 388475 w 1845255"/>
              <a:gd name="connsiteY88" fmla="*/ 825509 h 1068306"/>
              <a:gd name="connsiteX89" fmla="*/ 437034 w 1845255"/>
              <a:gd name="connsiteY89" fmla="*/ 776949 h 1068306"/>
              <a:gd name="connsiteX90" fmla="*/ 242797 w 1845255"/>
              <a:gd name="connsiteY90" fmla="*/ 776949 h 1068306"/>
              <a:gd name="connsiteX91" fmla="*/ 291357 w 1845255"/>
              <a:gd name="connsiteY91" fmla="*/ 825509 h 1068306"/>
              <a:gd name="connsiteX92" fmla="*/ 242797 w 1845255"/>
              <a:gd name="connsiteY92" fmla="*/ 874069 h 1068306"/>
              <a:gd name="connsiteX93" fmla="*/ 194237 w 1845255"/>
              <a:gd name="connsiteY93" fmla="*/ 825509 h 1068306"/>
              <a:gd name="connsiteX94" fmla="*/ 242797 w 1845255"/>
              <a:gd name="connsiteY94" fmla="*/ 776949 h 1068306"/>
              <a:gd name="connsiteX95" fmla="*/ 48560 w 1845255"/>
              <a:gd name="connsiteY95" fmla="*/ 776949 h 1068306"/>
              <a:gd name="connsiteX96" fmla="*/ 97119 w 1845255"/>
              <a:gd name="connsiteY96" fmla="*/ 825509 h 1068306"/>
              <a:gd name="connsiteX97" fmla="*/ 48560 w 1845255"/>
              <a:gd name="connsiteY97" fmla="*/ 874069 h 1068306"/>
              <a:gd name="connsiteX98" fmla="*/ 0 w 1845255"/>
              <a:gd name="connsiteY98" fmla="*/ 825509 h 1068306"/>
              <a:gd name="connsiteX99" fmla="*/ 48560 w 1845255"/>
              <a:gd name="connsiteY99" fmla="*/ 776949 h 1068306"/>
              <a:gd name="connsiteX100" fmla="*/ 1796695 w 1845255"/>
              <a:gd name="connsiteY100" fmla="*/ 582712 h 1068306"/>
              <a:gd name="connsiteX101" fmla="*/ 1845255 w 1845255"/>
              <a:gd name="connsiteY101" fmla="*/ 631272 h 1068306"/>
              <a:gd name="connsiteX102" fmla="*/ 1796695 w 1845255"/>
              <a:gd name="connsiteY102" fmla="*/ 679832 h 1068306"/>
              <a:gd name="connsiteX103" fmla="*/ 1748136 w 1845255"/>
              <a:gd name="connsiteY103" fmla="*/ 631272 h 1068306"/>
              <a:gd name="connsiteX104" fmla="*/ 1796695 w 1845255"/>
              <a:gd name="connsiteY104" fmla="*/ 582712 h 1068306"/>
              <a:gd name="connsiteX105" fmla="*/ 1602458 w 1845255"/>
              <a:gd name="connsiteY105" fmla="*/ 582712 h 1068306"/>
              <a:gd name="connsiteX106" fmla="*/ 1651018 w 1845255"/>
              <a:gd name="connsiteY106" fmla="*/ 631272 h 1068306"/>
              <a:gd name="connsiteX107" fmla="*/ 1602458 w 1845255"/>
              <a:gd name="connsiteY107" fmla="*/ 679832 h 1068306"/>
              <a:gd name="connsiteX108" fmla="*/ 1553898 w 1845255"/>
              <a:gd name="connsiteY108" fmla="*/ 631272 h 1068306"/>
              <a:gd name="connsiteX109" fmla="*/ 1602458 w 1845255"/>
              <a:gd name="connsiteY109" fmla="*/ 582712 h 1068306"/>
              <a:gd name="connsiteX110" fmla="*/ 1408221 w 1845255"/>
              <a:gd name="connsiteY110" fmla="*/ 582712 h 1068306"/>
              <a:gd name="connsiteX111" fmla="*/ 1456780 w 1845255"/>
              <a:gd name="connsiteY111" fmla="*/ 631272 h 1068306"/>
              <a:gd name="connsiteX112" fmla="*/ 1408221 w 1845255"/>
              <a:gd name="connsiteY112" fmla="*/ 679832 h 1068306"/>
              <a:gd name="connsiteX113" fmla="*/ 1359661 w 1845255"/>
              <a:gd name="connsiteY113" fmla="*/ 631272 h 1068306"/>
              <a:gd name="connsiteX114" fmla="*/ 1408221 w 1845255"/>
              <a:gd name="connsiteY114" fmla="*/ 582712 h 1068306"/>
              <a:gd name="connsiteX115" fmla="*/ 1213983 w 1845255"/>
              <a:gd name="connsiteY115" fmla="*/ 582712 h 1068306"/>
              <a:gd name="connsiteX116" fmla="*/ 1262543 w 1845255"/>
              <a:gd name="connsiteY116" fmla="*/ 631272 h 1068306"/>
              <a:gd name="connsiteX117" fmla="*/ 1213983 w 1845255"/>
              <a:gd name="connsiteY117" fmla="*/ 679832 h 1068306"/>
              <a:gd name="connsiteX118" fmla="*/ 1165424 w 1845255"/>
              <a:gd name="connsiteY118" fmla="*/ 631272 h 1068306"/>
              <a:gd name="connsiteX119" fmla="*/ 1213983 w 1845255"/>
              <a:gd name="connsiteY119" fmla="*/ 582712 h 1068306"/>
              <a:gd name="connsiteX120" fmla="*/ 1019746 w 1845255"/>
              <a:gd name="connsiteY120" fmla="*/ 582712 h 1068306"/>
              <a:gd name="connsiteX121" fmla="*/ 1068306 w 1845255"/>
              <a:gd name="connsiteY121" fmla="*/ 631272 h 1068306"/>
              <a:gd name="connsiteX122" fmla="*/ 1019746 w 1845255"/>
              <a:gd name="connsiteY122" fmla="*/ 679832 h 1068306"/>
              <a:gd name="connsiteX123" fmla="*/ 971186 w 1845255"/>
              <a:gd name="connsiteY123" fmla="*/ 631272 h 1068306"/>
              <a:gd name="connsiteX124" fmla="*/ 1019746 w 1845255"/>
              <a:gd name="connsiteY124" fmla="*/ 582712 h 1068306"/>
              <a:gd name="connsiteX125" fmla="*/ 825509 w 1845255"/>
              <a:gd name="connsiteY125" fmla="*/ 582712 h 1068306"/>
              <a:gd name="connsiteX126" fmla="*/ 874069 w 1845255"/>
              <a:gd name="connsiteY126" fmla="*/ 631272 h 1068306"/>
              <a:gd name="connsiteX127" fmla="*/ 825509 w 1845255"/>
              <a:gd name="connsiteY127" fmla="*/ 679832 h 1068306"/>
              <a:gd name="connsiteX128" fmla="*/ 776949 w 1845255"/>
              <a:gd name="connsiteY128" fmla="*/ 631272 h 1068306"/>
              <a:gd name="connsiteX129" fmla="*/ 825509 w 1845255"/>
              <a:gd name="connsiteY129" fmla="*/ 582712 h 1068306"/>
              <a:gd name="connsiteX130" fmla="*/ 631272 w 1845255"/>
              <a:gd name="connsiteY130" fmla="*/ 582712 h 1068306"/>
              <a:gd name="connsiteX131" fmla="*/ 679831 w 1845255"/>
              <a:gd name="connsiteY131" fmla="*/ 631272 h 1068306"/>
              <a:gd name="connsiteX132" fmla="*/ 631272 w 1845255"/>
              <a:gd name="connsiteY132" fmla="*/ 679832 h 1068306"/>
              <a:gd name="connsiteX133" fmla="*/ 582712 w 1845255"/>
              <a:gd name="connsiteY133" fmla="*/ 631272 h 1068306"/>
              <a:gd name="connsiteX134" fmla="*/ 631272 w 1845255"/>
              <a:gd name="connsiteY134" fmla="*/ 582712 h 1068306"/>
              <a:gd name="connsiteX135" fmla="*/ 437034 w 1845255"/>
              <a:gd name="connsiteY135" fmla="*/ 582712 h 1068306"/>
              <a:gd name="connsiteX136" fmla="*/ 485594 w 1845255"/>
              <a:gd name="connsiteY136" fmla="*/ 631272 h 1068306"/>
              <a:gd name="connsiteX137" fmla="*/ 437034 w 1845255"/>
              <a:gd name="connsiteY137" fmla="*/ 679832 h 1068306"/>
              <a:gd name="connsiteX138" fmla="*/ 388475 w 1845255"/>
              <a:gd name="connsiteY138" fmla="*/ 631272 h 1068306"/>
              <a:gd name="connsiteX139" fmla="*/ 437034 w 1845255"/>
              <a:gd name="connsiteY139" fmla="*/ 582712 h 1068306"/>
              <a:gd name="connsiteX140" fmla="*/ 242797 w 1845255"/>
              <a:gd name="connsiteY140" fmla="*/ 582712 h 1068306"/>
              <a:gd name="connsiteX141" fmla="*/ 291357 w 1845255"/>
              <a:gd name="connsiteY141" fmla="*/ 631272 h 1068306"/>
              <a:gd name="connsiteX142" fmla="*/ 242797 w 1845255"/>
              <a:gd name="connsiteY142" fmla="*/ 679832 h 1068306"/>
              <a:gd name="connsiteX143" fmla="*/ 194237 w 1845255"/>
              <a:gd name="connsiteY143" fmla="*/ 631272 h 1068306"/>
              <a:gd name="connsiteX144" fmla="*/ 242797 w 1845255"/>
              <a:gd name="connsiteY144" fmla="*/ 582712 h 1068306"/>
              <a:gd name="connsiteX145" fmla="*/ 48560 w 1845255"/>
              <a:gd name="connsiteY145" fmla="*/ 582712 h 1068306"/>
              <a:gd name="connsiteX146" fmla="*/ 97119 w 1845255"/>
              <a:gd name="connsiteY146" fmla="*/ 631272 h 1068306"/>
              <a:gd name="connsiteX147" fmla="*/ 48560 w 1845255"/>
              <a:gd name="connsiteY147" fmla="*/ 679832 h 1068306"/>
              <a:gd name="connsiteX148" fmla="*/ 0 w 1845255"/>
              <a:gd name="connsiteY148" fmla="*/ 631272 h 1068306"/>
              <a:gd name="connsiteX149" fmla="*/ 48560 w 1845255"/>
              <a:gd name="connsiteY149" fmla="*/ 582712 h 1068306"/>
              <a:gd name="connsiteX150" fmla="*/ 1796695 w 1845255"/>
              <a:gd name="connsiteY150" fmla="*/ 388475 h 1068306"/>
              <a:gd name="connsiteX151" fmla="*/ 1845255 w 1845255"/>
              <a:gd name="connsiteY151" fmla="*/ 437035 h 1068306"/>
              <a:gd name="connsiteX152" fmla="*/ 1796695 w 1845255"/>
              <a:gd name="connsiteY152" fmla="*/ 485594 h 1068306"/>
              <a:gd name="connsiteX153" fmla="*/ 1748136 w 1845255"/>
              <a:gd name="connsiteY153" fmla="*/ 437035 h 1068306"/>
              <a:gd name="connsiteX154" fmla="*/ 1796695 w 1845255"/>
              <a:gd name="connsiteY154" fmla="*/ 388475 h 1068306"/>
              <a:gd name="connsiteX155" fmla="*/ 1602458 w 1845255"/>
              <a:gd name="connsiteY155" fmla="*/ 388475 h 1068306"/>
              <a:gd name="connsiteX156" fmla="*/ 1651018 w 1845255"/>
              <a:gd name="connsiteY156" fmla="*/ 437035 h 1068306"/>
              <a:gd name="connsiteX157" fmla="*/ 1602458 w 1845255"/>
              <a:gd name="connsiteY157" fmla="*/ 485594 h 1068306"/>
              <a:gd name="connsiteX158" fmla="*/ 1553898 w 1845255"/>
              <a:gd name="connsiteY158" fmla="*/ 437035 h 1068306"/>
              <a:gd name="connsiteX159" fmla="*/ 1602458 w 1845255"/>
              <a:gd name="connsiteY159" fmla="*/ 388475 h 1068306"/>
              <a:gd name="connsiteX160" fmla="*/ 1408221 w 1845255"/>
              <a:gd name="connsiteY160" fmla="*/ 388475 h 1068306"/>
              <a:gd name="connsiteX161" fmla="*/ 1456780 w 1845255"/>
              <a:gd name="connsiteY161" fmla="*/ 437035 h 1068306"/>
              <a:gd name="connsiteX162" fmla="*/ 1408221 w 1845255"/>
              <a:gd name="connsiteY162" fmla="*/ 485594 h 1068306"/>
              <a:gd name="connsiteX163" fmla="*/ 1359661 w 1845255"/>
              <a:gd name="connsiteY163" fmla="*/ 437035 h 1068306"/>
              <a:gd name="connsiteX164" fmla="*/ 1408221 w 1845255"/>
              <a:gd name="connsiteY164" fmla="*/ 388475 h 1068306"/>
              <a:gd name="connsiteX165" fmla="*/ 1213983 w 1845255"/>
              <a:gd name="connsiteY165" fmla="*/ 388475 h 1068306"/>
              <a:gd name="connsiteX166" fmla="*/ 1262543 w 1845255"/>
              <a:gd name="connsiteY166" fmla="*/ 437035 h 1068306"/>
              <a:gd name="connsiteX167" fmla="*/ 1213983 w 1845255"/>
              <a:gd name="connsiteY167" fmla="*/ 485594 h 1068306"/>
              <a:gd name="connsiteX168" fmla="*/ 1165424 w 1845255"/>
              <a:gd name="connsiteY168" fmla="*/ 437035 h 1068306"/>
              <a:gd name="connsiteX169" fmla="*/ 1213983 w 1845255"/>
              <a:gd name="connsiteY169" fmla="*/ 388475 h 1068306"/>
              <a:gd name="connsiteX170" fmla="*/ 1019746 w 1845255"/>
              <a:gd name="connsiteY170" fmla="*/ 388475 h 1068306"/>
              <a:gd name="connsiteX171" fmla="*/ 1068306 w 1845255"/>
              <a:gd name="connsiteY171" fmla="*/ 437035 h 1068306"/>
              <a:gd name="connsiteX172" fmla="*/ 1019746 w 1845255"/>
              <a:gd name="connsiteY172" fmla="*/ 485594 h 1068306"/>
              <a:gd name="connsiteX173" fmla="*/ 971186 w 1845255"/>
              <a:gd name="connsiteY173" fmla="*/ 437035 h 1068306"/>
              <a:gd name="connsiteX174" fmla="*/ 1019746 w 1845255"/>
              <a:gd name="connsiteY174" fmla="*/ 388475 h 1068306"/>
              <a:gd name="connsiteX175" fmla="*/ 825509 w 1845255"/>
              <a:gd name="connsiteY175" fmla="*/ 388475 h 1068306"/>
              <a:gd name="connsiteX176" fmla="*/ 874069 w 1845255"/>
              <a:gd name="connsiteY176" fmla="*/ 437035 h 1068306"/>
              <a:gd name="connsiteX177" fmla="*/ 825509 w 1845255"/>
              <a:gd name="connsiteY177" fmla="*/ 485594 h 1068306"/>
              <a:gd name="connsiteX178" fmla="*/ 776949 w 1845255"/>
              <a:gd name="connsiteY178" fmla="*/ 437035 h 1068306"/>
              <a:gd name="connsiteX179" fmla="*/ 825509 w 1845255"/>
              <a:gd name="connsiteY179" fmla="*/ 388475 h 1068306"/>
              <a:gd name="connsiteX180" fmla="*/ 631272 w 1845255"/>
              <a:gd name="connsiteY180" fmla="*/ 388475 h 1068306"/>
              <a:gd name="connsiteX181" fmla="*/ 679831 w 1845255"/>
              <a:gd name="connsiteY181" fmla="*/ 437035 h 1068306"/>
              <a:gd name="connsiteX182" fmla="*/ 631272 w 1845255"/>
              <a:gd name="connsiteY182" fmla="*/ 485594 h 1068306"/>
              <a:gd name="connsiteX183" fmla="*/ 582712 w 1845255"/>
              <a:gd name="connsiteY183" fmla="*/ 437035 h 1068306"/>
              <a:gd name="connsiteX184" fmla="*/ 631272 w 1845255"/>
              <a:gd name="connsiteY184" fmla="*/ 388475 h 1068306"/>
              <a:gd name="connsiteX185" fmla="*/ 437034 w 1845255"/>
              <a:gd name="connsiteY185" fmla="*/ 388475 h 1068306"/>
              <a:gd name="connsiteX186" fmla="*/ 485594 w 1845255"/>
              <a:gd name="connsiteY186" fmla="*/ 437035 h 1068306"/>
              <a:gd name="connsiteX187" fmla="*/ 437034 w 1845255"/>
              <a:gd name="connsiteY187" fmla="*/ 485594 h 1068306"/>
              <a:gd name="connsiteX188" fmla="*/ 388475 w 1845255"/>
              <a:gd name="connsiteY188" fmla="*/ 437035 h 1068306"/>
              <a:gd name="connsiteX189" fmla="*/ 437034 w 1845255"/>
              <a:gd name="connsiteY189" fmla="*/ 388475 h 1068306"/>
              <a:gd name="connsiteX190" fmla="*/ 242797 w 1845255"/>
              <a:gd name="connsiteY190" fmla="*/ 388475 h 1068306"/>
              <a:gd name="connsiteX191" fmla="*/ 291357 w 1845255"/>
              <a:gd name="connsiteY191" fmla="*/ 437035 h 1068306"/>
              <a:gd name="connsiteX192" fmla="*/ 242797 w 1845255"/>
              <a:gd name="connsiteY192" fmla="*/ 485594 h 1068306"/>
              <a:gd name="connsiteX193" fmla="*/ 194237 w 1845255"/>
              <a:gd name="connsiteY193" fmla="*/ 437035 h 1068306"/>
              <a:gd name="connsiteX194" fmla="*/ 242797 w 1845255"/>
              <a:gd name="connsiteY194" fmla="*/ 388475 h 1068306"/>
              <a:gd name="connsiteX195" fmla="*/ 48560 w 1845255"/>
              <a:gd name="connsiteY195" fmla="*/ 388475 h 1068306"/>
              <a:gd name="connsiteX196" fmla="*/ 97119 w 1845255"/>
              <a:gd name="connsiteY196" fmla="*/ 437035 h 1068306"/>
              <a:gd name="connsiteX197" fmla="*/ 48560 w 1845255"/>
              <a:gd name="connsiteY197" fmla="*/ 485594 h 1068306"/>
              <a:gd name="connsiteX198" fmla="*/ 0 w 1845255"/>
              <a:gd name="connsiteY198" fmla="*/ 437035 h 1068306"/>
              <a:gd name="connsiteX199" fmla="*/ 48560 w 1845255"/>
              <a:gd name="connsiteY199" fmla="*/ 388475 h 1068306"/>
              <a:gd name="connsiteX200" fmla="*/ 1796695 w 1845255"/>
              <a:gd name="connsiteY200" fmla="*/ 194238 h 1068306"/>
              <a:gd name="connsiteX201" fmla="*/ 1845255 w 1845255"/>
              <a:gd name="connsiteY201" fmla="*/ 242797 h 1068306"/>
              <a:gd name="connsiteX202" fmla="*/ 1796695 w 1845255"/>
              <a:gd name="connsiteY202" fmla="*/ 291357 h 1068306"/>
              <a:gd name="connsiteX203" fmla="*/ 1748136 w 1845255"/>
              <a:gd name="connsiteY203" fmla="*/ 242797 h 1068306"/>
              <a:gd name="connsiteX204" fmla="*/ 1796695 w 1845255"/>
              <a:gd name="connsiteY204" fmla="*/ 194238 h 1068306"/>
              <a:gd name="connsiteX205" fmla="*/ 1602458 w 1845255"/>
              <a:gd name="connsiteY205" fmla="*/ 194238 h 1068306"/>
              <a:gd name="connsiteX206" fmla="*/ 1651018 w 1845255"/>
              <a:gd name="connsiteY206" fmla="*/ 242797 h 1068306"/>
              <a:gd name="connsiteX207" fmla="*/ 1602458 w 1845255"/>
              <a:gd name="connsiteY207" fmla="*/ 291357 h 1068306"/>
              <a:gd name="connsiteX208" fmla="*/ 1553898 w 1845255"/>
              <a:gd name="connsiteY208" fmla="*/ 242797 h 1068306"/>
              <a:gd name="connsiteX209" fmla="*/ 1602458 w 1845255"/>
              <a:gd name="connsiteY209" fmla="*/ 194238 h 1068306"/>
              <a:gd name="connsiteX210" fmla="*/ 1408221 w 1845255"/>
              <a:gd name="connsiteY210" fmla="*/ 194238 h 1068306"/>
              <a:gd name="connsiteX211" fmla="*/ 1456780 w 1845255"/>
              <a:gd name="connsiteY211" fmla="*/ 242797 h 1068306"/>
              <a:gd name="connsiteX212" fmla="*/ 1408221 w 1845255"/>
              <a:gd name="connsiteY212" fmla="*/ 291357 h 1068306"/>
              <a:gd name="connsiteX213" fmla="*/ 1359661 w 1845255"/>
              <a:gd name="connsiteY213" fmla="*/ 242797 h 1068306"/>
              <a:gd name="connsiteX214" fmla="*/ 1408221 w 1845255"/>
              <a:gd name="connsiteY214" fmla="*/ 194238 h 1068306"/>
              <a:gd name="connsiteX215" fmla="*/ 1213983 w 1845255"/>
              <a:gd name="connsiteY215" fmla="*/ 194238 h 1068306"/>
              <a:gd name="connsiteX216" fmla="*/ 1262543 w 1845255"/>
              <a:gd name="connsiteY216" fmla="*/ 242797 h 1068306"/>
              <a:gd name="connsiteX217" fmla="*/ 1213983 w 1845255"/>
              <a:gd name="connsiteY217" fmla="*/ 291357 h 1068306"/>
              <a:gd name="connsiteX218" fmla="*/ 1165424 w 1845255"/>
              <a:gd name="connsiteY218" fmla="*/ 242797 h 1068306"/>
              <a:gd name="connsiteX219" fmla="*/ 1213983 w 1845255"/>
              <a:gd name="connsiteY219" fmla="*/ 194238 h 1068306"/>
              <a:gd name="connsiteX220" fmla="*/ 1019746 w 1845255"/>
              <a:gd name="connsiteY220" fmla="*/ 194238 h 1068306"/>
              <a:gd name="connsiteX221" fmla="*/ 1068306 w 1845255"/>
              <a:gd name="connsiteY221" fmla="*/ 242797 h 1068306"/>
              <a:gd name="connsiteX222" fmla="*/ 1019746 w 1845255"/>
              <a:gd name="connsiteY222" fmla="*/ 291357 h 1068306"/>
              <a:gd name="connsiteX223" fmla="*/ 971186 w 1845255"/>
              <a:gd name="connsiteY223" fmla="*/ 242797 h 1068306"/>
              <a:gd name="connsiteX224" fmla="*/ 1019746 w 1845255"/>
              <a:gd name="connsiteY224" fmla="*/ 194238 h 1068306"/>
              <a:gd name="connsiteX225" fmla="*/ 825509 w 1845255"/>
              <a:gd name="connsiteY225" fmla="*/ 194238 h 1068306"/>
              <a:gd name="connsiteX226" fmla="*/ 874069 w 1845255"/>
              <a:gd name="connsiteY226" fmla="*/ 242797 h 1068306"/>
              <a:gd name="connsiteX227" fmla="*/ 825509 w 1845255"/>
              <a:gd name="connsiteY227" fmla="*/ 291357 h 1068306"/>
              <a:gd name="connsiteX228" fmla="*/ 776949 w 1845255"/>
              <a:gd name="connsiteY228" fmla="*/ 242797 h 1068306"/>
              <a:gd name="connsiteX229" fmla="*/ 825509 w 1845255"/>
              <a:gd name="connsiteY229" fmla="*/ 194238 h 1068306"/>
              <a:gd name="connsiteX230" fmla="*/ 631272 w 1845255"/>
              <a:gd name="connsiteY230" fmla="*/ 194238 h 1068306"/>
              <a:gd name="connsiteX231" fmla="*/ 679831 w 1845255"/>
              <a:gd name="connsiteY231" fmla="*/ 242797 h 1068306"/>
              <a:gd name="connsiteX232" fmla="*/ 631272 w 1845255"/>
              <a:gd name="connsiteY232" fmla="*/ 291357 h 1068306"/>
              <a:gd name="connsiteX233" fmla="*/ 582712 w 1845255"/>
              <a:gd name="connsiteY233" fmla="*/ 242797 h 1068306"/>
              <a:gd name="connsiteX234" fmla="*/ 631272 w 1845255"/>
              <a:gd name="connsiteY234" fmla="*/ 194238 h 1068306"/>
              <a:gd name="connsiteX235" fmla="*/ 437034 w 1845255"/>
              <a:gd name="connsiteY235" fmla="*/ 194238 h 1068306"/>
              <a:gd name="connsiteX236" fmla="*/ 485594 w 1845255"/>
              <a:gd name="connsiteY236" fmla="*/ 242797 h 1068306"/>
              <a:gd name="connsiteX237" fmla="*/ 437034 w 1845255"/>
              <a:gd name="connsiteY237" fmla="*/ 291357 h 1068306"/>
              <a:gd name="connsiteX238" fmla="*/ 388475 w 1845255"/>
              <a:gd name="connsiteY238" fmla="*/ 242797 h 1068306"/>
              <a:gd name="connsiteX239" fmla="*/ 437034 w 1845255"/>
              <a:gd name="connsiteY239" fmla="*/ 194238 h 1068306"/>
              <a:gd name="connsiteX240" fmla="*/ 242797 w 1845255"/>
              <a:gd name="connsiteY240" fmla="*/ 194238 h 1068306"/>
              <a:gd name="connsiteX241" fmla="*/ 291357 w 1845255"/>
              <a:gd name="connsiteY241" fmla="*/ 242797 h 1068306"/>
              <a:gd name="connsiteX242" fmla="*/ 242797 w 1845255"/>
              <a:gd name="connsiteY242" fmla="*/ 291357 h 1068306"/>
              <a:gd name="connsiteX243" fmla="*/ 194237 w 1845255"/>
              <a:gd name="connsiteY243" fmla="*/ 242797 h 1068306"/>
              <a:gd name="connsiteX244" fmla="*/ 242797 w 1845255"/>
              <a:gd name="connsiteY244" fmla="*/ 194238 h 1068306"/>
              <a:gd name="connsiteX245" fmla="*/ 48560 w 1845255"/>
              <a:gd name="connsiteY245" fmla="*/ 194238 h 1068306"/>
              <a:gd name="connsiteX246" fmla="*/ 97119 w 1845255"/>
              <a:gd name="connsiteY246" fmla="*/ 242797 h 1068306"/>
              <a:gd name="connsiteX247" fmla="*/ 48560 w 1845255"/>
              <a:gd name="connsiteY247" fmla="*/ 291357 h 1068306"/>
              <a:gd name="connsiteX248" fmla="*/ 0 w 1845255"/>
              <a:gd name="connsiteY248" fmla="*/ 242797 h 1068306"/>
              <a:gd name="connsiteX249" fmla="*/ 48560 w 1845255"/>
              <a:gd name="connsiteY249" fmla="*/ 194238 h 1068306"/>
              <a:gd name="connsiteX250" fmla="*/ 1796695 w 1845255"/>
              <a:gd name="connsiteY250" fmla="*/ 0 h 1068306"/>
              <a:gd name="connsiteX251" fmla="*/ 1845255 w 1845255"/>
              <a:gd name="connsiteY251" fmla="*/ 48560 h 1068306"/>
              <a:gd name="connsiteX252" fmla="*/ 1796695 w 1845255"/>
              <a:gd name="connsiteY252" fmla="*/ 97120 h 1068306"/>
              <a:gd name="connsiteX253" fmla="*/ 1748136 w 1845255"/>
              <a:gd name="connsiteY253" fmla="*/ 48560 h 1068306"/>
              <a:gd name="connsiteX254" fmla="*/ 1796695 w 1845255"/>
              <a:gd name="connsiteY254" fmla="*/ 0 h 1068306"/>
              <a:gd name="connsiteX255" fmla="*/ 1602458 w 1845255"/>
              <a:gd name="connsiteY255" fmla="*/ 0 h 1068306"/>
              <a:gd name="connsiteX256" fmla="*/ 1651018 w 1845255"/>
              <a:gd name="connsiteY256" fmla="*/ 48560 h 1068306"/>
              <a:gd name="connsiteX257" fmla="*/ 1602458 w 1845255"/>
              <a:gd name="connsiteY257" fmla="*/ 97120 h 1068306"/>
              <a:gd name="connsiteX258" fmla="*/ 1553898 w 1845255"/>
              <a:gd name="connsiteY258" fmla="*/ 48560 h 1068306"/>
              <a:gd name="connsiteX259" fmla="*/ 1602458 w 1845255"/>
              <a:gd name="connsiteY259" fmla="*/ 0 h 1068306"/>
              <a:gd name="connsiteX260" fmla="*/ 1408221 w 1845255"/>
              <a:gd name="connsiteY260" fmla="*/ 0 h 1068306"/>
              <a:gd name="connsiteX261" fmla="*/ 1456780 w 1845255"/>
              <a:gd name="connsiteY261" fmla="*/ 48560 h 1068306"/>
              <a:gd name="connsiteX262" fmla="*/ 1408221 w 1845255"/>
              <a:gd name="connsiteY262" fmla="*/ 97120 h 1068306"/>
              <a:gd name="connsiteX263" fmla="*/ 1359661 w 1845255"/>
              <a:gd name="connsiteY263" fmla="*/ 48560 h 1068306"/>
              <a:gd name="connsiteX264" fmla="*/ 1408221 w 1845255"/>
              <a:gd name="connsiteY264" fmla="*/ 0 h 1068306"/>
              <a:gd name="connsiteX265" fmla="*/ 1213983 w 1845255"/>
              <a:gd name="connsiteY265" fmla="*/ 0 h 1068306"/>
              <a:gd name="connsiteX266" fmla="*/ 1262543 w 1845255"/>
              <a:gd name="connsiteY266" fmla="*/ 48560 h 1068306"/>
              <a:gd name="connsiteX267" fmla="*/ 1213983 w 1845255"/>
              <a:gd name="connsiteY267" fmla="*/ 97120 h 1068306"/>
              <a:gd name="connsiteX268" fmla="*/ 1165424 w 1845255"/>
              <a:gd name="connsiteY268" fmla="*/ 48560 h 1068306"/>
              <a:gd name="connsiteX269" fmla="*/ 1213983 w 1845255"/>
              <a:gd name="connsiteY269" fmla="*/ 0 h 1068306"/>
              <a:gd name="connsiteX270" fmla="*/ 1019746 w 1845255"/>
              <a:gd name="connsiteY270" fmla="*/ 0 h 1068306"/>
              <a:gd name="connsiteX271" fmla="*/ 1068306 w 1845255"/>
              <a:gd name="connsiteY271" fmla="*/ 48560 h 1068306"/>
              <a:gd name="connsiteX272" fmla="*/ 1019746 w 1845255"/>
              <a:gd name="connsiteY272" fmla="*/ 97120 h 1068306"/>
              <a:gd name="connsiteX273" fmla="*/ 971186 w 1845255"/>
              <a:gd name="connsiteY273" fmla="*/ 48560 h 1068306"/>
              <a:gd name="connsiteX274" fmla="*/ 1019746 w 1845255"/>
              <a:gd name="connsiteY274" fmla="*/ 0 h 1068306"/>
              <a:gd name="connsiteX275" fmla="*/ 825509 w 1845255"/>
              <a:gd name="connsiteY275" fmla="*/ 0 h 1068306"/>
              <a:gd name="connsiteX276" fmla="*/ 874069 w 1845255"/>
              <a:gd name="connsiteY276" fmla="*/ 48560 h 1068306"/>
              <a:gd name="connsiteX277" fmla="*/ 825509 w 1845255"/>
              <a:gd name="connsiteY277" fmla="*/ 97120 h 1068306"/>
              <a:gd name="connsiteX278" fmla="*/ 776949 w 1845255"/>
              <a:gd name="connsiteY278" fmla="*/ 48560 h 1068306"/>
              <a:gd name="connsiteX279" fmla="*/ 825509 w 1845255"/>
              <a:gd name="connsiteY279" fmla="*/ 0 h 1068306"/>
              <a:gd name="connsiteX280" fmla="*/ 631272 w 1845255"/>
              <a:gd name="connsiteY280" fmla="*/ 0 h 1068306"/>
              <a:gd name="connsiteX281" fmla="*/ 679831 w 1845255"/>
              <a:gd name="connsiteY281" fmla="*/ 48560 h 1068306"/>
              <a:gd name="connsiteX282" fmla="*/ 631272 w 1845255"/>
              <a:gd name="connsiteY282" fmla="*/ 97120 h 1068306"/>
              <a:gd name="connsiteX283" fmla="*/ 582712 w 1845255"/>
              <a:gd name="connsiteY283" fmla="*/ 48560 h 1068306"/>
              <a:gd name="connsiteX284" fmla="*/ 631272 w 1845255"/>
              <a:gd name="connsiteY284" fmla="*/ 0 h 1068306"/>
              <a:gd name="connsiteX285" fmla="*/ 437034 w 1845255"/>
              <a:gd name="connsiteY285" fmla="*/ 0 h 1068306"/>
              <a:gd name="connsiteX286" fmla="*/ 485594 w 1845255"/>
              <a:gd name="connsiteY286" fmla="*/ 48560 h 1068306"/>
              <a:gd name="connsiteX287" fmla="*/ 437034 w 1845255"/>
              <a:gd name="connsiteY287" fmla="*/ 97120 h 1068306"/>
              <a:gd name="connsiteX288" fmla="*/ 388475 w 1845255"/>
              <a:gd name="connsiteY288" fmla="*/ 48560 h 1068306"/>
              <a:gd name="connsiteX289" fmla="*/ 437034 w 1845255"/>
              <a:gd name="connsiteY289" fmla="*/ 0 h 1068306"/>
              <a:gd name="connsiteX290" fmla="*/ 242797 w 1845255"/>
              <a:gd name="connsiteY290" fmla="*/ 0 h 1068306"/>
              <a:gd name="connsiteX291" fmla="*/ 291357 w 1845255"/>
              <a:gd name="connsiteY291" fmla="*/ 48560 h 1068306"/>
              <a:gd name="connsiteX292" fmla="*/ 242797 w 1845255"/>
              <a:gd name="connsiteY292" fmla="*/ 97120 h 1068306"/>
              <a:gd name="connsiteX293" fmla="*/ 194237 w 1845255"/>
              <a:gd name="connsiteY293" fmla="*/ 48560 h 1068306"/>
              <a:gd name="connsiteX294" fmla="*/ 242797 w 1845255"/>
              <a:gd name="connsiteY294" fmla="*/ 0 h 1068306"/>
              <a:gd name="connsiteX295" fmla="*/ 48560 w 1845255"/>
              <a:gd name="connsiteY295" fmla="*/ 0 h 1068306"/>
              <a:gd name="connsiteX296" fmla="*/ 97119 w 1845255"/>
              <a:gd name="connsiteY296" fmla="*/ 48560 h 1068306"/>
              <a:gd name="connsiteX297" fmla="*/ 48560 w 1845255"/>
              <a:gd name="connsiteY297" fmla="*/ 97120 h 1068306"/>
              <a:gd name="connsiteX298" fmla="*/ 0 w 1845255"/>
              <a:gd name="connsiteY298" fmla="*/ 48560 h 1068306"/>
              <a:gd name="connsiteX299" fmla="*/ 48560 w 1845255"/>
              <a:gd name="connsiteY299" fmla="*/ 0 h 106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1845255" h="1068306">
                <a:moveTo>
                  <a:pt x="1796695" y="971187"/>
                </a:moveTo>
                <a:cubicBezTo>
                  <a:pt x="1823514" y="971187"/>
                  <a:pt x="1845255" y="992927"/>
                  <a:pt x="1845255" y="1019746"/>
                </a:cubicBezTo>
                <a:cubicBezTo>
                  <a:pt x="1845255" y="1046565"/>
                  <a:pt x="1823514" y="1068306"/>
                  <a:pt x="1796695" y="1068306"/>
                </a:cubicBezTo>
                <a:cubicBezTo>
                  <a:pt x="1769876" y="1068306"/>
                  <a:pt x="1748136" y="1046565"/>
                  <a:pt x="1748136" y="1019746"/>
                </a:cubicBezTo>
                <a:cubicBezTo>
                  <a:pt x="1748136" y="992927"/>
                  <a:pt x="1769876" y="971187"/>
                  <a:pt x="1796695" y="971187"/>
                </a:cubicBezTo>
                <a:close/>
                <a:moveTo>
                  <a:pt x="1602458" y="971187"/>
                </a:moveTo>
                <a:cubicBezTo>
                  <a:pt x="1629277" y="971187"/>
                  <a:pt x="1651018" y="992927"/>
                  <a:pt x="1651018" y="1019746"/>
                </a:cubicBezTo>
                <a:cubicBezTo>
                  <a:pt x="1651018" y="1046565"/>
                  <a:pt x="1629277" y="1068306"/>
                  <a:pt x="1602458" y="1068306"/>
                </a:cubicBezTo>
                <a:cubicBezTo>
                  <a:pt x="1575639" y="1068306"/>
                  <a:pt x="1553898" y="1046565"/>
                  <a:pt x="1553898" y="1019746"/>
                </a:cubicBezTo>
                <a:cubicBezTo>
                  <a:pt x="1553898" y="992927"/>
                  <a:pt x="1575639" y="971187"/>
                  <a:pt x="1602458" y="971187"/>
                </a:cubicBezTo>
                <a:close/>
                <a:moveTo>
                  <a:pt x="1408221" y="971187"/>
                </a:moveTo>
                <a:cubicBezTo>
                  <a:pt x="1435040" y="971187"/>
                  <a:pt x="1456780" y="992927"/>
                  <a:pt x="1456780" y="1019746"/>
                </a:cubicBezTo>
                <a:cubicBezTo>
                  <a:pt x="1456780" y="1046565"/>
                  <a:pt x="1435040" y="1068306"/>
                  <a:pt x="1408221" y="1068306"/>
                </a:cubicBezTo>
                <a:cubicBezTo>
                  <a:pt x="1381402" y="1068306"/>
                  <a:pt x="1359661" y="1046565"/>
                  <a:pt x="1359661" y="1019746"/>
                </a:cubicBezTo>
                <a:cubicBezTo>
                  <a:pt x="1359661" y="992927"/>
                  <a:pt x="1381402" y="971187"/>
                  <a:pt x="1408221" y="971187"/>
                </a:cubicBezTo>
                <a:close/>
                <a:moveTo>
                  <a:pt x="1213983" y="971187"/>
                </a:moveTo>
                <a:cubicBezTo>
                  <a:pt x="1240802" y="971187"/>
                  <a:pt x="1262543" y="992927"/>
                  <a:pt x="1262543" y="1019746"/>
                </a:cubicBezTo>
                <a:cubicBezTo>
                  <a:pt x="1262543" y="1046565"/>
                  <a:pt x="1240802" y="1068306"/>
                  <a:pt x="1213983" y="1068306"/>
                </a:cubicBezTo>
                <a:cubicBezTo>
                  <a:pt x="1187165" y="1068306"/>
                  <a:pt x="1165424" y="1046565"/>
                  <a:pt x="1165424" y="1019746"/>
                </a:cubicBezTo>
                <a:cubicBezTo>
                  <a:pt x="1165424" y="992927"/>
                  <a:pt x="1187165" y="971187"/>
                  <a:pt x="1213983" y="971187"/>
                </a:cubicBezTo>
                <a:close/>
                <a:moveTo>
                  <a:pt x="1019746" y="971187"/>
                </a:moveTo>
                <a:cubicBezTo>
                  <a:pt x="1046565" y="971187"/>
                  <a:pt x="1068306" y="992927"/>
                  <a:pt x="1068306" y="1019746"/>
                </a:cubicBezTo>
                <a:cubicBezTo>
                  <a:pt x="1068306" y="1046565"/>
                  <a:pt x="1046565" y="1068306"/>
                  <a:pt x="1019746" y="1068306"/>
                </a:cubicBezTo>
                <a:cubicBezTo>
                  <a:pt x="992927" y="1068306"/>
                  <a:pt x="971186" y="1046565"/>
                  <a:pt x="971186" y="1019746"/>
                </a:cubicBezTo>
                <a:cubicBezTo>
                  <a:pt x="971186" y="992927"/>
                  <a:pt x="992927" y="971187"/>
                  <a:pt x="1019746" y="971187"/>
                </a:cubicBezTo>
                <a:close/>
                <a:moveTo>
                  <a:pt x="825509" y="971187"/>
                </a:moveTo>
                <a:cubicBezTo>
                  <a:pt x="852328" y="971187"/>
                  <a:pt x="874069" y="992927"/>
                  <a:pt x="874069" y="1019746"/>
                </a:cubicBezTo>
                <a:cubicBezTo>
                  <a:pt x="874069" y="1046565"/>
                  <a:pt x="852328" y="1068306"/>
                  <a:pt x="825509" y="1068306"/>
                </a:cubicBezTo>
                <a:cubicBezTo>
                  <a:pt x="798690" y="1068306"/>
                  <a:pt x="776949" y="1046565"/>
                  <a:pt x="776949" y="1019746"/>
                </a:cubicBezTo>
                <a:cubicBezTo>
                  <a:pt x="776949" y="992927"/>
                  <a:pt x="798690" y="971187"/>
                  <a:pt x="825509" y="971187"/>
                </a:cubicBezTo>
                <a:close/>
                <a:moveTo>
                  <a:pt x="631272" y="971187"/>
                </a:moveTo>
                <a:cubicBezTo>
                  <a:pt x="658091" y="971187"/>
                  <a:pt x="679831" y="992927"/>
                  <a:pt x="679831" y="1019746"/>
                </a:cubicBezTo>
                <a:cubicBezTo>
                  <a:pt x="679831" y="1046565"/>
                  <a:pt x="658091" y="1068306"/>
                  <a:pt x="631272" y="1068306"/>
                </a:cubicBezTo>
                <a:cubicBezTo>
                  <a:pt x="604453" y="1068306"/>
                  <a:pt x="582712" y="1046565"/>
                  <a:pt x="582712" y="1019746"/>
                </a:cubicBezTo>
                <a:cubicBezTo>
                  <a:pt x="582712" y="992927"/>
                  <a:pt x="604453" y="971187"/>
                  <a:pt x="631272" y="971187"/>
                </a:cubicBezTo>
                <a:close/>
                <a:moveTo>
                  <a:pt x="437034" y="971187"/>
                </a:moveTo>
                <a:cubicBezTo>
                  <a:pt x="463853" y="971187"/>
                  <a:pt x="485594" y="992927"/>
                  <a:pt x="485594" y="1019746"/>
                </a:cubicBezTo>
                <a:cubicBezTo>
                  <a:pt x="485594" y="1046565"/>
                  <a:pt x="463853" y="1068306"/>
                  <a:pt x="437034" y="1068306"/>
                </a:cubicBezTo>
                <a:cubicBezTo>
                  <a:pt x="410215" y="1068306"/>
                  <a:pt x="388475" y="1046565"/>
                  <a:pt x="388475" y="1019746"/>
                </a:cubicBezTo>
                <a:cubicBezTo>
                  <a:pt x="388475" y="992927"/>
                  <a:pt x="410215" y="971187"/>
                  <a:pt x="437034" y="971187"/>
                </a:cubicBezTo>
                <a:close/>
                <a:moveTo>
                  <a:pt x="242797" y="971187"/>
                </a:moveTo>
                <a:cubicBezTo>
                  <a:pt x="269616" y="971187"/>
                  <a:pt x="291357" y="992927"/>
                  <a:pt x="291357" y="1019746"/>
                </a:cubicBezTo>
                <a:cubicBezTo>
                  <a:pt x="291357" y="1046565"/>
                  <a:pt x="269616" y="1068306"/>
                  <a:pt x="242797" y="1068306"/>
                </a:cubicBezTo>
                <a:cubicBezTo>
                  <a:pt x="215978" y="1068306"/>
                  <a:pt x="194237" y="1046565"/>
                  <a:pt x="194237" y="1019746"/>
                </a:cubicBezTo>
                <a:cubicBezTo>
                  <a:pt x="194237" y="992927"/>
                  <a:pt x="215978" y="971187"/>
                  <a:pt x="242797" y="971187"/>
                </a:cubicBezTo>
                <a:close/>
                <a:moveTo>
                  <a:pt x="48560" y="971187"/>
                </a:moveTo>
                <a:cubicBezTo>
                  <a:pt x="75379" y="971187"/>
                  <a:pt x="97119" y="992927"/>
                  <a:pt x="97119" y="1019746"/>
                </a:cubicBezTo>
                <a:cubicBezTo>
                  <a:pt x="97119" y="1046565"/>
                  <a:pt x="75379" y="1068306"/>
                  <a:pt x="48560" y="1068306"/>
                </a:cubicBezTo>
                <a:cubicBezTo>
                  <a:pt x="21741" y="1068306"/>
                  <a:pt x="0" y="1046565"/>
                  <a:pt x="0" y="1019746"/>
                </a:cubicBezTo>
                <a:cubicBezTo>
                  <a:pt x="0" y="992927"/>
                  <a:pt x="21741" y="971187"/>
                  <a:pt x="48560" y="971187"/>
                </a:cubicBezTo>
                <a:close/>
                <a:moveTo>
                  <a:pt x="1796695" y="776949"/>
                </a:moveTo>
                <a:cubicBezTo>
                  <a:pt x="1823514" y="776949"/>
                  <a:pt x="1845255" y="798690"/>
                  <a:pt x="1845255" y="825509"/>
                </a:cubicBezTo>
                <a:cubicBezTo>
                  <a:pt x="1845255" y="852328"/>
                  <a:pt x="1823514" y="874069"/>
                  <a:pt x="1796695" y="874069"/>
                </a:cubicBezTo>
                <a:cubicBezTo>
                  <a:pt x="1769876" y="874069"/>
                  <a:pt x="1748136" y="852328"/>
                  <a:pt x="1748136" y="825509"/>
                </a:cubicBezTo>
                <a:cubicBezTo>
                  <a:pt x="1748136" y="798690"/>
                  <a:pt x="1769876" y="776949"/>
                  <a:pt x="1796695" y="776949"/>
                </a:cubicBezTo>
                <a:close/>
                <a:moveTo>
                  <a:pt x="1602458" y="776949"/>
                </a:moveTo>
                <a:cubicBezTo>
                  <a:pt x="1629277" y="776949"/>
                  <a:pt x="1651018" y="798690"/>
                  <a:pt x="1651018" y="825509"/>
                </a:cubicBezTo>
                <a:cubicBezTo>
                  <a:pt x="1651018" y="852328"/>
                  <a:pt x="1629277" y="874069"/>
                  <a:pt x="1602458" y="874069"/>
                </a:cubicBezTo>
                <a:cubicBezTo>
                  <a:pt x="1575639" y="874069"/>
                  <a:pt x="1553898" y="852328"/>
                  <a:pt x="1553898" y="825509"/>
                </a:cubicBezTo>
                <a:cubicBezTo>
                  <a:pt x="1553898" y="798690"/>
                  <a:pt x="1575639" y="776949"/>
                  <a:pt x="1602458" y="776949"/>
                </a:cubicBezTo>
                <a:close/>
                <a:moveTo>
                  <a:pt x="1408221" y="776949"/>
                </a:moveTo>
                <a:cubicBezTo>
                  <a:pt x="1435040" y="776949"/>
                  <a:pt x="1456780" y="798690"/>
                  <a:pt x="1456780" y="825509"/>
                </a:cubicBezTo>
                <a:cubicBezTo>
                  <a:pt x="1456780" y="852328"/>
                  <a:pt x="1435040" y="874069"/>
                  <a:pt x="1408221" y="874069"/>
                </a:cubicBezTo>
                <a:cubicBezTo>
                  <a:pt x="1381402" y="874069"/>
                  <a:pt x="1359661" y="852328"/>
                  <a:pt x="1359661" y="825509"/>
                </a:cubicBezTo>
                <a:cubicBezTo>
                  <a:pt x="1359661" y="798690"/>
                  <a:pt x="1381402" y="776949"/>
                  <a:pt x="1408221" y="776949"/>
                </a:cubicBezTo>
                <a:close/>
                <a:moveTo>
                  <a:pt x="1213983" y="776949"/>
                </a:moveTo>
                <a:cubicBezTo>
                  <a:pt x="1240802" y="776949"/>
                  <a:pt x="1262543" y="798690"/>
                  <a:pt x="1262543" y="825509"/>
                </a:cubicBezTo>
                <a:cubicBezTo>
                  <a:pt x="1262543" y="852328"/>
                  <a:pt x="1240802" y="874069"/>
                  <a:pt x="1213983" y="874069"/>
                </a:cubicBezTo>
                <a:cubicBezTo>
                  <a:pt x="1187165" y="874069"/>
                  <a:pt x="1165424" y="852328"/>
                  <a:pt x="1165424" y="825509"/>
                </a:cubicBezTo>
                <a:cubicBezTo>
                  <a:pt x="1165424" y="798690"/>
                  <a:pt x="1187165" y="776949"/>
                  <a:pt x="1213983" y="776949"/>
                </a:cubicBezTo>
                <a:close/>
                <a:moveTo>
                  <a:pt x="1019746" y="776949"/>
                </a:moveTo>
                <a:cubicBezTo>
                  <a:pt x="1046565" y="776949"/>
                  <a:pt x="1068306" y="798690"/>
                  <a:pt x="1068306" y="825509"/>
                </a:cubicBezTo>
                <a:cubicBezTo>
                  <a:pt x="1068306" y="852328"/>
                  <a:pt x="1046565" y="874069"/>
                  <a:pt x="1019746" y="874069"/>
                </a:cubicBezTo>
                <a:cubicBezTo>
                  <a:pt x="992927" y="874069"/>
                  <a:pt x="971186" y="852328"/>
                  <a:pt x="971186" y="825509"/>
                </a:cubicBezTo>
                <a:cubicBezTo>
                  <a:pt x="971186" y="798690"/>
                  <a:pt x="992927" y="776949"/>
                  <a:pt x="1019746" y="776949"/>
                </a:cubicBezTo>
                <a:close/>
                <a:moveTo>
                  <a:pt x="825509" y="776949"/>
                </a:moveTo>
                <a:cubicBezTo>
                  <a:pt x="852328" y="776949"/>
                  <a:pt x="874069" y="798690"/>
                  <a:pt x="874069" y="825509"/>
                </a:cubicBezTo>
                <a:cubicBezTo>
                  <a:pt x="874069" y="852328"/>
                  <a:pt x="852328" y="874069"/>
                  <a:pt x="825509" y="874069"/>
                </a:cubicBezTo>
                <a:cubicBezTo>
                  <a:pt x="798690" y="874069"/>
                  <a:pt x="776949" y="852328"/>
                  <a:pt x="776949" y="825509"/>
                </a:cubicBezTo>
                <a:cubicBezTo>
                  <a:pt x="776949" y="798690"/>
                  <a:pt x="798690" y="776949"/>
                  <a:pt x="825509" y="776949"/>
                </a:cubicBezTo>
                <a:close/>
                <a:moveTo>
                  <a:pt x="631272" y="776949"/>
                </a:moveTo>
                <a:cubicBezTo>
                  <a:pt x="658091" y="776949"/>
                  <a:pt x="679831" y="798690"/>
                  <a:pt x="679831" y="825509"/>
                </a:cubicBezTo>
                <a:cubicBezTo>
                  <a:pt x="679831" y="852328"/>
                  <a:pt x="658091" y="874069"/>
                  <a:pt x="631272" y="874069"/>
                </a:cubicBezTo>
                <a:cubicBezTo>
                  <a:pt x="604453" y="874069"/>
                  <a:pt x="582712" y="852328"/>
                  <a:pt x="582712" y="825509"/>
                </a:cubicBezTo>
                <a:cubicBezTo>
                  <a:pt x="582712" y="798690"/>
                  <a:pt x="604453" y="776949"/>
                  <a:pt x="631272" y="776949"/>
                </a:cubicBezTo>
                <a:close/>
                <a:moveTo>
                  <a:pt x="437034" y="776949"/>
                </a:moveTo>
                <a:cubicBezTo>
                  <a:pt x="463853" y="776949"/>
                  <a:pt x="485594" y="798690"/>
                  <a:pt x="485594" y="825509"/>
                </a:cubicBezTo>
                <a:cubicBezTo>
                  <a:pt x="485594" y="852328"/>
                  <a:pt x="463853" y="874069"/>
                  <a:pt x="437034" y="874069"/>
                </a:cubicBezTo>
                <a:cubicBezTo>
                  <a:pt x="410215" y="874069"/>
                  <a:pt x="388475" y="852328"/>
                  <a:pt x="388475" y="825509"/>
                </a:cubicBezTo>
                <a:cubicBezTo>
                  <a:pt x="388475" y="798690"/>
                  <a:pt x="410215" y="776949"/>
                  <a:pt x="437034" y="776949"/>
                </a:cubicBezTo>
                <a:close/>
                <a:moveTo>
                  <a:pt x="242797" y="776949"/>
                </a:moveTo>
                <a:cubicBezTo>
                  <a:pt x="269616" y="776949"/>
                  <a:pt x="291357" y="798690"/>
                  <a:pt x="291357" y="825509"/>
                </a:cubicBezTo>
                <a:cubicBezTo>
                  <a:pt x="291357" y="852328"/>
                  <a:pt x="269616" y="874069"/>
                  <a:pt x="242797" y="874069"/>
                </a:cubicBezTo>
                <a:cubicBezTo>
                  <a:pt x="215978" y="874069"/>
                  <a:pt x="194237" y="852328"/>
                  <a:pt x="194237" y="825509"/>
                </a:cubicBezTo>
                <a:cubicBezTo>
                  <a:pt x="194237" y="798690"/>
                  <a:pt x="215978" y="776949"/>
                  <a:pt x="242797" y="776949"/>
                </a:cubicBezTo>
                <a:close/>
                <a:moveTo>
                  <a:pt x="48560" y="776949"/>
                </a:moveTo>
                <a:cubicBezTo>
                  <a:pt x="75379" y="776949"/>
                  <a:pt x="97119" y="798690"/>
                  <a:pt x="97119" y="825509"/>
                </a:cubicBezTo>
                <a:cubicBezTo>
                  <a:pt x="97119" y="852328"/>
                  <a:pt x="75379" y="874069"/>
                  <a:pt x="48560" y="874069"/>
                </a:cubicBezTo>
                <a:cubicBezTo>
                  <a:pt x="21741" y="874069"/>
                  <a:pt x="0" y="852328"/>
                  <a:pt x="0" y="825509"/>
                </a:cubicBezTo>
                <a:cubicBezTo>
                  <a:pt x="0" y="798690"/>
                  <a:pt x="21741" y="776949"/>
                  <a:pt x="48560" y="776949"/>
                </a:cubicBezTo>
                <a:close/>
                <a:moveTo>
                  <a:pt x="1796695" y="582712"/>
                </a:moveTo>
                <a:cubicBezTo>
                  <a:pt x="1823514" y="582712"/>
                  <a:pt x="1845255" y="604453"/>
                  <a:pt x="1845255" y="631272"/>
                </a:cubicBezTo>
                <a:cubicBezTo>
                  <a:pt x="1845255" y="658091"/>
                  <a:pt x="1823514" y="679832"/>
                  <a:pt x="1796695" y="679832"/>
                </a:cubicBezTo>
                <a:cubicBezTo>
                  <a:pt x="1769876" y="679832"/>
                  <a:pt x="1748136" y="658091"/>
                  <a:pt x="1748136" y="631272"/>
                </a:cubicBezTo>
                <a:cubicBezTo>
                  <a:pt x="1748136" y="604453"/>
                  <a:pt x="1769876" y="582712"/>
                  <a:pt x="1796695" y="582712"/>
                </a:cubicBezTo>
                <a:close/>
                <a:moveTo>
                  <a:pt x="1602458" y="582712"/>
                </a:moveTo>
                <a:cubicBezTo>
                  <a:pt x="1629277" y="582712"/>
                  <a:pt x="1651018" y="604453"/>
                  <a:pt x="1651018" y="631272"/>
                </a:cubicBezTo>
                <a:cubicBezTo>
                  <a:pt x="1651018" y="658091"/>
                  <a:pt x="1629277" y="679832"/>
                  <a:pt x="1602458" y="679832"/>
                </a:cubicBezTo>
                <a:cubicBezTo>
                  <a:pt x="1575639" y="679832"/>
                  <a:pt x="1553898" y="658091"/>
                  <a:pt x="1553898" y="631272"/>
                </a:cubicBezTo>
                <a:cubicBezTo>
                  <a:pt x="1553898" y="604453"/>
                  <a:pt x="1575639" y="582712"/>
                  <a:pt x="1602458" y="582712"/>
                </a:cubicBezTo>
                <a:close/>
                <a:moveTo>
                  <a:pt x="1408221" y="582712"/>
                </a:moveTo>
                <a:cubicBezTo>
                  <a:pt x="1435040" y="582712"/>
                  <a:pt x="1456780" y="604453"/>
                  <a:pt x="1456780" y="631272"/>
                </a:cubicBezTo>
                <a:cubicBezTo>
                  <a:pt x="1456780" y="658091"/>
                  <a:pt x="1435040" y="679832"/>
                  <a:pt x="1408221" y="679832"/>
                </a:cubicBezTo>
                <a:cubicBezTo>
                  <a:pt x="1381402" y="679832"/>
                  <a:pt x="1359661" y="658091"/>
                  <a:pt x="1359661" y="631272"/>
                </a:cubicBezTo>
                <a:cubicBezTo>
                  <a:pt x="1359661" y="604453"/>
                  <a:pt x="1381402" y="582712"/>
                  <a:pt x="1408221" y="582712"/>
                </a:cubicBezTo>
                <a:close/>
                <a:moveTo>
                  <a:pt x="1213983" y="582712"/>
                </a:moveTo>
                <a:cubicBezTo>
                  <a:pt x="1240802" y="582712"/>
                  <a:pt x="1262543" y="604453"/>
                  <a:pt x="1262543" y="631272"/>
                </a:cubicBezTo>
                <a:cubicBezTo>
                  <a:pt x="1262543" y="658091"/>
                  <a:pt x="1240802" y="679832"/>
                  <a:pt x="1213983" y="679832"/>
                </a:cubicBezTo>
                <a:cubicBezTo>
                  <a:pt x="1187165" y="679832"/>
                  <a:pt x="1165424" y="658091"/>
                  <a:pt x="1165424" y="631272"/>
                </a:cubicBezTo>
                <a:cubicBezTo>
                  <a:pt x="1165424" y="604453"/>
                  <a:pt x="1187165" y="582712"/>
                  <a:pt x="1213983" y="582712"/>
                </a:cubicBezTo>
                <a:close/>
                <a:moveTo>
                  <a:pt x="1019746" y="582712"/>
                </a:moveTo>
                <a:cubicBezTo>
                  <a:pt x="1046565" y="582712"/>
                  <a:pt x="1068306" y="604453"/>
                  <a:pt x="1068306" y="631272"/>
                </a:cubicBezTo>
                <a:cubicBezTo>
                  <a:pt x="1068306" y="658091"/>
                  <a:pt x="1046565" y="679832"/>
                  <a:pt x="1019746" y="679832"/>
                </a:cubicBezTo>
                <a:cubicBezTo>
                  <a:pt x="992927" y="679832"/>
                  <a:pt x="971186" y="658091"/>
                  <a:pt x="971186" y="631272"/>
                </a:cubicBezTo>
                <a:cubicBezTo>
                  <a:pt x="971186" y="604453"/>
                  <a:pt x="992927" y="582712"/>
                  <a:pt x="1019746" y="582712"/>
                </a:cubicBezTo>
                <a:close/>
                <a:moveTo>
                  <a:pt x="825509" y="582712"/>
                </a:moveTo>
                <a:cubicBezTo>
                  <a:pt x="852328" y="582712"/>
                  <a:pt x="874069" y="604453"/>
                  <a:pt x="874069" y="631272"/>
                </a:cubicBezTo>
                <a:cubicBezTo>
                  <a:pt x="874069" y="658091"/>
                  <a:pt x="852328" y="679832"/>
                  <a:pt x="825509" y="679832"/>
                </a:cubicBezTo>
                <a:cubicBezTo>
                  <a:pt x="798690" y="679832"/>
                  <a:pt x="776949" y="658091"/>
                  <a:pt x="776949" y="631272"/>
                </a:cubicBezTo>
                <a:cubicBezTo>
                  <a:pt x="776949" y="604453"/>
                  <a:pt x="798690" y="582712"/>
                  <a:pt x="825509" y="582712"/>
                </a:cubicBezTo>
                <a:close/>
                <a:moveTo>
                  <a:pt x="631272" y="582712"/>
                </a:moveTo>
                <a:cubicBezTo>
                  <a:pt x="658091" y="582712"/>
                  <a:pt x="679831" y="604453"/>
                  <a:pt x="679831" y="631272"/>
                </a:cubicBezTo>
                <a:cubicBezTo>
                  <a:pt x="679831" y="658091"/>
                  <a:pt x="658091" y="679832"/>
                  <a:pt x="631272" y="679832"/>
                </a:cubicBezTo>
                <a:cubicBezTo>
                  <a:pt x="604453" y="679832"/>
                  <a:pt x="582712" y="658091"/>
                  <a:pt x="582712" y="631272"/>
                </a:cubicBezTo>
                <a:cubicBezTo>
                  <a:pt x="582712" y="604453"/>
                  <a:pt x="604453" y="582712"/>
                  <a:pt x="631272" y="582712"/>
                </a:cubicBezTo>
                <a:close/>
                <a:moveTo>
                  <a:pt x="437034" y="582712"/>
                </a:moveTo>
                <a:cubicBezTo>
                  <a:pt x="463853" y="582712"/>
                  <a:pt x="485594" y="604453"/>
                  <a:pt x="485594" y="631272"/>
                </a:cubicBezTo>
                <a:cubicBezTo>
                  <a:pt x="485594" y="658091"/>
                  <a:pt x="463853" y="679832"/>
                  <a:pt x="437034" y="679832"/>
                </a:cubicBezTo>
                <a:cubicBezTo>
                  <a:pt x="410215" y="679832"/>
                  <a:pt x="388475" y="658091"/>
                  <a:pt x="388475" y="631272"/>
                </a:cubicBezTo>
                <a:cubicBezTo>
                  <a:pt x="388475" y="604453"/>
                  <a:pt x="410215" y="582712"/>
                  <a:pt x="437034" y="582712"/>
                </a:cubicBezTo>
                <a:close/>
                <a:moveTo>
                  <a:pt x="242797" y="582712"/>
                </a:moveTo>
                <a:cubicBezTo>
                  <a:pt x="269616" y="582712"/>
                  <a:pt x="291357" y="604453"/>
                  <a:pt x="291357" y="631272"/>
                </a:cubicBezTo>
                <a:cubicBezTo>
                  <a:pt x="291357" y="658091"/>
                  <a:pt x="269616" y="679832"/>
                  <a:pt x="242797" y="679832"/>
                </a:cubicBezTo>
                <a:cubicBezTo>
                  <a:pt x="215978" y="679832"/>
                  <a:pt x="194237" y="658091"/>
                  <a:pt x="194237" y="631272"/>
                </a:cubicBezTo>
                <a:cubicBezTo>
                  <a:pt x="194237" y="604453"/>
                  <a:pt x="215978" y="582712"/>
                  <a:pt x="242797" y="582712"/>
                </a:cubicBezTo>
                <a:close/>
                <a:moveTo>
                  <a:pt x="48560" y="582712"/>
                </a:moveTo>
                <a:cubicBezTo>
                  <a:pt x="75379" y="582712"/>
                  <a:pt x="97119" y="604453"/>
                  <a:pt x="97119" y="631272"/>
                </a:cubicBezTo>
                <a:cubicBezTo>
                  <a:pt x="97119" y="658091"/>
                  <a:pt x="75379" y="679832"/>
                  <a:pt x="48560" y="679832"/>
                </a:cubicBezTo>
                <a:cubicBezTo>
                  <a:pt x="21741" y="679832"/>
                  <a:pt x="0" y="658091"/>
                  <a:pt x="0" y="631272"/>
                </a:cubicBezTo>
                <a:cubicBezTo>
                  <a:pt x="0" y="604453"/>
                  <a:pt x="21741" y="582712"/>
                  <a:pt x="48560" y="582712"/>
                </a:cubicBezTo>
                <a:close/>
                <a:moveTo>
                  <a:pt x="1796695" y="388475"/>
                </a:moveTo>
                <a:cubicBezTo>
                  <a:pt x="1823514" y="388475"/>
                  <a:pt x="1845255" y="410216"/>
                  <a:pt x="1845255" y="437035"/>
                </a:cubicBezTo>
                <a:cubicBezTo>
                  <a:pt x="1845255" y="463853"/>
                  <a:pt x="1823514" y="485594"/>
                  <a:pt x="1796695" y="485594"/>
                </a:cubicBezTo>
                <a:cubicBezTo>
                  <a:pt x="1769876" y="485594"/>
                  <a:pt x="1748136" y="463853"/>
                  <a:pt x="1748136" y="437035"/>
                </a:cubicBezTo>
                <a:cubicBezTo>
                  <a:pt x="1748136" y="410216"/>
                  <a:pt x="1769876" y="388475"/>
                  <a:pt x="1796695" y="388475"/>
                </a:cubicBezTo>
                <a:close/>
                <a:moveTo>
                  <a:pt x="1602458" y="388475"/>
                </a:moveTo>
                <a:cubicBezTo>
                  <a:pt x="1629277" y="388475"/>
                  <a:pt x="1651018" y="410216"/>
                  <a:pt x="1651018" y="437035"/>
                </a:cubicBezTo>
                <a:cubicBezTo>
                  <a:pt x="1651018" y="463853"/>
                  <a:pt x="1629277" y="485594"/>
                  <a:pt x="1602458" y="485594"/>
                </a:cubicBezTo>
                <a:cubicBezTo>
                  <a:pt x="1575639" y="485594"/>
                  <a:pt x="1553898" y="463853"/>
                  <a:pt x="1553898" y="437035"/>
                </a:cubicBezTo>
                <a:cubicBezTo>
                  <a:pt x="1553898" y="410216"/>
                  <a:pt x="1575639" y="388475"/>
                  <a:pt x="1602458" y="388475"/>
                </a:cubicBezTo>
                <a:close/>
                <a:moveTo>
                  <a:pt x="1408221" y="388475"/>
                </a:moveTo>
                <a:cubicBezTo>
                  <a:pt x="1435040" y="388475"/>
                  <a:pt x="1456780" y="410216"/>
                  <a:pt x="1456780" y="437035"/>
                </a:cubicBezTo>
                <a:cubicBezTo>
                  <a:pt x="1456780" y="463853"/>
                  <a:pt x="1435040" y="485594"/>
                  <a:pt x="1408221" y="485594"/>
                </a:cubicBezTo>
                <a:cubicBezTo>
                  <a:pt x="1381402" y="485594"/>
                  <a:pt x="1359661" y="463853"/>
                  <a:pt x="1359661" y="437035"/>
                </a:cubicBezTo>
                <a:cubicBezTo>
                  <a:pt x="1359661" y="410216"/>
                  <a:pt x="1381402" y="388475"/>
                  <a:pt x="1408221" y="388475"/>
                </a:cubicBezTo>
                <a:close/>
                <a:moveTo>
                  <a:pt x="1213983" y="388475"/>
                </a:moveTo>
                <a:cubicBezTo>
                  <a:pt x="1240802" y="388475"/>
                  <a:pt x="1262543" y="410216"/>
                  <a:pt x="1262543" y="437035"/>
                </a:cubicBezTo>
                <a:cubicBezTo>
                  <a:pt x="1262543" y="463853"/>
                  <a:pt x="1240802" y="485594"/>
                  <a:pt x="1213983" y="485594"/>
                </a:cubicBezTo>
                <a:cubicBezTo>
                  <a:pt x="1187165" y="485594"/>
                  <a:pt x="1165424" y="463853"/>
                  <a:pt x="1165424" y="437035"/>
                </a:cubicBezTo>
                <a:cubicBezTo>
                  <a:pt x="1165424" y="410216"/>
                  <a:pt x="1187165" y="388475"/>
                  <a:pt x="1213983" y="388475"/>
                </a:cubicBezTo>
                <a:close/>
                <a:moveTo>
                  <a:pt x="1019746" y="388475"/>
                </a:moveTo>
                <a:cubicBezTo>
                  <a:pt x="1046565" y="388475"/>
                  <a:pt x="1068306" y="410216"/>
                  <a:pt x="1068306" y="437035"/>
                </a:cubicBezTo>
                <a:cubicBezTo>
                  <a:pt x="1068306" y="463853"/>
                  <a:pt x="1046565" y="485594"/>
                  <a:pt x="1019746" y="485594"/>
                </a:cubicBezTo>
                <a:cubicBezTo>
                  <a:pt x="992927" y="485594"/>
                  <a:pt x="971186" y="463853"/>
                  <a:pt x="971186" y="437035"/>
                </a:cubicBezTo>
                <a:cubicBezTo>
                  <a:pt x="971186" y="410216"/>
                  <a:pt x="992927" y="388475"/>
                  <a:pt x="1019746" y="388475"/>
                </a:cubicBezTo>
                <a:close/>
                <a:moveTo>
                  <a:pt x="825509" y="388475"/>
                </a:moveTo>
                <a:cubicBezTo>
                  <a:pt x="852328" y="388475"/>
                  <a:pt x="874069" y="410216"/>
                  <a:pt x="874069" y="437035"/>
                </a:cubicBezTo>
                <a:cubicBezTo>
                  <a:pt x="874069" y="463853"/>
                  <a:pt x="852328" y="485594"/>
                  <a:pt x="825509" y="485594"/>
                </a:cubicBezTo>
                <a:cubicBezTo>
                  <a:pt x="798690" y="485594"/>
                  <a:pt x="776949" y="463853"/>
                  <a:pt x="776949" y="437035"/>
                </a:cubicBezTo>
                <a:cubicBezTo>
                  <a:pt x="776949" y="410216"/>
                  <a:pt x="798690" y="388475"/>
                  <a:pt x="825509" y="388475"/>
                </a:cubicBezTo>
                <a:close/>
                <a:moveTo>
                  <a:pt x="631272" y="388475"/>
                </a:moveTo>
                <a:cubicBezTo>
                  <a:pt x="658091" y="388475"/>
                  <a:pt x="679831" y="410216"/>
                  <a:pt x="679831" y="437035"/>
                </a:cubicBezTo>
                <a:cubicBezTo>
                  <a:pt x="679831" y="463853"/>
                  <a:pt x="658091" y="485594"/>
                  <a:pt x="631272" y="485594"/>
                </a:cubicBezTo>
                <a:cubicBezTo>
                  <a:pt x="604453" y="485594"/>
                  <a:pt x="582712" y="463853"/>
                  <a:pt x="582712" y="437035"/>
                </a:cubicBezTo>
                <a:cubicBezTo>
                  <a:pt x="582712" y="410216"/>
                  <a:pt x="604453" y="388475"/>
                  <a:pt x="631272" y="388475"/>
                </a:cubicBezTo>
                <a:close/>
                <a:moveTo>
                  <a:pt x="437034" y="388475"/>
                </a:moveTo>
                <a:cubicBezTo>
                  <a:pt x="463853" y="388475"/>
                  <a:pt x="485594" y="410216"/>
                  <a:pt x="485594" y="437035"/>
                </a:cubicBezTo>
                <a:cubicBezTo>
                  <a:pt x="485594" y="463853"/>
                  <a:pt x="463853" y="485594"/>
                  <a:pt x="437034" y="485594"/>
                </a:cubicBezTo>
                <a:cubicBezTo>
                  <a:pt x="410215" y="485594"/>
                  <a:pt x="388475" y="463853"/>
                  <a:pt x="388475" y="437035"/>
                </a:cubicBezTo>
                <a:cubicBezTo>
                  <a:pt x="388475" y="410216"/>
                  <a:pt x="410215" y="388475"/>
                  <a:pt x="437034" y="388475"/>
                </a:cubicBezTo>
                <a:close/>
                <a:moveTo>
                  <a:pt x="242797" y="388475"/>
                </a:moveTo>
                <a:cubicBezTo>
                  <a:pt x="269616" y="388475"/>
                  <a:pt x="291357" y="410216"/>
                  <a:pt x="291357" y="437035"/>
                </a:cubicBezTo>
                <a:cubicBezTo>
                  <a:pt x="291357" y="463853"/>
                  <a:pt x="269616" y="485594"/>
                  <a:pt x="242797" y="485594"/>
                </a:cubicBezTo>
                <a:cubicBezTo>
                  <a:pt x="215978" y="485594"/>
                  <a:pt x="194237" y="463853"/>
                  <a:pt x="194237" y="437035"/>
                </a:cubicBezTo>
                <a:cubicBezTo>
                  <a:pt x="194237" y="410216"/>
                  <a:pt x="215978" y="388475"/>
                  <a:pt x="242797" y="388475"/>
                </a:cubicBezTo>
                <a:close/>
                <a:moveTo>
                  <a:pt x="48560" y="388475"/>
                </a:moveTo>
                <a:cubicBezTo>
                  <a:pt x="75379" y="388475"/>
                  <a:pt x="97119" y="410216"/>
                  <a:pt x="97119" y="437035"/>
                </a:cubicBezTo>
                <a:cubicBezTo>
                  <a:pt x="97119" y="463853"/>
                  <a:pt x="75379" y="485594"/>
                  <a:pt x="48560" y="485594"/>
                </a:cubicBezTo>
                <a:cubicBezTo>
                  <a:pt x="21741" y="485594"/>
                  <a:pt x="0" y="463853"/>
                  <a:pt x="0" y="437035"/>
                </a:cubicBezTo>
                <a:cubicBezTo>
                  <a:pt x="0" y="410216"/>
                  <a:pt x="21741" y="388475"/>
                  <a:pt x="48560" y="388475"/>
                </a:cubicBezTo>
                <a:close/>
                <a:moveTo>
                  <a:pt x="1796695" y="194238"/>
                </a:moveTo>
                <a:cubicBezTo>
                  <a:pt x="1823514" y="194238"/>
                  <a:pt x="1845255" y="215978"/>
                  <a:pt x="1845255" y="242797"/>
                </a:cubicBezTo>
                <a:cubicBezTo>
                  <a:pt x="1845255" y="269616"/>
                  <a:pt x="1823514" y="291357"/>
                  <a:pt x="1796695" y="291357"/>
                </a:cubicBezTo>
                <a:cubicBezTo>
                  <a:pt x="1769876" y="291357"/>
                  <a:pt x="1748136" y="269616"/>
                  <a:pt x="1748136" y="242797"/>
                </a:cubicBezTo>
                <a:cubicBezTo>
                  <a:pt x="1748136" y="215978"/>
                  <a:pt x="1769876" y="194238"/>
                  <a:pt x="1796695" y="194238"/>
                </a:cubicBezTo>
                <a:close/>
                <a:moveTo>
                  <a:pt x="1602458" y="194238"/>
                </a:moveTo>
                <a:cubicBezTo>
                  <a:pt x="1629277" y="194238"/>
                  <a:pt x="1651018" y="215978"/>
                  <a:pt x="1651018" y="242797"/>
                </a:cubicBezTo>
                <a:cubicBezTo>
                  <a:pt x="1651018" y="269616"/>
                  <a:pt x="1629277" y="291357"/>
                  <a:pt x="1602458" y="291357"/>
                </a:cubicBezTo>
                <a:cubicBezTo>
                  <a:pt x="1575639" y="291357"/>
                  <a:pt x="1553898" y="269616"/>
                  <a:pt x="1553898" y="242797"/>
                </a:cubicBezTo>
                <a:cubicBezTo>
                  <a:pt x="1553898" y="215978"/>
                  <a:pt x="1575639" y="194238"/>
                  <a:pt x="1602458" y="194238"/>
                </a:cubicBezTo>
                <a:close/>
                <a:moveTo>
                  <a:pt x="1408221" y="194238"/>
                </a:moveTo>
                <a:cubicBezTo>
                  <a:pt x="1435040" y="194238"/>
                  <a:pt x="1456780" y="215978"/>
                  <a:pt x="1456780" y="242797"/>
                </a:cubicBezTo>
                <a:cubicBezTo>
                  <a:pt x="1456780" y="269616"/>
                  <a:pt x="1435040" y="291357"/>
                  <a:pt x="1408221" y="291357"/>
                </a:cubicBezTo>
                <a:cubicBezTo>
                  <a:pt x="1381402" y="291357"/>
                  <a:pt x="1359661" y="269616"/>
                  <a:pt x="1359661" y="242797"/>
                </a:cubicBezTo>
                <a:cubicBezTo>
                  <a:pt x="1359661" y="215978"/>
                  <a:pt x="1381402" y="194238"/>
                  <a:pt x="1408221" y="194238"/>
                </a:cubicBezTo>
                <a:close/>
                <a:moveTo>
                  <a:pt x="1213983" y="194238"/>
                </a:moveTo>
                <a:cubicBezTo>
                  <a:pt x="1240802" y="194238"/>
                  <a:pt x="1262543" y="215978"/>
                  <a:pt x="1262543" y="242797"/>
                </a:cubicBezTo>
                <a:cubicBezTo>
                  <a:pt x="1262543" y="269616"/>
                  <a:pt x="1240802" y="291357"/>
                  <a:pt x="1213983" y="291357"/>
                </a:cubicBezTo>
                <a:cubicBezTo>
                  <a:pt x="1187165" y="291357"/>
                  <a:pt x="1165424" y="269616"/>
                  <a:pt x="1165424" y="242797"/>
                </a:cubicBezTo>
                <a:cubicBezTo>
                  <a:pt x="1165424" y="215978"/>
                  <a:pt x="1187165" y="194238"/>
                  <a:pt x="1213983" y="194238"/>
                </a:cubicBezTo>
                <a:close/>
                <a:moveTo>
                  <a:pt x="1019746" y="194238"/>
                </a:moveTo>
                <a:cubicBezTo>
                  <a:pt x="1046565" y="194238"/>
                  <a:pt x="1068306" y="215978"/>
                  <a:pt x="1068306" y="242797"/>
                </a:cubicBezTo>
                <a:cubicBezTo>
                  <a:pt x="1068306" y="269616"/>
                  <a:pt x="1046565" y="291357"/>
                  <a:pt x="1019746" y="291357"/>
                </a:cubicBezTo>
                <a:cubicBezTo>
                  <a:pt x="992927" y="291357"/>
                  <a:pt x="971186" y="269616"/>
                  <a:pt x="971186" y="242797"/>
                </a:cubicBezTo>
                <a:cubicBezTo>
                  <a:pt x="971186" y="215978"/>
                  <a:pt x="992927" y="194238"/>
                  <a:pt x="1019746" y="194238"/>
                </a:cubicBezTo>
                <a:close/>
                <a:moveTo>
                  <a:pt x="825509" y="194238"/>
                </a:moveTo>
                <a:cubicBezTo>
                  <a:pt x="852328" y="194238"/>
                  <a:pt x="874069" y="215978"/>
                  <a:pt x="874069" y="242797"/>
                </a:cubicBezTo>
                <a:cubicBezTo>
                  <a:pt x="874069" y="269616"/>
                  <a:pt x="852328" y="291357"/>
                  <a:pt x="825509" y="291357"/>
                </a:cubicBezTo>
                <a:cubicBezTo>
                  <a:pt x="798690" y="291357"/>
                  <a:pt x="776949" y="269616"/>
                  <a:pt x="776949" y="242797"/>
                </a:cubicBezTo>
                <a:cubicBezTo>
                  <a:pt x="776949" y="215978"/>
                  <a:pt x="798690" y="194238"/>
                  <a:pt x="825509" y="194238"/>
                </a:cubicBezTo>
                <a:close/>
                <a:moveTo>
                  <a:pt x="631272" y="194238"/>
                </a:moveTo>
                <a:cubicBezTo>
                  <a:pt x="658091" y="194238"/>
                  <a:pt x="679831" y="215978"/>
                  <a:pt x="679831" y="242797"/>
                </a:cubicBezTo>
                <a:cubicBezTo>
                  <a:pt x="679831" y="269616"/>
                  <a:pt x="658091" y="291357"/>
                  <a:pt x="631272" y="291357"/>
                </a:cubicBezTo>
                <a:cubicBezTo>
                  <a:pt x="604453" y="291357"/>
                  <a:pt x="582712" y="269616"/>
                  <a:pt x="582712" y="242797"/>
                </a:cubicBezTo>
                <a:cubicBezTo>
                  <a:pt x="582712" y="215978"/>
                  <a:pt x="604453" y="194238"/>
                  <a:pt x="631272" y="194238"/>
                </a:cubicBezTo>
                <a:close/>
                <a:moveTo>
                  <a:pt x="437034" y="194238"/>
                </a:moveTo>
                <a:cubicBezTo>
                  <a:pt x="463853" y="194238"/>
                  <a:pt x="485594" y="215978"/>
                  <a:pt x="485594" y="242797"/>
                </a:cubicBezTo>
                <a:cubicBezTo>
                  <a:pt x="485594" y="269616"/>
                  <a:pt x="463853" y="291357"/>
                  <a:pt x="437034" y="291357"/>
                </a:cubicBezTo>
                <a:cubicBezTo>
                  <a:pt x="410215" y="291357"/>
                  <a:pt x="388475" y="269616"/>
                  <a:pt x="388475" y="242797"/>
                </a:cubicBezTo>
                <a:cubicBezTo>
                  <a:pt x="388475" y="215978"/>
                  <a:pt x="410215" y="194238"/>
                  <a:pt x="437034" y="194238"/>
                </a:cubicBezTo>
                <a:close/>
                <a:moveTo>
                  <a:pt x="242797" y="194238"/>
                </a:moveTo>
                <a:cubicBezTo>
                  <a:pt x="269616" y="194238"/>
                  <a:pt x="291357" y="215978"/>
                  <a:pt x="291357" y="242797"/>
                </a:cubicBezTo>
                <a:cubicBezTo>
                  <a:pt x="291357" y="269616"/>
                  <a:pt x="269616" y="291357"/>
                  <a:pt x="242797" y="291357"/>
                </a:cubicBezTo>
                <a:cubicBezTo>
                  <a:pt x="215978" y="291357"/>
                  <a:pt x="194237" y="269616"/>
                  <a:pt x="194237" y="242797"/>
                </a:cubicBezTo>
                <a:cubicBezTo>
                  <a:pt x="194237" y="215978"/>
                  <a:pt x="215978" y="194238"/>
                  <a:pt x="242797" y="194238"/>
                </a:cubicBezTo>
                <a:close/>
                <a:moveTo>
                  <a:pt x="48560" y="194238"/>
                </a:moveTo>
                <a:cubicBezTo>
                  <a:pt x="75379" y="194238"/>
                  <a:pt x="97119" y="215978"/>
                  <a:pt x="97119" y="242797"/>
                </a:cubicBezTo>
                <a:cubicBezTo>
                  <a:pt x="97119" y="269616"/>
                  <a:pt x="75379" y="291357"/>
                  <a:pt x="48560" y="291357"/>
                </a:cubicBezTo>
                <a:cubicBezTo>
                  <a:pt x="21741" y="291357"/>
                  <a:pt x="0" y="269616"/>
                  <a:pt x="0" y="242797"/>
                </a:cubicBezTo>
                <a:cubicBezTo>
                  <a:pt x="0" y="215978"/>
                  <a:pt x="21741" y="194238"/>
                  <a:pt x="48560" y="194238"/>
                </a:cubicBezTo>
                <a:close/>
                <a:moveTo>
                  <a:pt x="1796695" y="0"/>
                </a:moveTo>
                <a:cubicBezTo>
                  <a:pt x="1823514" y="0"/>
                  <a:pt x="1845255" y="21741"/>
                  <a:pt x="1845255" y="48560"/>
                </a:cubicBezTo>
                <a:cubicBezTo>
                  <a:pt x="1845255" y="75379"/>
                  <a:pt x="1823514" y="97120"/>
                  <a:pt x="1796695" y="97120"/>
                </a:cubicBezTo>
                <a:cubicBezTo>
                  <a:pt x="1769876" y="97120"/>
                  <a:pt x="1748136" y="75379"/>
                  <a:pt x="1748136" y="48560"/>
                </a:cubicBezTo>
                <a:cubicBezTo>
                  <a:pt x="1748136" y="21741"/>
                  <a:pt x="1769876" y="0"/>
                  <a:pt x="1796695" y="0"/>
                </a:cubicBezTo>
                <a:close/>
                <a:moveTo>
                  <a:pt x="1602458" y="0"/>
                </a:moveTo>
                <a:cubicBezTo>
                  <a:pt x="1629277" y="0"/>
                  <a:pt x="1651018" y="21741"/>
                  <a:pt x="1651018" y="48560"/>
                </a:cubicBezTo>
                <a:cubicBezTo>
                  <a:pt x="1651018" y="75379"/>
                  <a:pt x="1629277" y="97120"/>
                  <a:pt x="1602458" y="97120"/>
                </a:cubicBezTo>
                <a:cubicBezTo>
                  <a:pt x="1575639" y="97120"/>
                  <a:pt x="1553898" y="75379"/>
                  <a:pt x="1553898" y="48560"/>
                </a:cubicBezTo>
                <a:cubicBezTo>
                  <a:pt x="1553898" y="21741"/>
                  <a:pt x="1575639" y="0"/>
                  <a:pt x="1602458" y="0"/>
                </a:cubicBezTo>
                <a:close/>
                <a:moveTo>
                  <a:pt x="1408221" y="0"/>
                </a:moveTo>
                <a:cubicBezTo>
                  <a:pt x="1435040" y="0"/>
                  <a:pt x="1456780" y="21741"/>
                  <a:pt x="1456780" y="48560"/>
                </a:cubicBezTo>
                <a:cubicBezTo>
                  <a:pt x="1456780" y="75379"/>
                  <a:pt x="1435040" y="97120"/>
                  <a:pt x="1408221" y="97120"/>
                </a:cubicBezTo>
                <a:cubicBezTo>
                  <a:pt x="1381402" y="97120"/>
                  <a:pt x="1359661" y="75379"/>
                  <a:pt x="1359661" y="48560"/>
                </a:cubicBezTo>
                <a:cubicBezTo>
                  <a:pt x="1359661" y="21741"/>
                  <a:pt x="1381402" y="0"/>
                  <a:pt x="1408221" y="0"/>
                </a:cubicBezTo>
                <a:close/>
                <a:moveTo>
                  <a:pt x="1213983" y="0"/>
                </a:moveTo>
                <a:cubicBezTo>
                  <a:pt x="1240802" y="0"/>
                  <a:pt x="1262543" y="21741"/>
                  <a:pt x="1262543" y="48560"/>
                </a:cubicBezTo>
                <a:cubicBezTo>
                  <a:pt x="1262543" y="75379"/>
                  <a:pt x="1240802" y="97120"/>
                  <a:pt x="1213983" y="97120"/>
                </a:cubicBezTo>
                <a:cubicBezTo>
                  <a:pt x="1187165" y="97120"/>
                  <a:pt x="1165424" y="75379"/>
                  <a:pt x="1165424" y="48560"/>
                </a:cubicBezTo>
                <a:cubicBezTo>
                  <a:pt x="1165424" y="21741"/>
                  <a:pt x="1187165" y="0"/>
                  <a:pt x="1213983" y="0"/>
                </a:cubicBezTo>
                <a:close/>
                <a:moveTo>
                  <a:pt x="1019746" y="0"/>
                </a:moveTo>
                <a:cubicBezTo>
                  <a:pt x="1046565" y="0"/>
                  <a:pt x="1068306" y="21741"/>
                  <a:pt x="1068306" y="48560"/>
                </a:cubicBezTo>
                <a:cubicBezTo>
                  <a:pt x="1068306" y="75379"/>
                  <a:pt x="1046565" y="97120"/>
                  <a:pt x="1019746" y="97120"/>
                </a:cubicBezTo>
                <a:cubicBezTo>
                  <a:pt x="992927" y="97120"/>
                  <a:pt x="971186" y="75379"/>
                  <a:pt x="971186" y="48560"/>
                </a:cubicBezTo>
                <a:cubicBezTo>
                  <a:pt x="971186" y="21741"/>
                  <a:pt x="992927" y="0"/>
                  <a:pt x="1019746" y="0"/>
                </a:cubicBezTo>
                <a:close/>
                <a:moveTo>
                  <a:pt x="825509" y="0"/>
                </a:moveTo>
                <a:cubicBezTo>
                  <a:pt x="852328" y="0"/>
                  <a:pt x="874069" y="21741"/>
                  <a:pt x="874069" y="48560"/>
                </a:cubicBezTo>
                <a:cubicBezTo>
                  <a:pt x="874069" y="75379"/>
                  <a:pt x="852328" y="97120"/>
                  <a:pt x="825509" y="97120"/>
                </a:cubicBezTo>
                <a:cubicBezTo>
                  <a:pt x="798690" y="97120"/>
                  <a:pt x="776949" y="75379"/>
                  <a:pt x="776949" y="48560"/>
                </a:cubicBezTo>
                <a:cubicBezTo>
                  <a:pt x="776949" y="21741"/>
                  <a:pt x="798690" y="0"/>
                  <a:pt x="825509" y="0"/>
                </a:cubicBezTo>
                <a:close/>
                <a:moveTo>
                  <a:pt x="631272" y="0"/>
                </a:moveTo>
                <a:cubicBezTo>
                  <a:pt x="658091" y="0"/>
                  <a:pt x="679831" y="21741"/>
                  <a:pt x="679831" y="48560"/>
                </a:cubicBezTo>
                <a:cubicBezTo>
                  <a:pt x="679831" y="75379"/>
                  <a:pt x="658091" y="97120"/>
                  <a:pt x="631272" y="97120"/>
                </a:cubicBezTo>
                <a:cubicBezTo>
                  <a:pt x="604453" y="97120"/>
                  <a:pt x="582712" y="75379"/>
                  <a:pt x="582712" y="48560"/>
                </a:cubicBezTo>
                <a:cubicBezTo>
                  <a:pt x="582712" y="21741"/>
                  <a:pt x="604453" y="0"/>
                  <a:pt x="631272" y="0"/>
                </a:cubicBezTo>
                <a:close/>
                <a:moveTo>
                  <a:pt x="437034" y="0"/>
                </a:moveTo>
                <a:cubicBezTo>
                  <a:pt x="463853" y="0"/>
                  <a:pt x="485594" y="21741"/>
                  <a:pt x="485594" y="48560"/>
                </a:cubicBezTo>
                <a:cubicBezTo>
                  <a:pt x="485594" y="75379"/>
                  <a:pt x="463853" y="97120"/>
                  <a:pt x="437034" y="97120"/>
                </a:cubicBezTo>
                <a:cubicBezTo>
                  <a:pt x="410215" y="97120"/>
                  <a:pt x="388475" y="75379"/>
                  <a:pt x="388475" y="48560"/>
                </a:cubicBezTo>
                <a:cubicBezTo>
                  <a:pt x="388475" y="21741"/>
                  <a:pt x="410215" y="0"/>
                  <a:pt x="437034" y="0"/>
                </a:cubicBezTo>
                <a:close/>
                <a:moveTo>
                  <a:pt x="242797" y="0"/>
                </a:moveTo>
                <a:cubicBezTo>
                  <a:pt x="269616" y="0"/>
                  <a:pt x="291357" y="21741"/>
                  <a:pt x="291357" y="48560"/>
                </a:cubicBezTo>
                <a:cubicBezTo>
                  <a:pt x="291357" y="75379"/>
                  <a:pt x="269616" y="97120"/>
                  <a:pt x="242797" y="97120"/>
                </a:cubicBezTo>
                <a:cubicBezTo>
                  <a:pt x="215978" y="97120"/>
                  <a:pt x="194237" y="75379"/>
                  <a:pt x="194237" y="48560"/>
                </a:cubicBezTo>
                <a:cubicBezTo>
                  <a:pt x="194237" y="21741"/>
                  <a:pt x="215978" y="0"/>
                  <a:pt x="242797" y="0"/>
                </a:cubicBezTo>
                <a:close/>
                <a:moveTo>
                  <a:pt x="48560" y="0"/>
                </a:moveTo>
                <a:cubicBezTo>
                  <a:pt x="75379" y="0"/>
                  <a:pt x="97119" y="21741"/>
                  <a:pt x="97119" y="48560"/>
                </a:cubicBezTo>
                <a:cubicBezTo>
                  <a:pt x="97119" y="75379"/>
                  <a:pt x="75379" y="97120"/>
                  <a:pt x="48560" y="97120"/>
                </a:cubicBezTo>
                <a:cubicBezTo>
                  <a:pt x="21741" y="97120"/>
                  <a:pt x="0" y="75379"/>
                  <a:pt x="0" y="48560"/>
                </a:cubicBezTo>
                <a:cubicBezTo>
                  <a:pt x="0" y="21741"/>
                  <a:pt x="21741" y="0"/>
                  <a:pt x="48560" y="0"/>
                </a:cubicBezTo>
                <a:close/>
              </a:path>
            </a:pathLst>
          </a:custGeom>
          <a:gradFill flip="none" rotWithShape="1">
            <a:gsLst>
              <a:gs pos="100000">
                <a:schemeClr val="accent1">
                  <a:alpha val="0"/>
                </a:schemeClr>
              </a:gs>
              <a:gs pos="0">
                <a:schemeClr val="accent1">
                  <a:alpha val="1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3" name="文本框 22"/>
          <p:cNvSpPr txBox="1"/>
          <p:nvPr/>
        </p:nvSpPr>
        <p:spPr>
          <a:xfrm>
            <a:off x="9253407" y="2812373"/>
            <a:ext cx="1776506" cy="997196"/>
          </a:xfrm>
          <a:prstGeom prst="rect">
            <a:avLst/>
          </a:prstGeom>
        </p:spPr>
        <p:txBody>
          <a:bodyPr wrap="square" lIns="0" tIns="0" rIns="0" bIns="0" anchor="ctr">
            <a:spAutoFit/>
          </a:bodyPr>
          <a:lstStyle>
            <a:defPPr>
              <a:defRPr lang="zh-CN"/>
            </a:defPPr>
            <a:lvl1pPr>
              <a:lnSpc>
                <a:spcPct val="90000"/>
              </a:lnSpc>
              <a:spcBef>
                <a:spcPct val="0"/>
              </a:spcBef>
              <a:buNone/>
              <a:defRPr sz="7200">
                <a:solidFill>
                  <a:schemeClr val="accent1">
                    <a:alpha val="20000"/>
                  </a:schemeClr>
                </a:soli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altLang="zh-CN" sz="7200" b="0" i="0" u="none" strike="noStrike" kern="1200" cap="none" spc="0" normalizeH="0" baseline="0" noProof="0" dirty="0">
                <a:ln>
                  <a:noFill/>
                </a:ln>
                <a:solidFill>
                  <a:srgbClr val="20466F">
                    <a:alpha val="20000"/>
                  </a:srgbClr>
                </a:solidFill>
                <a:effectLst/>
                <a:uLnTx/>
                <a:uFillTx/>
                <a:latin typeface="Arial" panose="020B0604020202020204" pitchFamily="34" charset="0"/>
                <a:ea typeface="黑体" panose="02010609060101010101" pitchFamily="49" charset="-122"/>
                <a:cs typeface="Arial" panose="020B0604020202020204" pitchFamily="34" charset="0"/>
              </a:rPr>
              <a:t>01</a:t>
            </a:r>
          </a:p>
        </p:txBody>
      </p:sp>
    </p:spTree>
    <p:extLst>
      <p:ext uri="{BB962C8B-B14F-4D97-AF65-F5344CB8AC3E}">
        <p14:creationId xmlns:p14="http://schemas.microsoft.com/office/powerpoint/2010/main" val="3182231523"/>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a:extLst>
              <a:ext uri="{FF2B5EF4-FFF2-40B4-BE49-F238E27FC236}">
                <a16:creationId xmlns:a16="http://schemas.microsoft.com/office/drawing/2014/main" id="{A097592F-AF10-4E48-ABF4-E0D27D270963}"/>
              </a:ext>
            </a:extLst>
          </p:cNvPr>
          <p:cNvSpPr>
            <a:spLocks noGrp="1"/>
          </p:cNvSpPr>
          <p:nvPr>
            <p:ph type="title"/>
          </p:nvPr>
        </p:nvSpPr>
        <p:spPr>
          <a:xfrm>
            <a:off x="323849" y="400129"/>
            <a:ext cx="11572874" cy="332399"/>
          </a:xfrm>
        </p:spPr>
        <p:txBody>
          <a:bodyPr/>
          <a:lstStyle/>
          <a:p>
            <a:r>
              <a:rPr lang="zh-CN" altLang="en-US" sz="2400" spc="100" dirty="0">
                <a:latin typeface="等线" panose="02010600030101010101" pitchFamily="2" charset="-122"/>
                <a:ea typeface="等线" panose="02010600030101010101" pitchFamily="2" charset="-122"/>
              </a:rPr>
              <a:t>思谋集团</a:t>
            </a:r>
          </a:p>
        </p:txBody>
      </p:sp>
      <p:grpSp>
        <p:nvGrpSpPr>
          <p:cNvPr id="25" name="组合 24">
            <a:extLst>
              <a:ext uri="{FF2B5EF4-FFF2-40B4-BE49-F238E27FC236}">
                <a16:creationId xmlns:a16="http://schemas.microsoft.com/office/drawing/2014/main" id="{DB076396-568C-43B4-8F29-B4C2E4CF47A6}"/>
              </a:ext>
            </a:extLst>
          </p:cNvPr>
          <p:cNvGrpSpPr/>
          <p:nvPr/>
        </p:nvGrpSpPr>
        <p:grpSpPr>
          <a:xfrm>
            <a:off x="8258172" y="1264503"/>
            <a:ext cx="3638547" cy="3560292"/>
            <a:chOff x="8258172" y="1264503"/>
            <a:chExt cx="3638547" cy="4507032"/>
          </a:xfrm>
        </p:grpSpPr>
        <p:sp>
          <p:nvSpPr>
            <p:cNvPr id="28" name="矩形: 圆顶角 67">
              <a:extLst>
                <a:ext uri="{FF2B5EF4-FFF2-40B4-BE49-F238E27FC236}">
                  <a16:creationId xmlns:a16="http://schemas.microsoft.com/office/drawing/2014/main" id="{825C3DB5-EB8F-4F81-8169-4BEBDC931C12}"/>
                </a:ext>
              </a:extLst>
            </p:cNvPr>
            <p:cNvSpPr/>
            <p:nvPr/>
          </p:nvSpPr>
          <p:spPr>
            <a:xfrm rot="10800000" flipV="1">
              <a:off x="8258172" y="1264503"/>
              <a:ext cx="3638547" cy="4507023"/>
            </a:xfrm>
            <a:prstGeom prst="round2SameRect">
              <a:avLst>
                <a:gd name="adj1" fmla="val 0"/>
                <a:gd name="adj2" fmla="val 0"/>
              </a:avLst>
            </a:prstGeom>
            <a:gradFill flip="none" rotWithShape="1">
              <a:gsLst>
                <a:gs pos="0">
                  <a:schemeClr val="bg1">
                    <a:alpha val="0"/>
                  </a:schemeClr>
                </a:gs>
                <a:gs pos="100000">
                  <a:schemeClr val="bg1">
                    <a:lumMod val="85000"/>
                  </a:schemeClr>
                </a:gs>
              </a:gsLst>
              <a:lin ang="16200000" scaled="1"/>
              <a:tileRect/>
            </a:gradFill>
            <a:ln w="3175" cap="sq" cmpd="sng">
              <a:gradFill flip="none" rotWithShape="1">
                <a:gsLst>
                  <a:gs pos="0">
                    <a:srgbClr val="043E6F">
                      <a:alpha val="50000"/>
                    </a:srgbClr>
                  </a:gs>
                  <a:gs pos="100000">
                    <a:schemeClr val="bg1">
                      <a:alpha val="11000"/>
                    </a:schemeClr>
                  </a:gs>
                </a:gsLst>
                <a:lin ang="5400000" scaled="1"/>
                <a:tileRect/>
              </a:gradFill>
              <a:round/>
              <a:extLst>
                <a:ext uri="{C807C97D-BFC1-408E-A445-0C87EB9F89A2}">
                  <ask:lineSketchStyleProps xmlns:ask="http://schemas.microsoft.com/office/drawing/2018/sketchyshapes" xmlns="" sd="1219033472">
                    <a:custGeom>
                      <a:avLst/>
                      <a:gdLst>
                        <a:gd name="connsiteX0" fmla="*/ 0 w 3638547"/>
                        <a:gd name="connsiteY0" fmla="*/ 0 h 4812447"/>
                        <a:gd name="connsiteX1" fmla="*/ 3638547 w 3638547"/>
                        <a:gd name="connsiteY1" fmla="*/ 0 h 4812447"/>
                        <a:gd name="connsiteX2" fmla="*/ 3638547 w 3638547"/>
                        <a:gd name="connsiteY2" fmla="*/ 0 h 4812447"/>
                        <a:gd name="connsiteX3" fmla="*/ 3638547 w 3638547"/>
                        <a:gd name="connsiteY3" fmla="*/ 4812447 h 4812447"/>
                        <a:gd name="connsiteX4" fmla="*/ 3638547 w 3638547"/>
                        <a:gd name="connsiteY4" fmla="*/ 4812447 h 4812447"/>
                        <a:gd name="connsiteX5" fmla="*/ 0 w 3638547"/>
                        <a:gd name="connsiteY5" fmla="*/ 4812447 h 4812447"/>
                        <a:gd name="connsiteX6" fmla="*/ 0 w 3638547"/>
                        <a:gd name="connsiteY6" fmla="*/ 4812447 h 4812447"/>
                        <a:gd name="connsiteX7" fmla="*/ 0 w 3638547"/>
                        <a:gd name="connsiteY7" fmla="*/ 0 h 4812447"/>
                        <a:gd name="connsiteX8" fmla="*/ 0 w 3638547"/>
                        <a:gd name="connsiteY8" fmla="*/ 0 h 481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8547" h="4812447" fill="none" extrusionOk="0">
                          <a:moveTo>
                            <a:pt x="0" y="0"/>
                          </a:moveTo>
                          <a:cubicBezTo>
                            <a:pt x="1716812" y="-49533"/>
                            <a:pt x="3034736" y="-14809"/>
                            <a:pt x="3638547" y="0"/>
                          </a:cubicBezTo>
                          <a:lnTo>
                            <a:pt x="3638547" y="0"/>
                          </a:lnTo>
                          <a:cubicBezTo>
                            <a:pt x="3726186" y="1691157"/>
                            <a:pt x="3565868" y="4216514"/>
                            <a:pt x="3638547" y="4812447"/>
                          </a:cubicBezTo>
                          <a:lnTo>
                            <a:pt x="3638547" y="4812447"/>
                          </a:lnTo>
                          <a:cubicBezTo>
                            <a:pt x="2601474" y="4764216"/>
                            <a:pt x="449120" y="4896902"/>
                            <a:pt x="0" y="4812447"/>
                          </a:cubicBezTo>
                          <a:lnTo>
                            <a:pt x="0" y="4812447"/>
                          </a:lnTo>
                          <a:cubicBezTo>
                            <a:pt x="-38581" y="2979364"/>
                            <a:pt x="63341" y="2061623"/>
                            <a:pt x="0" y="0"/>
                          </a:cubicBezTo>
                          <a:lnTo>
                            <a:pt x="0" y="0"/>
                          </a:lnTo>
                          <a:close/>
                        </a:path>
                        <a:path w="3638547" h="4812447" stroke="0" extrusionOk="0">
                          <a:moveTo>
                            <a:pt x="0" y="0"/>
                          </a:moveTo>
                          <a:cubicBezTo>
                            <a:pt x="920309" y="118645"/>
                            <a:pt x="1981944" y="116012"/>
                            <a:pt x="3638547" y="0"/>
                          </a:cubicBezTo>
                          <a:lnTo>
                            <a:pt x="3638547" y="0"/>
                          </a:lnTo>
                          <a:cubicBezTo>
                            <a:pt x="3505665" y="1257729"/>
                            <a:pt x="3723498" y="3953339"/>
                            <a:pt x="3638547" y="4812447"/>
                          </a:cubicBezTo>
                          <a:lnTo>
                            <a:pt x="3638547" y="4812447"/>
                          </a:lnTo>
                          <a:cubicBezTo>
                            <a:pt x="2822333" y="4947047"/>
                            <a:pt x="897826" y="4655251"/>
                            <a:pt x="0" y="4812447"/>
                          </a:cubicBezTo>
                          <a:lnTo>
                            <a:pt x="0" y="4812447"/>
                          </a:lnTo>
                          <a:cubicBezTo>
                            <a:pt x="-20187" y="2758152"/>
                            <a:pt x="-152480" y="2015624"/>
                            <a:pt x="0" y="0"/>
                          </a:cubicBezTo>
                          <a:lnTo>
                            <a:pt x="0" y="0"/>
                          </a:ln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503"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6" name="Text Placeholder 16">
              <a:extLst>
                <a:ext uri="{FF2B5EF4-FFF2-40B4-BE49-F238E27FC236}">
                  <a16:creationId xmlns:a16="http://schemas.microsoft.com/office/drawing/2014/main" id="{5A111639-AB51-45E0-B5A2-5374FC774173}"/>
                </a:ext>
              </a:extLst>
            </p:cNvPr>
            <p:cNvSpPr txBox="1">
              <a:spLocks/>
            </p:cNvSpPr>
            <p:nvPr/>
          </p:nvSpPr>
          <p:spPr>
            <a:xfrm>
              <a:off x="8258173" y="2158512"/>
              <a:ext cx="3616327" cy="36130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indent="-182563">
                <a:lnSpc>
                  <a:spcPct val="100000"/>
                </a:lnSpc>
                <a:buSzPct val="80000"/>
              </a:pPr>
              <a:r>
                <a:rPr lang="zh-CN" altLang="en-US" sz="1600" b="1" spc="100" dirty="0">
                  <a:solidFill>
                    <a:schemeClr val="tx1"/>
                  </a:solidFill>
                </a:rPr>
                <a:t>亚洲最大的</a:t>
              </a:r>
              <a:r>
                <a:rPr lang="zh-CN" altLang="en-US" sz="1600" b="1" spc="100" dirty="0">
                  <a:solidFill>
                    <a:schemeClr val="accent2"/>
                  </a:solidFill>
                </a:rPr>
                <a:t>工业</a:t>
              </a:r>
              <a:r>
                <a:rPr lang="en-US" altLang="zh-CN" sz="1600" b="1" spc="100" dirty="0">
                  <a:solidFill>
                    <a:schemeClr val="accent2"/>
                  </a:solidFill>
                </a:rPr>
                <a:t>AI</a:t>
              </a:r>
              <a:r>
                <a:rPr lang="zh-CN" altLang="en-US" sz="1600" b="1" spc="100" dirty="0">
                  <a:solidFill>
                    <a:schemeClr val="tx1"/>
                  </a:solidFill>
                </a:rPr>
                <a:t>独角兽企业</a:t>
              </a:r>
              <a:endParaRPr lang="en-US" altLang="zh-CN" sz="1600" b="1" spc="100" dirty="0">
                <a:solidFill>
                  <a:schemeClr val="tx1"/>
                </a:solidFill>
              </a:endParaRPr>
            </a:p>
            <a:p>
              <a:pPr marL="182563" indent="-182563">
                <a:lnSpc>
                  <a:spcPct val="100000"/>
                </a:lnSpc>
                <a:buSzPct val="80000"/>
              </a:pPr>
              <a:r>
                <a:rPr lang="zh-CN" altLang="en-US" sz="1600" b="1" spc="100" dirty="0">
                  <a:solidFill>
                    <a:schemeClr val="tx1"/>
                  </a:solidFill>
                </a:rPr>
                <a:t>持续发展实力：</a:t>
              </a:r>
              <a:br>
                <a:rPr lang="zh-CN" altLang="en-US" sz="1600" b="1" spc="100" dirty="0">
                  <a:solidFill>
                    <a:schemeClr val="tx1"/>
                  </a:solidFill>
                </a:rPr>
              </a:br>
              <a:r>
                <a:rPr lang="zh-CN" altLang="en-US" sz="1200" spc="100" dirty="0">
                  <a:solidFill>
                    <a:schemeClr val="tx1"/>
                  </a:solidFill>
                </a:rPr>
                <a:t>天使	数千万美元</a:t>
              </a:r>
              <a:r>
                <a:rPr lang="en-US" altLang="zh-CN" sz="1200" spc="100" dirty="0">
                  <a:solidFill>
                    <a:schemeClr val="tx1"/>
                  </a:solidFill>
                </a:rPr>
                <a:t>(2019/12)</a:t>
              </a:r>
              <a:br>
                <a:rPr lang="zh-CN" altLang="en-US" sz="1200" spc="100" dirty="0">
                  <a:solidFill>
                    <a:schemeClr val="tx1"/>
                  </a:solidFill>
                </a:rPr>
              </a:br>
              <a:r>
                <a:rPr lang="en-US" altLang="zh-CN" sz="1200" spc="100" dirty="0">
                  <a:solidFill>
                    <a:schemeClr val="tx1"/>
                  </a:solidFill>
                </a:rPr>
                <a:t>Pre-A	</a:t>
              </a:r>
              <a:r>
                <a:rPr lang="zh-CN" altLang="en-US" sz="1200" spc="100" dirty="0">
                  <a:solidFill>
                    <a:schemeClr val="tx1"/>
                  </a:solidFill>
                </a:rPr>
                <a:t>数千万美元</a:t>
              </a:r>
              <a:br>
                <a:rPr lang="zh-CN" altLang="en-US" sz="1200" spc="100" dirty="0">
                  <a:solidFill>
                    <a:schemeClr val="tx1"/>
                  </a:solidFill>
                </a:rPr>
              </a:br>
              <a:r>
                <a:rPr lang="en-US" altLang="zh-CN" sz="1200" spc="100" dirty="0">
                  <a:solidFill>
                    <a:schemeClr val="tx1"/>
                  </a:solidFill>
                </a:rPr>
                <a:t>A</a:t>
              </a:r>
              <a:r>
                <a:rPr lang="zh-CN" altLang="en-US" sz="1200" spc="100" dirty="0">
                  <a:solidFill>
                    <a:schemeClr val="tx1"/>
                  </a:solidFill>
                </a:rPr>
                <a:t>轮	</a:t>
              </a:r>
              <a:r>
                <a:rPr lang="en-US" altLang="zh-CN" sz="1200" spc="100" dirty="0">
                  <a:solidFill>
                    <a:schemeClr val="tx1"/>
                  </a:solidFill>
                </a:rPr>
                <a:t>1</a:t>
              </a:r>
              <a:r>
                <a:rPr lang="zh-CN" altLang="en-US" sz="1200" spc="100" dirty="0">
                  <a:solidFill>
                    <a:schemeClr val="tx1"/>
                  </a:solidFill>
                </a:rPr>
                <a:t>亿</a:t>
              </a:r>
              <a:r>
                <a:rPr lang="en-US" altLang="zh-CN" sz="1200" spc="100" dirty="0">
                  <a:solidFill>
                    <a:schemeClr val="tx1"/>
                  </a:solidFill>
                </a:rPr>
                <a:t>+</a:t>
              </a:r>
              <a:r>
                <a:rPr lang="zh-CN" altLang="en-US" sz="1200" spc="100" dirty="0">
                  <a:solidFill>
                    <a:schemeClr val="tx1"/>
                  </a:solidFill>
                </a:rPr>
                <a:t>美元</a:t>
              </a:r>
              <a:r>
                <a:rPr lang="en-US" altLang="zh-CN" sz="1200" spc="100" dirty="0">
                  <a:solidFill>
                    <a:schemeClr val="tx1"/>
                  </a:solidFill>
                </a:rPr>
                <a:t>(2020/11)</a:t>
              </a:r>
              <a:br>
                <a:rPr lang="en-US" altLang="zh-CN" sz="1200" spc="100" dirty="0">
                  <a:solidFill>
                    <a:schemeClr val="tx1"/>
                  </a:solidFill>
                </a:rPr>
              </a:br>
              <a:r>
                <a:rPr lang="en-US" altLang="zh-CN" sz="1200" spc="100" dirty="0">
                  <a:solidFill>
                    <a:schemeClr val="tx1"/>
                  </a:solidFill>
                </a:rPr>
                <a:t>B</a:t>
              </a:r>
              <a:r>
                <a:rPr lang="zh-CN" altLang="en-US" sz="1200" spc="100" dirty="0">
                  <a:solidFill>
                    <a:schemeClr val="tx1"/>
                  </a:solidFill>
                </a:rPr>
                <a:t>轮	</a:t>
              </a:r>
              <a:r>
                <a:rPr lang="en-US" altLang="zh-CN" sz="1200" spc="100" dirty="0">
                  <a:solidFill>
                    <a:schemeClr val="tx1"/>
                  </a:solidFill>
                </a:rPr>
                <a:t>2</a:t>
              </a:r>
              <a:r>
                <a:rPr lang="zh-CN" altLang="en-US" sz="1200" spc="100" dirty="0">
                  <a:solidFill>
                    <a:schemeClr val="tx1"/>
                  </a:solidFill>
                </a:rPr>
                <a:t>亿</a:t>
              </a:r>
              <a:r>
                <a:rPr lang="en-US" altLang="zh-CN" sz="1200" spc="100" dirty="0">
                  <a:solidFill>
                    <a:schemeClr val="tx1"/>
                  </a:solidFill>
                </a:rPr>
                <a:t>+</a:t>
              </a:r>
              <a:r>
                <a:rPr lang="zh-CN" altLang="en-US" sz="1200" spc="100" dirty="0">
                  <a:solidFill>
                    <a:schemeClr val="tx1"/>
                  </a:solidFill>
                </a:rPr>
                <a:t>美元</a:t>
              </a:r>
              <a:r>
                <a:rPr lang="en-US" altLang="zh-CN" sz="1200" spc="100" dirty="0">
                  <a:solidFill>
                    <a:schemeClr val="tx1"/>
                  </a:solidFill>
                </a:rPr>
                <a:t>(2021/06)</a:t>
              </a:r>
              <a:br>
                <a:rPr lang="zh-CN" altLang="en-US" sz="1200" spc="100" dirty="0">
                  <a:solidFill>
                    <a:schemeClr val="tx1"/>
                  </a:solidFill>
                </a:rPr>
              </a:br>
              <a:endParaRPr lang="zh-CN" altLang="en-US" sz="1200" spc="100" dirty="0">
                <a:solidFill>
                  <a:schemeClr val="tx1"/>
                </a:solidFill>
              </a:endParaRPr>
            </a:p>
          </p:txBody>
        </p:sp>
        <p:sp>
          <p:nvSpPr>
            <p:cNvPr id="29" name="Content Placeholder 15">
              <a:extLst>
                <a:ext uri="{FF2B5EF4-FFF2-40B4-BE49-F238E27FC236}">
                  <a16:creationId xmlns:a16="http://schemas.microsoft.com/office/drawing/2014/main" id="{0455C079-FECF-44F3-88B2-854C926EC2E4}"/>
                </a:ext>
              </a:extLst>
            </p:cNvPr>
            <p:cNvSpPr txBox="1">
              <a:spLocks/>
            </p:cNvSpPr>
            <p:nvPr/>
          </p:nvSpPr>
          <p:spPr>
            <a:xfrm>
              <a:off x="8258173" y="1544820"/>
              <a:ext cx="3616327" cy="333375"/>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b="1" dirty="0">
                  <a:solidFill>
                    <a:srgbClr val="043E6F"/>
                  </a:solidFill>
                  <a:latin typeface="黑体" panose="02010609060101010101" pitchFamily="49" charset="-122"/>
                </a:rPr>
                <a:t>规模和持续发展</a:t>
              </a:r>
            </a:p>
          </p:txBody>
        </p:sp>
      </p:grpSp>
      <p:grpSp>
        <p:nvGrpSpPr>
          <p:cNvPr id="31" name="组合 30">
            <a:extLst>
              <a:ext uri="{FF2B5EF4-FFF2-40B4-BE49-F238E27FC236}">
                <a16:creationId xmlns:a16="http://schemas.microsoft.com/office/drawing/2014/main" id="{078A1BB8-123A-4BE2-946E-0E48D6C0F3F4}"/>
              </a:ext>
            </a:extLst>
          </p:cNvPr>
          <p:cNvGrpSpPr/>
          <p:nvPr/>
        </p:nvGrpSpPr>
        <p:grpSpPr>
          <a:xfrm>
            <a:off x="352424" y="1264503"/>
            <a:ext cx="3638547" cy="3898464"/>
            <a:chOff x="8258172" y="1264503"/>
            <a:chExt cx="3638547" cy="4507032"/>
          </a:xfrm>
        </p:grpSpPr>
        <p:sp>
          <p:nvSpPr>
            <p:cNvPr id="32" name="矩形: 圆顶角 67">
              <a:extLst>
                <a:ext uri="{FF2B5EF4-FFF2-40B4-BE49-F238E27FC236}">
                  <a16:creationId xmlns:a16="http://schemas.microsoft.com/office/drawing/2014/main" id="{DD85B204-A7C4-41C5-B71B-3FE43FB60527}"/>
                </a:ext>
              </a:extLst>
            </p:cNvPr>
            <p:cNvSpPr/>
            <p:nvPr/>
          </p:nvSpPr>
          <p:spPr>
            <a:xfrm rot="10800000" flipV="1">
              <a:off x="8258172" y="1264503"/>
              <a:ext cx="3638547" cy="4116069"/>
            </a:xfrm>
            <a:prstGeom prst="round2SameRect">
              <a:avLst>
                <a:gd name="adj1" fmla="val 0"/>
                <a:gd name="adj2" fmla="val 0"/>
              </a:avLst>
            </a:prstGeom>
            <a:gradFill flip="none" rotWithShape="1">
              <a:gsLst>
                <a:gs pos="0">
                  <a:schemeClr val="bg1">
                    <a:alpha val="0"/>
                  </a:schemeClr>
                </a:gs>
                <a:gs pos="100000">
                  <a:schemeClr val="bg1">
                    <a:lumMod val="85000"/>
                  </a:schemeClr>
                </a:gs>
              </a:gsLst>
              <a:lin ang="16200000" scaled="1"/>
              <a:tileRect/>
            </a:gradFill>
            <a:ln w="3175" cap="sq" cmpd="sng">
              <a:gradFill flip="none" rotWithShape="1">
                <a:gsLst>
                  <a:gs pos="0">
                    <a:srgbClr val="043E6F">
                      <a:alpha val="49000"/>
                    </a:srgbClr>
                  </a:gs>
                  <a:gs pos="100000">
                    <a:schemeClr val="bg1">
                      <a:alpha val="11000"/>
                    </a:schemeClr>
                  </a:gs>
                </a:gsLst>
                <a:lin ang="5400000" scaled="1"/>
                <a:tileRect/>
              </a:gradFill>
              <a:round/>
              <a:extLst>
                <a:ext uri="{C807C97D-BFC1-408E-A445-0C87EB9F89A2}">
                  <ask:lineSketchStyleProps xmlns:ask="http://schemas.microsoft.com/office/drawing/2018/sketchyshapes" xmlns="" sd="1219033472">
                    <a:custGeom>
                      <a:avLst/>
                      <a:gdLst>
                        <a:gd name="connsiteX0" fmla="*/ 0 w 3638547"/>
                        <a:gd name="connsiteY0" fmla="*/ 0 h 4812447"/>
                        <a:gd name="connsiteX1" fmla="*/ 3638547 w 3638547"/>
                        <a:gd name="connsiteY1" fmla="*/ 0 h 4812447"/>
                        <a:gd name="connsiteX2" fmla="*/ 3638547 w 3638547"/>
                        <a:gd name="connsiteY2" fmla="*/ 0 h 4812447"/>
                        <a:gd name="connsiteX3" fmla="*/ 3638547 w 3638547"/>
                        <a:gd name="connsiteY3" fmla="*/ 4812447 h 4812447"/>
                        <a:gd name="connsiteX4" fmla="*/ 3638547 w 3638547"/>
                        <a:gd name="connsiteY4" fmla="*/ 4812447 h 4812447"/>
                        <a:gd name="connsiteX5" fmla="*/ 0 w 3638547"/>
                        <a:gd name="connsiteY5" fmla="*/ 4812447 h 4812447"/>
                        <a:gd name="connsiteX6" fmla="*/ 0 w 3638547"/>
                        <a:gd name="connsiteY6" fmla="*/ 4812447 h 4812447"/>
                        <a:gd name="connsiteX7" fmla="*/ 0 w 3638547"/>
                        <a:gd name="connsiteY7" fmla="*/ 0 h 4812447"/>
                        <a:gd name="connsiteX8" fmla="*/ 0 w 3638547"/>
                        <a:gd name="connsiteY8" fmla="*/ 0 h 481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8547" h="4812447" fill="none" extrusionOk="0">
                          <a:moveTo>
                            <a:pt x="0" y="0"/>
                          </a:moveTo>
                          <a:cubicBezTo>
                            <a:pt x="1716812" y="-49533"/>
                            <a:pt x="3034736" y="-14809"/>
                            <a:pt x="3638547" y="0"/>
                          </a:cubicBezTo>
                          <a:lnTo>
                            <a:pt x="3638547" y="0"/>
                          </a:lnTo>
                          <a:cubicBezTo>
                            <a:pt x="3726186" y="1691157"/>
                            <a:pt x="3565868" y="4216514"/>
                            <a:pt x="3638547" y="4812447"/>
                          </a:cubicBezTo>
                          <a:lnTo>
                            <a:pt x="3638547" y="4812447"/>
                          </a:lnTo>
                          <a:cubicBezTo>
                            <a:pt x="2601474" y="4764216"/>
                            <a:pt x="449120" y="4896902"/>
                            <a:pt x="0" y="4812447"/>
                          </a:cubicBezTo>
                          <a:lnTo>
                            <a:pt x="0" y="4812447"/>
                          </a:lnTo>
                          <a:cubicBezTo>
                            <a:pt x="-38581" y="2979364"/>
                            <a:pt x="63341" y="2061623"/>
                            <a:pt x="0" y="0"/>
                          </a:cubicBezTo>
                          <a:lnTo>
                            <a:pt x="0" y="0"/>
                          </a:lnTo>
                          <a:close/>
                        </a:path>
                        <a:path w="3638547" h="4812447" stroke="0" extrusionOk="0">
                          <a:moveTo>
                            <a:pt x="0" y="0"/>
                          </a:moveTo>
                          <a:cubicBezTo>
                            <a:pt x="920309" y="118645"/>
                            <a:pt x="1981944" y="116012"/>
                            <a:pt x="3638547" y="0"/>
                          </a:cubicBezTo>
                          <a:lnTo>
                            <a:pt x="3638547" y="0"/>
                          </a:lnTo>
                          <a:cubicBezTo>
                            <a:pt x="3505665" y="1257729"/>
                            <a:pt x="3723498" y="3953339"/>
                            <a:pt x="3638547" y="4812447"/>
                          </a:cubicBezTo>
                          <a:lnTo>
                            <a:pt x="3638547" y="4812447"/>
                          </a:lnTo>
                          <a:cubicBezTo>
                            <a:pt x="2822333" y="4947047"/>
                            <a:pt x="897826" y="4655251"/>
                            <a:pt x="0" y="4812447"/>
                          </a:cubicBezTo>
                          <a:lnTo>
                            <a:pt x="0" y="4812447"/>
                          </a:lnTo>
                          <a:cubicBezTo>
                            <a:pt x="-20187" y="2758152"/>
                            <a:pt x="-152480" y="2015624"/>
                            <a:pt x="0" y="0"/>
                          </a:cubicBezTo>
                          <a:lnTo>
                            <a:pt x="0" y="0"/>
                          </a:ln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503"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3" name="Text Placeholder 16">
              <a:extLst>
                <a:ext uri="{FF2B5EF4-FFF2-40B4-BE49-F238E27FC236}">
                  <a16:creationId xmlns:a16="http://schemas.microsoft.com/office/drawing/2014/main" id="{FA66EF6C-CB48-4F34-9CC9-FC2F9FFA81C4}"/>
                </a:ext>
              </a:extLst>
            </p:cNvPr>
            <p:cNvSpPr txBox="1">
              <a:spLocks/>
            </p:cNvSpPr>
            <p:nvPr/>
          </p:nvSpPr>
          <p:spPr>
            <a:xfrm>
              <a:off x="8258173" y="2158512"/>
              <a:ext cx="3616327" cy="36130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indent="-182563">
                <a:lnSpc>
                  <a:spcPct val="110000"/>
                </a:lnSpc>
                <a:buSzPct val="80000"/>
                <a:buFont typeface="Arial" panose="020B0604020202020204" pitchFamily="34" charset="0"/>
                <a:buChar char="•"/>
              </a:pPr>
              <a:r>
                <a:rPr lang="en-US" altLang="zh-CN" sz="1200" spc="100" dirty="0">
                  <a:solidFill>
                    <a:srgbClr val="474646"/>
                  </a:solidFill>
                </a:rPr>
                <a:t>600</a:t>
              </a:r>
              <a:r>
                <a:rPr lang="zh-CN" altLang="en-US" sz="1200" spc="100" dirty="0">
                  <a:solidFill>
                    <a:srgbClr val="474646"/>
                  </a:solidFill>
                </a:rPr>
                <a:t>人</a:t>
              </a:r>
              <a:r>
                <a:rPr lang="en-US" altLang="zh-CN" sz="1200" spc="100" dirty="0">
                  <a:solidFill>
                    <a:srgbClr val="474646"/>
                  </a:solidFill>
                </a:rPr>
                <a:t>/2021</a:t>
              </a:r>
              <a:r>
                <a:rPr lang="zh-CN" altLang="en-US" sz="1200" spc="100" dirty="0">
                  <a:solidFill>
                    <a:srgbClr val="474646"/>
                  </a:solidFill>
                </a:rPr>
                <a:t>年（成立</a:t>
              </a:r>
              <a:r>
                <a:rPr lang="en-US" altLang="zh-CN" sz="1200" spc="100" dirty="0">
                  <a:solidFill>
                    <a:srgbClr val="474646"/>
                  </a:solidFill>
                </a:rPr>
                <a:t>20</a:t>
              </a:r>
              <a:r>
                <a:rPr lang="zh-CN" altLang="en-US" sz="1200" spc="100" dirty="0">
                  <a:solidFill>
                    <a:srgbClr val="474646"/>
                  </a:solidFill>
                </a:rPr>
                <a:t>个月）</a:t>
              </a:r>
              <a:br>
                <a:rPr lang="en-US" altLang="zh-CN" sz="1200" spc="100" dirty="0">
                  <a:solidFill>
                    <a:srgbClr val="474646"/>
                  </a:solidFill>
                </a:rPr>
              </a:br>
              <a:r>
                <a:rPr lang="en-US" altLang="zh-CN" sz="1200" spc="100" dirty="0">
                  <a:solidFill>
                    <a:srgbClr val="474646"/>
                  </a:solidFill>
                </a:rPr>
                <a:t>1500</a:t>
              </a:r>
              <a:r>
                <a:rPr lang="zh-CN" altLang="en-US" sz="1200" spc="100" dirty="0">
                  <a:solidFill>
                    <a:srgbClr val="474646"/>
                  </a:solidFill>
                </a:rPr>
                <a:t>人</a:t>
              </a:r>
              <a:r>
                <a:rPr lang="en-US" altLang="zh-CN" sz="1200" spc="100" dirty="0">
                  <a:solidFill>
                    <a:srgbClr val="474646"/>
                  </a:solidFill>
                </a:rPr>
                <a:t>/2022</a:t>
              </a:r>
              <a:r>
                <a:rPr lang="zh-CN" altLang="en-US" sz="1200" spc="100" dirty="0">
                  <a:solidFill>
                    <a:srgbClr val="474646"/>
                  </a:solidFill>
                </a:rPr>
                <a:t>年</a:t>
              </a:r>
              <a:endParaRPr lang="en-US" altLang="zh-CN" sz="1200" spc="100" dirty="0">
                <a:solidFill>
                  <a:srgbClr val="474646"/>
                </a:solidFill>
              </a:endParaRPr>
            </a:p>
            <a:p>
              <a:pPr marL="182563" indent="-182563">
                <a:lnSpc>
                  <a:spcPct val="110000"/>
                </a:lnSpc>
                <a:buSzPct val="80000"/>
                <a:buFont typeface="Arial" panose="020B0604020202020204" pitchFamily="34" charset="0"/>
                <a:buChar char="•"/>
              </a:pPr>
              <a:r>
                <a:rPr lang="zh-CN" altLang="en-US" sz="1200" spc="100" dirty="0">
                  <a:solidFill>
                    <a:srgbClr val="474646"/>
                  </a:solidFill>
                </a:rPr>
                <a:t>国际专利</a:t>
              </a:r>
              <a:r>
                <a:rPr lang="en-US" altLang="zh-CN" sz="1200" spc="100" dirty="0">
                  <a:solidFill>
                    <a:srgbClr val="474646"/>
                  </a:solidFill>
                </a:rPr>
                <a:t>300+</a:t>
              </a:r>
              <a:r>
                <a:rPr lang="zh-CN" altLang="en-US" sz="1200" spc="100" dirty="0">
                  <a:solidFill>
                    <a:srgbClr val="474646"/>
                  </a:solidFill>
                </a:rPr>
                <a:t>、国内</a:t>
              </a:r>
              <a:r>
                <a:rPr lang="en-US" altLang="zh-CN" sz="1200" spc="100" dirty="0">
                  <a:solidFill>
                    <a:srgbClr val="474646"/>
                  </a:solidFill>
                </a:rPr>
                <a:t>100+</a:t>
              </a:r>
            </a:p>
            <a:p>
              <a:pPr marL="182563" indent="-182563">
                <a:lnSpc>
                  <a:spcPct val="110000"/>
                </a:lnSpc>
                <a:buSzPct val="80000"/>
                <a:buFont typeface="Arial" panose="020B0604020202020204" pitchFamily="34" charset="0"/>
                <a:buChar char="•"/>
              </a:pPr>
              <a:r>
                <a:rPr lang="en-US" altLang="zh-CN" sz="1200" spc="100" dirty="0">
                  <a:solidFill>
                    <a:srgbClr val="474646"/>
                  </a:solidFill>
                </a:rPr>
                <a:t>L4-</a:t>
              </a:r>
              <a:r>
                <a:rPr lang="zh-CN" altLang="en-US" sz="1200" spc="100" dirty="0">
                  <a:solidFill>
                    <a:srgbClr val="474646"/>
                  </a:solidFill>
                </a:rPr>
                <a:t>自动驾驶系统研发经验</a:t>
              </a:r>
            </a:p>
            <a:p>
              <a:pPr marL="182563" indent="-182563">
                <a:lnSpc>
                  <a:spcPct val="110000"/>
                </a:lnSpc>
                <a:buSzPct val="80000"/>
                <a:buFont typeface="Arial" panose="020B0604020202020204" pitchFamily="34" charset="0"/>
                <a:buChar char="•"/>
              </a:pPr>
              <a:r>
                <a:rPr lang="en-US" altLang="zh-CN" sz="1200" spc="100" dirty="0">
                  <a:solidFill>
                    <a:srgbClr val="474646"/>
                  </a:solidFill>
                </a:rPr>
                <a:t>2016</a:t>
              </a:r>
              <a:r>
                <a:rPr lang="zh-CN" altLang="en-US" sz="1200" spc="100" dirty="0">
                  <a:solidFill>
                    <a:srgbClr val="474646"/>
                  </a:solidFill>
                </a:rPr>
                <a:t>、</a:t>
              </a:r>
              <a:r>
                <a:rPr lang="en-US" altLang="zh-CN" sz="1200" spc="100" dirty="0">
                  <a:solidFill>
                    <a:srgbClr val="474646"/>
                  </a:solidFill>
                </a:rPr>
                <a:t>2017</a:t>
              </a:r>
              <a:r>
                <a:rPr lang="zh-CN" altLang="en-US" sz="1200" spc="100" dirty="0">
                  <a:solidFill>
                    <a:srgbClr val="474646"/>
                  </a:solidFill>
                </a:rPr>
                <a:t>全世界</a:t>
              </a:r>
              <a:r>
                <a:rPr lang="en-US" altLang="zh-CN" sz="1200" spc="100" dirty="0">
                  <a:solidFill>
                    <a:srgbClr val="474646"/>
                  </a:solidFill>
                </a:rPr>
                <a:t>ImageNet</a:t>
              </a:r>
              <a:r>
                <a:rPr lang="zh-CN" altLang="en-US" sz="1200" spc="100" dirty="0">
                  <a:solidFill>
                    <a:srgbClr val="474646"/>
                  </a:solidFill>
                </a:rPr>
                <a:t>、</a:t>
              </a:r>
              <a:r>
                <a:rPr lang="en-US" altLang="zh-CN" sz="1200" spc="100" dirty="0">
                  <a:solidFill>
                    <a:srgbClr val="474646"/>
                  </a:solidFill>
                </a:rPr>
                <a:t>COCO</a:t>
              </a:r>
              <a:r>
                <a:rPr lang="zh-CN" altLang="en-US" sz="1200" spc="100" dirty="0">
                  <a:solidFill>
                    <a:srgbClr val="474646"/>
                  </a:solidFill>
                </a:rPr>
                <a:t>图像分割冠军</a:t>
              </a:r>
            </a:p>
            <a:p>
              <a:pPr marL="182563" indent="-182563">
                <a:lnSpc>
                  <a:spcPct val="110000"/>
                </a:lnSpc>
                <a:buSzPct val="80000"/>
                <a:buFont typeface="Arial" panose="020B0604020202020204" pitchFamily="34" charset="0"/>
                <a:buChar char="•"/>
              </a:pPr>
              <a:r>
                <a:rPr lang="en-US" altLang="zh-CN" sz="1200" spc="100" dirty="0">
                  <a:solidFill>
                    <a:srgbClr val="474646"/>
                  </a:solidFill>
                </a:rPr>
                <a:t>WAD 3D</a:t>
              </a:r>
              <a:r>
                <a:rPr lang="zh-CN" altLang="en-US" sz="1200" spc="100" dirty="0">
                  <a:solidFill>
                    <a:srgbClr val="474646"/>
                  </a:solidFill>
                </a:rPr>
                <a:t>物体检测冠军</a:t>
              </a:r>
            </a:p>
            <a:p>
              <a:pPr marL="182563" indent="-182563">
                <a:lnSpc>
                  <a:spcPct val="110000"/>
                </a:lnSpc>
                <a:buSzPct val="80000"/>
                <a:buFont typeface="Arial" panose="020B0604020202020204" pitchFamily="34" charset="0"/>
                <a:buChar char="•"/>
              </a:pPr>
              <a:r>
                <a:rPr lang="zh-CN" altLang="en-US" sz="1200" spc="100" dirty="0">
                  <a:solidFill>
                    <a:srgbClr val="474646"/>
                  </a:solidFill>
                </a:rPr>
                <a:t>国际最大图像算法库收录思谋</a:t>
              </a:r>
              <a:r>
                <a:rPr lang="en-US" altLang="zh-CN" sz="1200" spc="100" dirty="0">
                  <a:solidFill>
                    <a:srgbClr val="474646"/>
                  </a:solidFill>
                </a:rPr>
                <a:t>10+</a:t>
              </a:r>
              <a:r>
                <a:rPr lang="zh-CN" altLang="en-US" sz="1200" spc="100" dirty="0">
                  <a:solidFill>
                    <a:srgbClr val="474646"/>
                  </a:solidFill>
                </a:rPr>
                <a:t>算法</a:t>
              </a:r>
            </a:p>
            <a:p>
              <a:pPr marL="182563" indent="-182563">
                <a:lnSpc>
                  <a:spcPct val="110000"/>
                </a:lnSpc>
                <a:buSzPct val="80000"/>
                <a:buFont typeface="Arial" panose="020B0604020202020204" pitchFamily="34" charset="0"/>
                <a:buChar char="•"/>
              </a:pPr>
              <a:r>
                <a:rPr lang="en-US" altLang="zh-CN" sz="1200" spc="100" dirty="0">
                  <a:solidFill>
                    <a:srgbClr val="474646"/>
                  </a:solidFill>
                </a:rPr>
                <a:t>120+</a:t>
              </a:r>
              <a:r>
                <a:rPr lang="zh-CN" altLang="en-US" sz="1200" spc="100" dirty="0">
                  <a:solidFill>
                    <a:srgbClr val="474646"/>
                  </a:solidFill>
                </a:rPr>
                <a:t>篇图像视频领域的国际论文</a:t>
              </a:r>
            </a:p>
          </p:txBody>
        </p:sp>
        <p:sp>
          <p:nvSpPr>
            <p:cNvPr id="34" name="Content Placeholder 15">
              <a:extLst>
                <a:ext uri="{FF2B5EF4-FFF2-40B4-BE49-F238E27FC236}">
                  <a16:creationId xmlns:a16="http://schemas.microsoft.com/office/drawing/2014/main" id="{AF4F5661-8007-4DCB-9AB4-4C391657501A}"/>
                </a:ext>
              </a:extLst>
            </p:cNvPr>
            <p:cNvSpPr txBox="1">
              <a:spLocks/>
            </p:cNvSpPr>
            <p:nvPr/>
          </p:nvSpPr>
          <p:spPr>
            <a:xfrm>
              <a:off x="8258173" y="1544820"/>
              <a:ext cx="3616327" cy="333375"/>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b="1" dirty="0">
                  <a:solidFill>
                    <a:srgbClr val="043E6F"/>
                  </a:solidFill>
                  <a:latin typeface="黑体" panose="02010609060101010101" pitchFamily="49" charset="-122"/>
                </a:rPr>
                <a:t>技术积累</a:t>
              </a:r>
            </a:p>
          </p:txBody>
        </p:sp>
      </p:grpSp>
      <p:grpSp>
        <p:nvGrpSpPr>
          <p:cNvPr id="35" name="组合 34">
            <a:extLst>
              <a:ext uri="{FF2B5EF4-FFF2-40B4-BE49-F238E27FC236}">
                <a16:creationId xmlns:a16="http://schemas.microsoft.com/office/drawing/2014/main" id="{D49BBF5E-6EAE-4AE6-8236-71094E287C37}"/>
              </a:ext>
            </a:extLst>
          </p:cNvPr>
          <p:cNvGrpSpPr/>
          <p:nvPr/>
        </p:nvGrpSpPr>
        <p:grpSpPr>
          <a:xfrm>
            <a:off x="4291010" y="1264504"/>
            <a:ext cx="3638547" cy="3672689"/>
            <a:chOff x="8258171" y="1264504"/>
            <a:chExt cx="3638547" cy="4507031"/>
          </a:xfrm>
        </p:grpSpPr>
        <p:sp>
          <p:nvSpPr>
            <p:cNvPr id="36" name="矩形: 圆顶角 67">
              <a:extLst>
                <a:ext uri="{FF2B5EF4-FFF2-40B4-BE49-F238E27FC236}">
                  <a16:creationId xmlns:a16="http://schemas.microsoft.com/office/drawing/2014/main" id="{FA95DDDB-2498-469C-8E52-BEAD4B6EEED5}"/>
                </a:ext>
              </a:extLst>
            </p:cNvPr>
            <p:cNvSpPr/>
            <p:nvPr/>
          </p:nvSpPr>
          <p:spPr>
            <a:xfrm rot="10800000" flipV="1">
              <a:off x="8258171" y="1264504"/>
              <a:ext cx="3638547" cy="4369098"/>
            </a:xfrm>
            <a:prstGeom prst="round2SameRect">
              <a:avLst>
                <a:gd name="adj1" fmla="val 0"/>
                <a:gd name="adj2" fmla="val 0"/>
              </a:avLst>
            </a:prstGeom>
            <a:gradFill flip="none" rotWithShape="1">
              <a:gsLst>
                <a:gs pos="0">
                  <a:schemeClr val="bg1">
                    <a:alpha val="0"/>
                  </a:schemeClr>
                </a:gs>
                <a:gs pos="100000">
                  <a:schemeClr val="bg1">
                    <a:lumMod val="85000"/>
                  </a:schemeClr>
                </a:gs>
              </a:gsLst>
              <a:lin ang="16200000" scaled="1"/>
              <a:tileRect/>
            </a:gradFill>
            <a:ln w="3175" cap="sq" cmpd="sng">
              <a:gradFill flip="none" rotWithShape="1">
                <a:gsLst>
                  <a:gs pos="0">
                    <a:srgbClr val="043E6F">
                      <a:alpha val="50000"/>
                    </a:srgbClr>
                  </a:gs>
                  <a:gs pos="100000">
                    <a:schemeClr val="bg1">
                      <a:alpha val="11000"/>
                    </a:schemeClr>
                  </a:gs>
                </a:gsLst>
                <a:lin ang="5400000" scaled="1"/>
                <a:tileRect/>
              </a:gradFill>
              <a:round/>
              <a:extLst>
                <a:ext uri="{C807C97D-BFC1-408E-A445-0C87EB9F89A2}">
                  <ask:lineSketchStyleProps xmlns:ask="http://schemas.microsoft.com/office/drawing/2018/sketchyshapes" xmlns="" sd="1219033472">
                    <a:custGeom>
                      <a:avLst/>
                      <a:gdLst>
                        <a:gd name="connsiteX0" fmla="*/ 0 w 3638547"/>
                        <a:gd name="connsiteY0" fmla="*/ 0 h 4812447"/>
                        <a:gd name="connsiteX1" fmla="*/ 3638547 w 3638547"/>
                        <a:gd name="connsiteY1" fmla="*/ 0 h 4812447"/>
                        <a:gd name="connsiteX2" fmla="*/ 3638547 w 3638547"/>
                        <a:gd name="connsiteY2" fmla="*/ 0 h 4812447"/>
                        <a:gd name="connsiteX3" fmla="*/ 3638547 w 3638547"/>
                        <a:gd name="connsiteY3" fmla="*/ 4812447 h 4812447"/>
                        <a:gd name="connsiteX4" fmla="*/ 3638547 w 3638547"/>
                        <a:gd name="connsiteY4" fmla="*/ 4812447 h 4812447"/>
                        <a:gd name="connsiteX5" fmla="*/ 0 w 3638547"/>
                        <a:gd name="connsiteY5" fmla="*/ 4812447 h 4812447"/>
                        <a:gd name="connsiteX6" fmla="*/ 0 w 3638547"/>
                        <a:gd name="connsiteY6" fmla="*/ 4812447 h 4812447"/>
                        <a:gd name="connsiteX7" fmla="*/ 0 w 3638547"/>
                        <a:gd name="connsiteY7" fmla="*/ 0 h 4812447"/>
                        <a:gd name="connsiteX8" fmla="*/ 0 w 3638547"/>
                        <a:gd name="connsiteY8" fmla="*/ 0 h 481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8547" h="4812447" fill="none" extrusionOk="0">
                          <a:moveTo>
                            <a:pt x="0" y="0"/>
                          </a:moveTo>
                          <a:cubicBezTo>
                            <a:pt x="1716812" y="-49533"/>
                            <a:pt x="3034736" y="-14809"/>
                            <a:pt x="3638547" y="0"/>
                          </a:cubicBezTo>
                          <a:lnTo>
                            <a:pt x="3638547" y="0"/>
                          </a:lnTo>
                          <a:cubicBezTo>
                            <a:pt x="3726186" y="1691157"/>
                            <a:pt x="3565868" y="4216514"/>
                            <a:pt x="3638547" y="4812447"/>
                          </a:cubicBezTo>
                          <a:lnTo>
                            <a:pt x="3638547" y="4812447"/>
                          </a:lnTo>
                          <a:cubicBezTo>
                            <a:pt x="2601474" y="4764216"/>
                            <a:pt x="449120" y="4896902"/>
                            <a:pt x="0" y="4812447"/>
                          </a:cubicBezTo>
                          <a:lnTo>
                            <a:pt x="0" y="4812447"/>
                          </a:lnTo>
                          <a:cubicBezTo>
                            <a:pt x="-38581" y="2979364"/>
                            <a:pt x="63341" y="2061623"/>
                            <a:pt x="0" y="0"/>
                          </a:cubicBezTo>
                          <a:lnTo>
                            <a:pt x="0" y="0"/>
                          </a:lnTo>
                          <a:close/>
                        </a:path>
                        <a:path w="3638547" h="4812447" stroke="0" extrusionOk="0">
                          <a:moveTo>
                            <a:pt x="0" y="0"/>
                          </a:moveTo>
                          <a:cubicBezTo>
                            <a:pt x="920309" y="118645"/>
                            <a:pt x="1981944" y="116012"/>
                            <a:pt x="3638547" y="0"/>
                          </a:cubicBezTo>
                          <a:lnTo>
                            <a:pt x="3638547" y="0"/>
                          </a:lnTo>
                          <a:cubicBezTo>
                            <a:pt x="3505665" y="1257729"/>
                            <a:pt x="3723498" y="3953339"/>
                            <a:pt x="3638547" y="4812447"/>
                          </a:cubicBezTo>
                          <a:lnTo>
                            <a:pt x="3638547" y="4812447"/>
                          </a:lnTo>
                          <a:cubicBezTo>
                            <a:pt x="2822333" y="4947047"/>
                            <a:pt x="897826" y="4655251"/>
                            <a:pt x="0" y="4812447"/>
                          </a:cubicBezTo>
                          <a:lnTo>
                            <a:pt x="0" y="4812447"/>
                          </a:lnTo>
                          <a:cubicBezTo>
                            <a:pt x="-20187" y="2758152"/>
                            <a:pt x="-152480" y="2015624"/>
                            <a:pt x="0" y="0"/>
                          </a:cubicBezTo>
                          <a:lnTo>
                            <a:pt x="0" y="0"/>
                          </a:ln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503"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7" name="Text Placeholder 16">
              <a:extLst>
                <a:ext uri="{FF2B5EF4-FFF2-40B4-BE49-F238E27FC236}">
                  <a16:creationId xmlns:a16="http://schemas.microsoft.com/office/drawing/2014/main" id="{06B0E82B-A422-413A-AC53-31F84DE72F89}"/>
                </a:ext>
              </a:extLst>
            </p:cNvPr>
            <p:cNvSpPr txBox="1">
              <a:spLocks/>
            </p:cNvSpPr>
            <p:nvPr/>
          </p:nvSpPr>
          <p:spPr>
            <a:xfrm>
              <a:off x="8258173" y="2158512"/>
              <a:ext cx="3616327" cy="36130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indent="-182563">
                <a:lnSpc>
                  <a:spcPct val="100000"/>
                </a:lnSpc>
                <a:buSzPct val="80000"/>
                <a:buFont typeface="Arial" panose="020B0604020202020204" pitchFamily="34" charset="0"/>
                <a:buChar char="•"/>
              </a:pPr>
              <a:r>
                <a:rPr lang="zh-CN" altLang="en-US" sz="1200" spc="100" dirty="0">
                  <a:solidFill>
                    <a:srgbClr val="474646"/>
                  </a:solidFill>
                </a:rPr>
                <a:t>全世界最大工业</a:t>
              </a:r>
              <a:r>
                <a:rPr lang="en-US" altLang="zh-CN" sz="1200" spc="100" dirty="0">
                  <a:solidFill>
                    <a:srgbClr val="474646"/>
                  </a:solidFill>
                </a:rPr>
                <a:t>AI</a:t>
              </a:r>
              <a:r>
                <a:rPr lang="zh-CN" altLang="en-US" sz="1200" spc="100" dirty="0">
                  <a:solidFill>
                    <a:srgbClr val="474646"/>
                  </a:solidFill>
                </a:rPr>
                <a:t>项目的成功落地全流程经验</a:t>
              </a:r>
            </a:p>
            <a:p>
              <a:pPr marL="182563" indent="-182563">
                <a:lnSpc>
                  <a:spcPct val="100000"/>
                </a:lnSpc>
                <a:buSzPct val="80000"/>
                <a:buFont typeface="Arial" panose="020B0604020202020204" pitchFamily="34" charset="0"/>
                <a:buChar char="•"/>
              </a:pPr>
              <a:r>
                <a:rPr lang="zh-CN" altLang="en-US" sz="1200" spc="100" dirty="0">
                  <a:solidFill>
                    <a:srgbClr val="474646"/>
                  </a:solidFill>
                </a:rPr>
                <a:t>已服务多个</a:t>
              </a:r>
              <a:r>
                <a:rPr lang="zh-CN" altLang="en-US" sz="1600" spc="100" dirty="0">
                  <a:solidFill>
                    <a:schemeClr val="accent2"/>
                  </a:solidFill>
                </a:rPr>
                <a:t>半导体、电子制造服务、汽车、精密工业、新能源</a:t>
              </a:r>
              <a:br>
                <a:rPr lang="en-US" altLang="zh-CN" sz="1600" spc="100" dirty="0">
                  <a:solidFill>
                    <a:srgbClr val="C00000"/>
                  </a:solidFill>
                </a:rPr>
              </a:br>
              <a:r>
                <a:rPr lang="zh-CN" altLang="en-US" sz="1200" spc="100" dirty="0">
                  <a:solidFill>
                    <a:srgbClr val="474646"/>
                  </a:solidFill>
                </a:rPr>
                <a:t>等的</a:t>
              </a:r>
              <a:r>
                <a:rPr lang="en-US" altLang="zh-CN" sz="1200" spc="100" dirty="0">
                  <a:solidFill>
                    <a:srgbClr val="474646"/>
                  </a:solidFill>
                </a:rPr>
                <a:t>TOP</a:t>
              </a:r>
              <a:r>
                <a:rPr lang="zh-CN" altLang="en-US" sz="1200" spc="100" dirty="0">
                  <a:solidFill>
                    <a:srgbClr val="474646"/>
                  </a:solidFill>
                </a:rPr>
                <a:t>客户。</a:t>
              </a:r>
              <a:endParaRPr lang="en-US" altLang="zh-CN" sz="1200" spc="100" dirty="0">
                <a:solidFill>
                  <a:srgbClr val="474646"/>
                </a:solidFill>
              </a:endParaRPr>
            </a:p>
          </p:txBody>
        </p:sp>
        <p:sp>
          <p:nvSpPr>
            <p:cNvPr id="38" name="Content Placeholder 15">
              <a:extLst>
                <a:ext uri="{FF2B5EF4-FFF2-40B4-BE49-F238E27FC236}">
                  <a16:creationId xmlns:a16="http://schemas.microsoft.com/office/drawing/2014/main" id="{456A9325-076B-4708-A5E5-1965AD817993}"/>
                </a:ext>
              </a:extLst>
            </p:cNvPr>
            <p:cNvSpPr txBox="1">
              <a:spLocks/>
            </p:cNvSpPr>
            <p:nvPr/>
          </p:nvSpPr>
          <p:spPr>
            <a:xfrm>
              <a:off x="8258173" y="1544820"/>
              <a:ext cx="3616327" cy="333375"/>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b="1" dirty="0">
                  <a:solidFill>
                    <a:srgbClr val="043E6F"/>
                  </a:solidFill>
                  <a:latin typeface="黑体" panose="02010609060101010101" pitchFamily="49" charset="-122"/>
                </a:rPr>
                <a:t>行业经验</a:t>
              </a:r>
              <a:endParaRPr lang="en-US" altLang="zh-CN" b="1" dirty="0">
                <a:solidFill>
                  <a:srgbClr val="043E6F"/>
                </a:solidFill>
                <a:latin typeface="黑体" panose="02010609060101010101" pitchFamily="49" charset="-122"/>
              </a:endParaRPr>
            </a:p>
          </p:txBody>
        </p:sp>
      </p:grpSp>
      <p:pic>
        <p:nvPicPr>
          <p:cNvPr id="50" name="Picture 4">
            <a:extLst>
              <a:ext uri="{FF2B5EF4-FFF2-40B4-BE49-F238E27FC236}">
                <a16:creationId xmlns:a16="http://schemas.microsoft.com/office/drawing/2014/main" id="{9FFCCF94-2066-4D65-B7BA-28F1F77194B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68285" y="5603240"/>
            <a:ext cx="1439181" cy="822099"/>
          </a:xfrm>
          <a:prstGeom prst="rect">
            <a:avLst/>
          </a:prstGeom>
          <a:solidFill>
            <a:schemeClr val="bg1"/>
          </a:solidFill>
        </p:spPr>
      </p:pic>
      <p:pic>
        <p:nvPicPr>
          <p:cNvPr id="51" name="Picture 12" descr="红杉资本中国基金员工、地点、职位| 领英">
            <a:extLst>
              <a:ext uri="{FF2B5EF4-FFF2-40B4-BE49-F238E27FC236}">
                <a16:creationId xmlns:a16="http://schemas.microsoft.com/office/drawing/2014/main" id="{5CC0D415-5E8C-4444-BDF6-C1D03EF6CC4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977763" y="5616035"/>
            <a:ext cx="796508" cy="796508"/>
          </a:xfrm>
          <a:prstGeom prst="rect">
            <a:avLst/>
          </a:prstGeom>
          <a:noFill/>
          <a:extLst>
            <a:ext uri="{909E8E84-426E-40DD-AFC4-6F175D3DCCD1}">
              <a14:hiddenFill xmlns:a14="http://schemas.microsoft.com/office/drawing/2010/main">
                <a:solidFill>
                  <a:srgbClr val="FFFFFF"/>
                </a:solidFill>
              </a14:hiddenFill>
            </a:ext>
          </a:extLst>
        </p:spPr>
      </p:pic>
      <p:pic>
        <p:nvPicPr>
          <p:cNvPr id="52" name="图片 51">
            <a:extLst>
              <a:ext uri="{FF2B5EF4-FFF2-40B4-BE49-F238E27FC236}">
                <a16:creationId xmlns:a16="http://schemas.microsoft.com/office/drawing/2014/main" id="{4FEA5DC8-A3D4-49D0-8D89-195F2355A88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495646" y="5704531"/>
            <a:ext cx="1555070" cy="619516"/>
          </a:xfrm>
          <a:prstGeom prst="rect">
            <a:avLst/>
          </a:prstGeom>
        </p:spPr>
      </p:pic>
      <p:pic>
        <p:nvPicPr>
          <p:cNvPr id="53" name="Picture 8">
            <a:extLst>
              <a:ext uri="{FF2B5EF4-FFF2-40B4-BE49-F238E27FC236}">
                <a16:creationId xmlns:a16="http://schemas.microsoft.com/office/drawing/2014/main" id="{C98CD368-4B0B-4134-81B6-B9087B026D69}"/>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238896" y="5699777"/>
            <a:ext cx="629024" cy="62902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a:extLst>
              <a:ext uri="{FF2B5EF4-FFF2-40B4-BE49-F238E27FC236}">
                <a16:creationId xmlns:a16="http://schemas.microsoft.com/office/drawing/2014/main" id="{BD868A8F-AFFE-4B40-AA44-39543B718178}"/>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056100" y="5671821"/>
            <a:ext cx="733483" cy="684936"/>
          </a:xfrm>
          <a:prstGeom prst="rect">
            <a:avLst/>
          </a:prstGeom>
          <a:noFill/>
          <a:extLst>
            <a:ext uri="{909E8E84-426E-40DD-AFC4-6F175D3DCCD1}">
              <a14:hiddenFill xmlns:a14="http://schemas.microsoft.com/office/drawing/2010/main">
                <a:solidFill>
                  <a:srgbClr val="FFFFFF"/>
                </a:solidFill>
              </a14:hiddenFill>
            </a:ext>
          </a:extLst>
        </p:spPr>
      </p:pic>
      <p:pic>
        <p:nvPicPr>
          <p:cNvPr id="55" name="图片 54">
            <a:extLst>
              <a:ext uri="{FF2B5EF4-FFF2-40B4-BE49-F238E27FC236}">
                <a16:creationId xmlns:a16="http://schemas.microsoft.com/office/drawing/2014/main" id="{5205DA6E-C7B5-4BE2-B504-144912FE99F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962451" y="5746583"/>
            <a:ext cx="1181598" cy="535412"/>
          </a:xfrm>
          <a:prstGeom prst="rect">
            <a:avLst/>
          </a:prstGeom>
        </p:spPr>
      </p:pic>
      <p:pic>
        <p:nvPicPr>
          <p:cNvPr id="56" name="Picture 6">
            <a:extLst>
              <a:ext uri="{FF2B5EF4-FFF2-40B4-BE49-F238E27FC236}">
                <a16:creationId xmlns:a16="http://schemas.microsoft.com/office/drawing/2014/main" id="{25EE8176-07F3-4204-8493-D1DC24A17D4B}"/>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9704948" y="5788232"/>
            <a:ext cx="1577145" cy="452115"/>
          </a:xfrm>
          <a:prstGeom prst="rect">
            <a:avLst/>
          </a:prstGeom>
          <a:solidFill>
            <a:schemeClr val="bg1"/>
          </a:solidFill>
        </p:spPr>
      </p:pic>
      <p:pic>
        <p:nvPicPr>
          <p:cNvPr id="57" name="Picture 10">
            <a:extLst>
              <a:ext uri="{FF2B5EF4-FFF2-40B4-BE49-F238E27FC236}">
                <a16:creationId xmlns:a16="http://schemas.microsoft.com/office/drawing/2014/main" id="{72962BCC-3246-42CF-B9E4-7541037C9A6B}"/>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8332229" y="5722726"/>
            <a:ext cx="1184539" cy="583126"/>
          </a:xfrm>
          <a:prstGeom prst="rect">
            <a:avLst/>
          </a:prstGeom>
          <a:noFill/>
          <a:extLst>
            <a:ext uri="{909E8E84-426E-40DD-AFC4-6F175D3DCCD1}">
              <a14:hiddenFill xmlns:a14="http://schemas.microsoft.com/office/drawing/2010/main">
                <a:solidFill>
                  <a:srgbClr val="FFFFFF"/>
                </a:solidFill>
              </a14:hiddenFill>
            </a:ext>
          </a:extLst>
        </p:spPr>
      </p:pic>
      <p:sp>
        <p:nvSpPr>
          <p:cNvPr id="59" name="文本框 58">
            <a:extLst>
              <a:ext uri="{FF2B5EF4-FFF2-40B4-BE49-F238E27FC236}">
                <a16:creationId xmlns:a16="http://schemas.microsoft.com/office/drawing/2014/main" id="{F24EB66A-F7C9-42E1-8FCA-ECE9A341A164}"/>
              </a:ext>
            </a:extLst>
          </p:cNvPr>
          <p:cNvSpPr txBox="1"/>
          <p:nvPr/>
        </p:nvSpPr>
        <p:spPr>
          <a:xfrm>
            <a:off x="5221544" y="5232645"/>
            <a:ext cx="2035278" cy="369332"/>
          </a:xfrm>
          <a:prstGeom prst="rect">
            <a:avLst/>
          </a:prstGeom>
          <a:noFill/>
        </p:spPr>
        <p:txBody>
          <a:bodyPr wrap="square">
            <a:spAutoFit/>
          </a:bodyPr>
          <a:lstStyle/>
          <a:p>
            <a:pPr algn="ctr"/>
            <a:r>
              <a:rPr lang="zh-CN" altLang="en-US" sz="1800" b="1" spc="100" dirty="0">
                <a:solidFill>
                  <a:schemeClr val="tx1"/>
                </a:solidFill>
              </a:rPr>
              <a:t>我们的投资机构</a:t>
            </a:r>
            <a:endParaRPr lang="zh-CN" altLang="en-US" dirty="0"/>
          </a:p>
        </p:txBody>
      </p:sp>
      <p:cxnSp>
        <p:nvCxnSpPr>
          <p:cNvPr id="47" name="直接连接符 46">
            <a:extLst>
              <a:ext uri="{FF2B5EF4-FFF2-40B4-BE49-F238E27FC236}">
                <a16:creationId xmlns:a16="http://schemas.microsoft.com/office/drawing/2014/main" id="{169447A9-E506-4173-9024-7F4DFBB7A18E}"/>
              </a:ext>
            </a:extLst>
          </p:cNvPr>
          <p:cNvCxnSpPr>
            <a:cxnSpLocks/>
          </p:cNvCxnSpPr>
          <p:nvPr/>
        </p:nvCxnSpPr>
        <p:spPr>
          <a:xfrm>
            <a:off x="2802808" y="5427143"/>
            <a:ext cx="6902140" cy="0"/>
          </a:xfrm>
          <a:prstGeom prst="line">
            <a:avLst/>
          </a:prstGeom>
          <a:ln>
            <a:gradFill flip="none" rotWithShape="1">
              <a:gsLst>
                <a:gs pos="32000">
                  <a:schemeClr val="accent1">
                    <a:lumMod val="5000"/>
                    <a:lumOff val="95000"/>
                    <a:alpha val="0"/>
                  </a:schemeClr>
                </a:gs>
                <a:gs pos="100000">
                  <a:srgbClr val="043E6F">
                    <a:alpha val="61000"/>
                  </a:srgb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949261"/>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30"/>
          <p:cNvSpPr/>
          <p:nvPr/>
        </p:nvSpPr>
        <p:spPr>
          <a:xfrm>
            <a:off x="3312691" y="2376514"/>
            <a:ext cx="1205948" cy="430887"/>
          </a:xfrm>
          <a:prstGeom prst="roundRect">
            <a:avLst/>
          </a:prstGeom>
          <a:noFill/>
          <a:ln w="6350">
            <a:solidFill>
              <a:srgbClr val="9E1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 name="矩形: 圆角 1"/>
          <p:cNvSpPr/>
          <p:nvPr/>
        </p:nvSpPr>
        <p:spPr>
          <a:xfrm>
            <a:off x="1802705" y="2376514"/>
            <a:ext cx="1205948" cy="430887"/>
          </a:xfrm>
          <a:prstGeom prst="roundRect">
            <a:avLst/>
          </a:prstGeom>
          <a:noFill/>
          <a:ln w="6350">
            <a:solidFill>
              <a:srgbClr val="9E1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5" name="文本框 34"/>
          <p:cNvSpPr txBox="1"/>
          <p:nvPr/>
        </p:nvSpPr>
        <p:spPr>
          <a:xfrm>
            <a:off x="493486" y="621724"/>
            <a:ext cx="11205028" cy="1076325"/>
          </a:xfrm>
          <a:prstGeom prst="rect">
            <a:avLst/>
          </a:prstGeom>
          <a:noFill/>
        </p:spPr>
        <p:txBody>
          <a:bodyPr wrap="square">
            <a:spAutoFit/>
          </a:bodyPr>
          <a:lstStyle>
            <a:defPPr>
              <a:defRPr lang="zh-CN"/>
            </a:defPPr>
            <a:lvl1pPr algn="ctr">
              <a:defRPr sz="2800">
                <a:gradFill flip="none" rotWithShape="1">
                  <a:gsLst>
                    <a:gs pos="0">
                      <a:schemeClr val="bg1"/>
                    </a:gs>
                    <a:gs pos="100000">
                      <a:schemeClr val="accent1">
                        <a:lumMod val="60000"/>
                        <a:lumOff val="40000"/>
                      </a:schemeClr>
                    </a:gs>
                  </a:gsLst>
                  <a:lin ang="4800000" scaled="0"/>
                  <a:tileRect/>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核心团队深耕视觉</a:t>
            </a:r>
            <a:r>
              <a:rPr kumimoji="0" lang="en-US" altLang="zh-CN"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AI</a:t>
            </a:r>
            <a:r>
              <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领域</a:t>
            </a:r>
            <a:r>
              <a:rPr kumimoji="0" lang="zh-CN" altLang="en-US" sz="3200" b="0" i="0" u="none" strike="noStrike" kern="1200" cap="none" spc="0" normalizeH="0" baseline="0" noProof="0" dirty="0">
                <a:ln>
                  <a:noFill/>
                </a:ln>
                <a:solidFill>
                  <a:srgbClr val="9B2034"/>
                </a:solidFill>
                <a:effectLst/>
                <a:uLnTx/>
                <a:uFillTx/>
                <a:latin typeface="Arial" panose="020B0604020202020204" pitchFamily="34" charset="0"/>
                <a:ea typeface="黑体" panose="02010609060101010101" pitchFamily="49" charset="-122"/>
                <a:cs typeface="Arial" panose="020B0604020202020204" pitchFamily="34" charset="0"/>
                <a:sym typeface="+mn-ea"/>
              </a:rPr>
              <a:t>超</a:t>
            </a:r>
            <a:r>
              <a:rPr kumimoji="0" lang="en-US" altLang="zh-CN" sz="3200" b="1" i="0" u="none" strike="noStrike" kern="1200" cap="none" spc="0" normalizeH="0" baseline="0" noProof="0" dirty="0">
                <a:ln>
                  <a:noFill/>
                </a:ln>
                <a:solidFill>
                  <a:srgbClr val="9B2034"/>
                </a:solidFill>
                <a:effectLst/>
                <a:uLnTx/>
                <a:uFillTx/>
                <a:latin typeface="Arial" panose="020B0604020202020204" pitchFamily="34" charset="0"/>
                <a:ea typeface="黑体" panose="02010609060101010101" pitchFamily="49" charset="-122"/>
                <a:cs typeface="Arial" panose="020B0604020202020204" pitchFamily="34" charset="0"/>
                <a:sym typeface="+mn-ea"/>
              </a:rPr>
              <a:t>20</a:t>
            </a:r>
            <a:r>
              <a:rPr kumimoji="0" lang="zh-CN" altLang="en-US" sz="3200" b="0" i="0" u="none" strike="noStrike" kern="1200" cap="none" spc="0" normalizeH="0" baseline="0" noProof="0" dirty="0">
                <a:ln>
                  <a:noFill/>
                </a:ln>
                <a:solidFill>
                  <a:srgbClr val="9B2034"/>
                </a:solidFill>
                <a:effectLst/>
                <a:uLnTx/>
                <a:uFillTx/>
                <a:latin typeface="Arial" panose="020B0604020202020204" pitchFamily="34" charset="0"/>
                <a:ea typeface="黑体" panose="02010609060101010101" pitchFamily="49" charset="-122"/>
                <a:cs typeface="Arial" panose="020B0604020202020204" pitchFamily="34" charset="0"/>
                <a:sym typeface="+mn-ea"/>
              </a:rPr>
              <a:t>年</a:t>
            </a:r>
            <a:br>
              <a:rPr kumimoji="0" lang="zh-CN" altLang="en-US" sz="2800" b="0" i="0" u="none" strike="noStrike" kern="1200" cap="none" spc="0" normalizeH="0" baseline="0" noProof="0" dirty="0">
                <a:ln>
                  <a:noFill/>
                </a:ln>
                <a:solidFill>
                  <a:srgbClr val="9B2034"/>
                </a:solidFill>
                <a:effectLst/>
                <a:uLnTx/>
                <a:uFillTx/>
                <a:latin typeface="Arial" panose="020B0604020202020204" pitchFamily="34" charset="0"/>
                <a:ea typeface="黑体" panose="02010609060101010101" pitchFamily="49" charset="-122"/>
                <a:cs typeface="Arial" panose="020B0604020202020204" pitchFamily="34" charset="0"/>
                <a:sym typeface="+mn-ea"/>
              </a:rPr>
            </a:br>
            <a:r>
              <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持续</a:t>
            </a:r>
            <a:r>
              <a:rPr kumimoji="0" lang="zh-CN" altLang="en-US" sz="3200" b="0" i="0" u="none" strike="noStrike" kern="1200" cap="none" spc="0" normalizeH="0" baseline="0" noProof="0" dirty="0">
                <a:ln>
                  <a:noFill/>
                </a:ln>
                <a:solidFill>
                  <a:srgbClr val="9B2034"/>
                </a:solidFill>
                <a:effectLst/>
                <a:uLnTx/>
                <a:uFillTx/>
                <a:latin typeface="Arial" panose="020B0604020202020204" pitchFamily="34" charset="0"/>
                <a:ea typeface="黑体" panose="02010609060101010101" pitchFamily="49" charset="-122"/>
                <a:cs typeface="Arial" panose="020B0604020202020204" pitchFamily="34" charset="0"/>
                <a:sym typeface="+mn-ea"/>
              </a:rPr>
              <a:t>引领</a:t>
            </a:r>
            <a:r>
              <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视觉技术发展方向</a:t>
            </a:r>
            <a:endPar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3" name="矩形 22"/>
          <p:cNvSpPr/>
          <p:nvPr/>
        </p:nvSpPr>
        <p:spPr>
          <a:xfrm>
            <a:off x="482600" y="3492500"/>
            <a:ext cx="5410198" cy="2879725"/>
          </a:xfrm>
          <a:prstGeom prst="rect">
            <a:avLst/>
          </a:prstGeom>
          <a:solidFill>
            <a:srgbClr val="9E1E24">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2" name="矩形 21"/>
          <p:cNvSpPr/>
          <p:nvPr/>
        </p:nvSpPr>
        <p:spPr>
          <a:xfrm>
            <a:off x="6286500" y="3492500"/>
            <a:ext cx="5410200" cy="28797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4" name="标题 1"/>
          <p:cNvSpPr>
            <a:spLocks noGrp="1"/>
          </p:cNvSpPr>
          <p:nvPr/>
        </p:nvSpPr>
        <p:spPr>
          <a:xfrm>
            <a:off x="1802705" y="1918568"/>
            <a:ext cx="2769989" cy="411972"/>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9E1E24"/>
                </a:solidFill>
                <a:effectLst/>
                <a:uLnTx/>
                <a:uFillTx/>
                <a:latin typeface="Arial" panose="020B0604020202020204" pitchFamily="34" charset="0"/>
                <a:ea typeface="黑体" panose="02010609060101010101" pitchFamily="49" charset="-122"/>
                <a:cs typeface="Arial" panose="020B0604020202020204" pitchFamily="34" charset="0"/>
              </a:rPr>
              <a:t>核心成员作为发明人</a:t>
            </a:r>
          </a:p>
        </p:txBody>
      </p:sp>
      <p:sp>
        <p:nvSpPr>
          <p:cNvPr id="8" name="文本框 7"/>
          <p:cNvSpPr txBox="1"/>
          <p:nvPr/>
        </p:nvSpPr>
        <p:spPr>
          <a:xfrm>
            <a:off x="1950426" y="2376514"/>
            <a:ext cx="910506" cy="430887"/>
          </a:xfrm>
          <a:prstGeom prst="rect">
            <a:avLst/>
          </a:prstGeom>
          <a:noFill/>
        </p:spPr>
        <p:txBody>
          <a:bodyPr wrap="squar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9E1E24"/>
                </a:solidFill>
                <a:effectLst/>
                <a:uLnTx/>
                <a:uFillTx/>
                <a:latin typeface="Arial" panose="020B0604020202020204" pitchFamily="34" charset="0"/>
                <a:ea typeface="黑体" panose="02010609060101010101" pitchFamily="49" charset="-122"/>
                <a:cs typeface="Arial" panose="020B0604020202020204" pitchFamily="34" charset="0"/>
              </a:rPr>
              <a:t>300 +</a:t>
            </a:r>
          </a:p>
        </p:txBody>
      </p:sp>
      <p:sp>
        <p:nvSpPr>
          <p:cNvPr id="9" name="文本框 8"/>
          <p:cNvSpPr txBox="1"/>
          <p:nvPr/>
        </p:nvSpPr>
        <p:spPr>
          <a:xfrm>
            <a:off x="3460412" y="2376514"/>
            <a:ext cx="910506" cy="430887"/>
          </a:xfrm>
          <a:prstGeom prst="rect">
            <a:avLst/>
          </a:prstGeom>
          <a:noFill/>
        </p:spPr>
        <p:txBody>
          <a:bodyPr wrap="squar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9E1E24"/>
                </a:solidFill>
                <a:effectLst/>
                <a:uLnTx/>
                <a:uFillTx/>
                <a:latin typeface="Arial" panose="020B0604020202020204" pitchFamily="34" charset="0"/>
                <a:ea typeface="黑体" panose="02010609060101010101" pitchFamily="49" charset="-122"/>
                <a:cs typeface="Arial" panose="020B0604020202020204" pitchFamily="34" charset="0"/>
              </a:rPr>
              <a:t>100 +</a:t>
            </a:r>
          </a:p>
        </p:txBody>
      </p:sp>
      <p:sp>
        <p:nvSpPr>
          <p:cNvPr id="10" name="标题 1"/>
          <p:cNvSpPr>
            <a:spLocks noGrp="1"/>
          </p:cNvSpPr>
          <p:nvPr/>
        </p:nvSpPr>
        <p:spPr>
          <a:xfrm>
            <a:off x="1777302" y="2895447"/>
            <a:ext cx="1256754" cy="193899"/>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已授权国际专利</a:t>
            </a:r>
          </a:p>
        </p:txBody>
      </p:sp>
      <p:sp>
        <p:nvSpPr>
          <p:cNvPr id="11" name="标题 1"/>
          <p:cNvSpPr>
            <a:spLocks noGrp="1"/>
          </p:cNvSpPr>
          <p:nvPr/>
        </p:nvSpPr>
        <p:spPr>
          <a:xfrm>
            <a:off x="3287288" y="2895447"/>
            <a:ext cx="1256754" cy="193899"/>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已授权国内专利</a:t>
            </a:r>
          </a:p>
        </p:txBody>
      </p:sp>
      <p:sp>
        <p:nvSpPr>
          <p:cNvPr id="16" name="标题 1"/>
          <p:cNvSpPr>
            <a:spLocks noGrp="1"/>
          </p:cNvSpPr>
          <p:nvPr/>
        </p:nvSpPr>
        <p:spPr>
          <a:xfrm>
            <a:off x="636443" y="3649083"/>
            <a:ext cx="4025900" cy="2109470"/>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研发了全球最早的超分算法</a:t>
            </a:r>
            <a:r>
              <a:rPr kumimoji="0" lang="en-US" altLang="zh-CN"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-2008</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年</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2012</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年度电视系统最先进超分技术</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2017</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年度基于深度学习的图像超分全球最佳效果</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目前商用化效率最高的</a:t>
            </a:r>
            <a:r>
              <a:rPr kumimoji="0" lang="en-US" altLang="zh-CN"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8K</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画质增强系统</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全球领先的点云检测和分割技术</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拥有现时最精准的道路状况理解系统</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研发唯一的全覆盖工业</a:t>
            </a:r>
            <a:r>
              <a:rPr kumimoji="0" lang="en-US" altLang="zh-CN"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OCR</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产品</a:t>
            </a:r>
          </a:p>
        </p:txBody>
      </p:sp>
      <p:sp>
        <p:nvSpPr>
          <p:cNvPr id="17" name="标题 1"/>
          <p:cNvSpPr>
            <a:spLocks noGrp="1"/>
          </p:cNvSpPr>
          <p:nvPr/>
        </p:nvSpPr>
        <p:spPr>
          <a:xfrm>
            <a:off x="6446521" y="3649083"/>
            <a:ext cx="5745479" cy="2584747"/>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冠军</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-2020 MEDIA AI</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阿里巴巴文娱算法挑战赛</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高精度视频人物分割</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赛道</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冠军</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-2017 COCO</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实例分割竞赛</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冠军</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-2016 ImageNet</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语义分割竞赛</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冠军</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-WAD ApolloScape 3D</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物体检测竞赛</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5+</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开源算法</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Github</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获得</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1000+Star</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10+</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算法被领域内最大开源框架</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OpenCV</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收录</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NPAR Best Paper Award</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ICCVW 2009 Best Paper Award</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SIGGRAPH ASIA 10</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年内最高引论文</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图像视频处理领域相关论文百余篇，引用</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15,000+</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次</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在</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Deblur</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Super-resolution</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Matting</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等领域具有领先地位，多次创造世界纪录</a:t>
            </a:r>
          </a:p>
        </p:txBody>
      </p:sp>
      <p:sp>
        <p:nvSpPr>
          <p:cNvPr id="20" name="矩形: 圆顶角 19"/>
          <p:cNvSpPr/>
          <p:nvPr/>
        </p:nvSpPr>
        <p:spPr>
          <a:xfrm>
            <a:off x="482600" y="3253740"/>
            <a:ext cx="5410200" cy="324000"/>
          </a:xfrm>
          <a:prstGeom prst="round2SameRect">
            <a:avLst/>
          </a:prstGeom>
          <a:solidFill>
            <a:srgbClr val="9E1E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bIns="288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开创多项行业之最</a:t>
            </a:r>
          </a:p>
        </p:txBody>
      </p:sp>
      <p:sp>
        <p:nvSpPr>
          <p:cNvPr id="21" name="矩形: 圆顶角 20"/>
          <p:cNvSpPr/>
          <p:nvPr/>
        </p:nvSpPr>
        <p:spPr>
          <a:xfrm>
            <a:off x="6286500" y="3253740"/>
            <a:ext cx="5410202" cy="324000"/>
          </a:xfrm>
          <a:prstGeom prst="round2Same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bIns="288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多次获国际大赛冠军及顶级期刊最佳论文</a:t>
            </a:r>
          </a:p>
        </p:txBody>
      </p:sp>
      <p:sp>
        <p:nvSpPr>
          <p:cNvPr id="33" name="矩形: 圆角 32"/>
          <p:cNvSpPr/>
          <p:nvPr/>
        </p:nvSpPr>
        <p:spPr>
          <a:xfrm>
            <a:off x="9147948" y="2376514"/>
            <a:ext cx="1205948" cy="430887"/>
          </a:xfrm>
          <a:prstGeom prst="roundRect">
            <a:avLst/>
          </a:prstGeom>
          <a:noFill/>
          <a:ln w="6350">
            <a:solidFill>
              <a:srgbClr val="043E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9" name="矩形: 圆角 38"/>
          <p:cNvSpPr/>
          <p:nvPr/>
        </p:nvSpPr>
        <p:spPr>
          <a:xfrm>
            <a:off x="7637962" y="2376514"/>
            <a:ext cx="1205948" cy="430887"/>
          </a:xfrm>
          <a:prstGeom prst="roundRect">
            <a:avLst/>
          </a:prstGeom>
          <a:noFill/>
          <a:ln w="6350">
            <a:solidFill>
              <a:srgbClr val="043E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40" name="标题 1"/>
          <p:cNvSpPr>
            <a:spLocks noGrp="1"/>
          </p:cNvSpPr>
          <p:nvPr/>
        </p:nvSpPr>
        <p:spPr>
          <a:xfrm>
            <a:off x="8407403" y="1918568"/>
            <a:ext cx="1231106" cy="411972"/>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人员构成</a:t>
            </a:r>
          </a:p>
        </p:txBody>
      </p:sp>
      <p:sp>
        <p:nvSpPr>
          <p:cNvPr id="41" name="文本框 40"/>
          <p:cNvSpPr txBox="1"/>
          <p:nvPr/>
        </p:nvSpPr>
        <p:spPr>
          <a:xfrm>
            <a:off x="7785683" y="2376514"/>
            <a:ext cx="910506" cy="43088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70</a:t>
            </a:r>
            <a:r>
              <a:rPr kumimoji="0" lang="en-US" altLang="zh-CN" sz="20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 </a:t>
            </a:r>
            <a:r>
              <a:rPr kumimoji="0" lang="en-US" altLang="zh-CN" sz="28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a:t>
            </a:r>
          </a:p>
        </p:txBody>
      </p:sp>
      <p:sp>
        <p:nvSpPr>
          <p:cNvPr id="42" name="文本框 41"/>
          <p:cNvSpPr txBox="1"/>
          <p:nvPr/>
        </p:nvSpPr>
        <p:spPr>
          <a:xfrm>
            <a:off x="9295669" y="2376514"/>
            <a:ext cx="910506" cy="43088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60</a:t>
            </a:r>
            <a:r>
              <a:rPr kumimoji="0" lang="en-US" altLang="zh-CN" sz="20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 </a:t>
            </a:r>
            <a:r>
              <a:rPr kumimoji="0" lang="en-US" altLang="zh-CN" sz="28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a:t>
            </a:r>
          </a:p>
        </p:txBody>
      </p:sp>
      <p:sp>
        <p:nvSpPr>
          <p:cNvPr id="43" name="标题 1"/>
          <p:cNvSpPr>
            <a:spLocks noGrp="1"/>
          </p:cNvSpPr>
          <p:nvPr/>
        </p:nvSpPr>
        <p:spPr>
          <a:xfrm>
            <a:off x="7702327" y="2895447"/>
            <a:ext cx="1077218" cy="193899"/>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研发人员占比</a:t>
            </a:r>
          </a:p>
        </p:txBody>
      </p:sp>
      <p:sp>
        <p:nvSpPr>
          <p:cNvPr id="44" name="标题 1"/>
          <p:cNvSpPr>
            <a:spLocks noGrp="1"/>
          </p:cNvSpPr>
          <p:nvPr/>
        </p:nvSpPr>
        <p:spPr>
          <a:xfrm>
            <a:off x="9122545" y="2895447"/>
            <a:ext cx="1256754" cy="193899"/>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硕士及以上占比</a:t>
            </a:r>
          </a:p>
        </p:txBody>
      </p:sp>
      <p:sp>
        <p:nvSpPr>
          <p:cNvPr id="27" name="文本框 26">
            <a:extLst>
              <a:ext uri="{FF2B5EF4-FFF2-40B4-BE49-F238E27FC236}">
                <a16:creationId xmlns:a16="http://schemas.microsoft.com/office/drawing/2014/main" id="{12AAF4D7-3EDC-4444-BF44-6FF91B3C6C15}"/>
              </a:ext>
            </a:extLst>
          </p:cNvPr>
          <p:cNvSpPr txBox="1"/>
          <p:nvPr/>
        </p:nvSpPr>
        <p:spPr>
          <a:xfrm>
            <a:off x="474645" y="248978"/>
            <a:ext cx="9358086" cy="461665"/>
          </a:xfrm>
          <a:prstGeom prst="rect">
            <a:avLst/>
          </a:prstGeom>
          <a:noFill/>
        </p:spPr>
        <p:txBody>
          <a:bodyPr wrap="square">
            <a:spAutoFit/>
          </a:bodyPr>
          <a:lstStyle>
            <a:defPPr>
              <a:defRPr lang="zh-CN"/>
            </a:defPPr>
            <a:lvl1pPr>
              <a:defRPr sz="2000">
                <a:solidFill>
                  <a:schemeClr val="tx1">
                    <a:lumMod val="50000"/>
                    <a:lumOff val="50000"/>
                  </a:schemeClr>
                </a:solidFill>
                <a:latin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100" dirty="0">
                <a:solidFill>
                  <a:srgbClr val="043E6F"/>
                </a:solidFill>
                <a:latin typeface="等线" panose="02010600030101010101" pitchFamily="2" charset="-122"/>
                <a:ea typeface="等线" panose="02010600030101010101" pitchFamily="2" charset="-122"/>
                <a:cs typeface="Arial" panose="020B0604020202020204" pitchFamily="34" charset="0"/>
              </a:rPr>
              <a:t>技术优势</a:t>
            </a:r>
          </a:p>
        </p:txBody>
      </p:sp>
    </p:spTree>
    <p:extLst>
      <p:ext uri="{BB962C8B-B14F-4D97-AF65-F5344CB8AC3E}">
        <p14:creationId xmlns:p14="http://schemas.microsoft.com/office/powerpoint/2010/main" val="63840640"/>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697980" y="4031946"/>
            <a:ext cx="4331933" cy="664797"/>
          </a:xfrm>
          <a:prstGeom prst="rect">
            <a:avLst/>
          </a:prstGeom>
        </p:spPr>
        <p:txBody>
          <a:bodyPr wrap="square" lIns="0" tIns="0" rIns="0" bIns="0" anchor="ctr">
            <a:spAutoFit/>
          </a:bodyPr>
          <a:lstStyle>
            <a:defPPr>
              <a:defRPr lang="zh-CN"/>
            </a:defPPr>
            <a:lvl1pPr>
              <a:lnSpc>
                <a:spcPct val="90000"/>
              </a:lnSpc>
              <a:spcBef>
                <a:spcPct val="0"/>
              </a:spcBef>
              <a:buNone/>
              <a:defRPr sz="2800">
                <a:gradFill>
                  <a:gsLst>
                    <a:gs pos="0">
                      <a:srgbClr val="E6E6E6"/>
                    </a:gs>
                    <a:gs pos="50000">
                      <a:schemeClr val="bg1"/>
                    </a:gs>
                    <a:gs pos="100000">
                      <a:srgbClr val="899097"/>
                    </a:gs>
                  </a:gsLst>
                  <a:lin ang="5400000" scaled="0"/>
                </a:gra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lang="zh-CN" altLang="en-US" sz="4800" dirty="0">
                <a:solidFill>
                  <a:srgbClr val="20466F"/>
                </a:solidFill>
                <a:latin typeface="Arial" panose="020B0604020202020204" pitchFamily="34" charset="0"/>
                <a:ea typeface="黑体" panose="02010609060101010101" pitchFamily="49" charset="-122"/>
                <a:cs typeface="Arial" panose="020B0604020202020204" pitchFamily="34" charset="0"/>
              </a:rPr>
              <a:t>方案设计</a:t>
            </a:r>
            <a:endParaRPr kumimoji="0" lang="zh-CN" altLang="en-US" sz="4800" b="0" i="0" u="none" strike="noStrike" kern="1200" cap="none" spc="0" normalizeH="0" baseline="0" noProof="0" dirty="0">
              <a:ln>
                <a:noFill/>
              </a:ln>
              <a:solidFill>
                <a:srgbClr val="922B2A"/>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1" name="任意多边形: 形状 20"/>
          <p:cNvSpPr/>
          <p:nvPr/>
        </p:nvSpPr>
        <p:spPr>
          <a:xfrm>
            <a:off x="7851887" y="3736387"/>
            <a:ext cx="1193688" cy="691083"/>
          </a:xfrm>
          <a:custGeom>
            <a:avLst/>
            <a:gdLst>
              <a:gd name="connsiteX0" fmla="*/ 1796695 w 1845255"/>
              <a:gd name="connsiteY0" fmla="*/ 971187 h 1068306"/>
              <a:gd name="connsiteX1" fmla="*/ 1845255 w 1845255"/>
              <a:gd name="connsiteY1" fmla="*/ 1019746 h 1068306"/>
              <a:gd name="connsiteX2" fmla="*/ 1796695 w 1845255"/>
              <a:gd name="connsiteY2" fmla="*/ 1068306 h 1068306"/>
              <a:gd name="connsiteX3" fmla="*/ 1748136 w 1845255"/>
              <a:gd name="connsiteY3" fmla="*/ 1019746 h 1068306"/>
              <a:gd name="connsiteX4" fmla="*/ 1796695 w 1845255"/>
              <a:gd name="connsiteY4" fmla="*/ 971187 h 1068306"/>
              <a:gd name="connsiteX5" fmla="*/ 1602458 w 1845255"/>
              <a:gd name="connsiteY5" fmla="*/ 971187 h 1068306"/>
              <a:gd name="connsiteX6" fmla="*/ 1651018 w 1845255"/>
              <a:gd name="connsiteY6" fmla="*/ 1019746 h 1068306"/>
              <a:gd name="connsiteX7" fmla="*/ 1602458 w 1845255"/>
              <a:gd name="connsiteY7" fmla="*/ 1068306 h 1068306"/>
              <a:gd name="connsiteX8" fmla="*/ 1553898 w 1845255"/>
              <a:gd name="connsiteY8" fmla="*/ 1019746 h 1068306"/>
              <a:gd name="connsiteX9" fmla="*/ 1602458 w 1845255"/>
              <a:gd name="connsiteY9" fmla="*/ 971187 h 1068306"/>
              <a:gd name="connsiteX10" fmla="*/ 1408221 w 1845255"/>
              <a:gd name="connsiteY10" fmla="*/ 971187 h 1068306"/>
              <a:gd name="connsiteX11" fmla="*/ 1456780 w 1845255"/>
              <a:gd name="connsiteY11" fmla="*/ 1019746 h 1068306"/>
              <a:gd name="connsiteX12" fmla="*/ 1408221 w 1845255"/>
              <a:gd name="connsiteY12" fmla="*/ 1068306 h 1068306"/>
              <a:gd name="connsiteX13" fmla="*/ 1359661 w 1845255"/>
              <a:gd name="connsiteY13" fmla="*/ 1019746 h 1068306"/>
              <a:gd name="connsiteX14" fmla="*/ 1408221 w 1845255"/>
              <a:gd name="connsiteY14" fmla="*/ 971187 h 1068306"/>
              <a:gd name="connsiteX15" fmla="*/ 1213983 w 1845255"/>
              <a:gd name="connsiteY15" fmla="*/ 971187 h 1068306"/>
              <a:gd name="connsiteX16" fmla="*/ 1262543 w 1845255"/>
              <a:gd name="connsiteY16" fmla="*/ 1019746 h 1068306"/>
              <a:gd name="connsiteX17" fmla="*/ 1213983 w 1845255"/>
              <a:gd name="connsiteY17" fmla="*/ 1068306 h 1068306"/>
              <a:gd name="connsiteX18" fmla="*/ 1165424 w 1845255"/>
              <a:gd name="connsiteY18" fmla="*/ 1019746 h 1068306"/>
              <a:gd name="connsiteX19" fmla="*/ 1213983 w 1845255"/>
              <a:gd name="connsiteY19" fmla="*/ 971187 h 1068306"/>
              <a:gd name="connsiteX20" fmla="*/ 1019746 w 1845255"/>
              <a:gd name="connsiteY20" fmla="*/ 971187 h 1068306"/>
              <a:gd name="connsiteX21" fmla="*/ 1068306 w 1845255"/>
              <a:gd name="connsiteY21" fmla="*/ 1019746 h 1068306"/>
              <a:gd name="connsiteX22" fmla="*/ 1019746 w 1845255"/>
              <a:gd name="connsiteY22" fmla="*/ 1068306 h 1068306"/>
              <a:gd name="connsiteX23" fmla="*/ 971186 w 1845255"/>
              <a:gd name="connsiteY23" fmla="*/ 1019746 h 1068306"/>
              <a:gd name="connsiteX24" fmla="*/ 1019746 w 1845255"/>
              <a:gd name="connsiteY24" fmla="*/ 971187 h 1068306"/>
              <a:gd name="connsiteX25" fmla="*/ 825509 w 1845255"/>
              <a:gd name="connsiteY25" fmla="*/ 971187 h 1068306"/>
              <a:gd name="connsiteX26" fmla="*/ 874069 w 1845255"/>
              <a:gd name="connsiteY26" fmla="*/ 1019746 h 1068306"/>
              <a:gd name="connsiteX27" fmla="*/ 825509 w 1845255"/>
              <a:gd name="connsiteY27" fmla="*/ 1068306 h 1068306"/>
              <a:gd name="connsiteX28" fmla="*/ 776949 w 1845255"/>
              <a:gd name="connsiteY28" fmla="*/ 1019746 h 1068306"/>
              <a:gd name="connsiteX29" fmla="*/ 825509 w 1845255"/>
              <a:gd name="connsiteY29" fmla="*/ 971187 h 1068306"/>
              <a:gd name="connsiteX30" fmla="*/ 631272 w 1845255"/>
              <a:gd name="connsiteY30" fmla="*/ 971187 h 1068306"/>
              <a:gd name="connsiteX31" fmla="*/ 679831 w 1845255"/>
              <a:gd name="connsiteY31" fmla="*/ 1019746 h 1068306"/>
              <a:gd name="connsiteX32" fmla="*/ 631272 w 1845255"/>
              <a:gd name="connsiteY32" fmla="*/ 1068306 h 1068306"/>
              <a:gd name="connsiteX33" fmla="*/ 582712 w 1845255"/>
              <a:gd name="connsiteY33" fmla="*/ 1019746 h 1068306"/>
              <a:gd name="connsiteX34" fmla="*/ 631272 w 1845255"/>
              <a:gd name="connsiteY34" fmla="*/ 971187 h 1068306"/>
              <a:gd name="connsiteX35" fmla="*/ 437034 w 1845255"/>
              <a:gd name="connsiteY35" fmla="*/ 971187 h 1068306"/>
              <a:gd name="connsiteX36" fmla="*/ 485594 w 1845255"/>
              <a:gd name="connsiteY36" fmla="*/ 1019746 h 1068306"/>
              <a:gd name="connsiteX37" fmla="*/ 437034 w 1845255"/>
              <a:gd name="connsiteY37" fmla="*/ 1068306 h 1068306"/>
              <a:gd name="connsiteX38" fmla="*/ 388475 w 1845255"/>
              <a:gd name="connsiteY38" fmla="*/ 1019746 h 1068306"/>
              <a:gd name="connsiteX39" fmla="*/ 437034 w 1845255"/>
              <a:gd name="connsiteY39" fmla="*/ 971187 h 1068306"/>
              <a:gd name="connsiteX40" fmla="*/ 242797 w 1845255"/>
              <a:gd name="connsiteY40" fmla="*/ 971187 h 1068306"/>
              <a:gd name="connsiteX41" fmla="*/ 291357 w 1845255"/>
              <a:gd name="connsiteY41" fmla="*/ 1019746 h 1068306"/>
              <a:gd name="connsiteX42" fmla="*/ 242797 w 1845255"/>
              <a:gd name="connsiteY42" fmla="*/ 1068306 h 1068306"/>
              <a:gd name="connsiteX43" fmla="*/ 194237 w 1845255"/>
              <a:gd name="connsiteY43" fmla="*/ 1019746 h 1068306"/>
              <a:gd name="connsiteX44" fmla="*/ 242797 w 1845255"/>
              <a:gd name="connsiteY44" fmla="*/ 971187 h 1068306"/>
              <a:gd name="connsiteX45" fmla="*/ 48560 w 1845255"/>
              <a:gd name="connsiteY45" fmla="*/ 971187 h 1068306"/>
              <a:gd name="connsiteX46" fmla="*/ 97119 w 1845255"/>
              <a:gd name="connsiteY46" fmla="*/ 1019746 h 1068306"/>
              <a:gd name="connsiteX47" fmla="*/ 48560 w 1845255"/>
              <a:gd name="connsiteY47" fmla="*/ 1068306 h 1068306"/>
              <a:gd name="connsiteX48" fmla="*/ 0 w 1845255"/>
              <a:gd name="connsiteY48" fmla="*/ 1019746 h 1068306"/>
              <a:gd name="connsiteX49" fmla="*/ 48560 w 1845255"/>
              <a:gd name="connsiteY49" fmla="*/ 971187 h 1068306"/>
              <a:gd name="connsiteX50" fmla="*/ 1796695 w 1845255"/>
              <a:gd name="connsiteY50" fmla="*/ 776949 h 1068306"/>
              <a:gd name="connsiteX51" fmla="*/ 1845255 w 1845255"/>
              <a:gd name="connsiteY51" fmla="*/ 825509 h 1068306"/>
              <a:gd name="connsiteX52" fmla="*/ 1796695 w 1845255"/>
              <a:gd name="connsiteY52" fmla="*/ 874069 h 1068306"/>
              <a:gd name="connsiteX53" fmla="*/ 1748136 w 1845255"/>
              <a:gd name="connsiteY53" fmla="*/ 825509 h 1068306"/>
              <a:gd name="connsiteX54" fmla="*/ 1796695 w 1845255"/>
              <a:gd name="connsiteY54" fmla="*/ 776949 h 1068306"/>
              <a:gd name="connsiteX55" fmla="*/ 1602458 w 1845255"/>
              <a:gd name="connsiteY55" fmla="*/ 776949 h 1068306"/>
              <a:gd name="connsiteX56" fmla="*/ 1651018 w 1845255"/>
              <a:gd name="connsiteY56" fmla="*/ 825509 h 1068306"/>
              <a:gd name="connsiteX57" fmla="*/ 1602458 w 1845255"/>
              <a:gd name="connsiteY57" fmla="*/ 874069 h 1068306"/>
              <a:gd name="connsiteX58" fmla="*/ 1553898 w 1845255"/>
              <a:gd name="connsiteY58" fmla="*/ 825509 h 1068306"/>
              <a:gd name="connsiteX59" fmla="*/ 1602458 w 1845255"/>
              <a:gd name="connsiteY59" fmla="*/ 776949 h 1068306"/>
              <a:gd name="connsiteX60" fmla="*/ 1408221 w 1845255"/>
              <a:gd name="connsiteY60" fmla="*/ 776949 h 1068306"/>
              <a:gd name="connsiteX61" fmla="*/ 1456780 w 1845255"/>
              <a:gd name="connsiteY61" fmla="*/ 825509 h 1068306"/>
              <a:gd name="connsiteX62" fmla="*/ 1408221 w 1845255"/>
              <a:gd name="connsiteY62" fmla="*/ 874069 h 1068306"/>
              <a:gd name="connsiteX63" fmla="*/ 1359661 w 1845255"/>
              <a:gd name="connsiteY63" fmla="*/ 825509 h 1068306"/>
              <a:gd name="connsiteX64" fmla="*/ 1408221 w 1845255"/>
              <a:gd name="connsiteY64" fmla="*/ 776949 h 1068306"/>
              <a:gd name="connsiteX65" fmla="*/ 1213983 w 1845255"/>
              <a:gd name="connsiteY65" fmla="*/ 776949 h 1068306"/>
              <a:gd name="connsiteX66" fmla="*/ 1262543 w 1845255"/>
              <a:gd name="connsiteY66" fmla="*/ 825509 h 1068306"/>
              <a:gd name="connsiteX67" fmla="*/ 1213983 w 1845255"/>
              <a:gd name="connsiteY67" fmla="*/ 874069 h 1068306"/>
              <a:gd name="connsiteX68" fmla="*/ 1165424 w 1845255"/>
              <a:gd name="connsiteY68" fmla="*/ 825509 h 1068306"/>
              <a:gd name="connsiteX69" fmla="*/ 1213983 w 1845255"/>
              <a:gd name="connsiteY69" fmla="*/ 776949 h 1068306"/>
              <a:gd name="connsiteX70" fmla="*/ 1019746 w 1845255"/>
              <a:gd name="connsiteY70" fmla="*/ 776949 h 1068306"/>
              <a:gd name="connsiteX71" fmla="*/ 1068306 w 1845255"/>
              <a:gd name="connsiteY71" fmla="*/ 825509 h 1068306"/>
              <a:gd name="connsiteX72" fmla="*/ 1019746 w 1845255"/>
              <a:gd name="connsiteY72" fmla="*/ 874069 h 1068306"/>
              <a:gd name="connsiteX73" fmla="*/ 971186 w 1845255"/>
              <a:gd name="connsiteY73" fmla="*/ 825509 h 1068306"/>
              <a:gd name="connsiteX74" fmla="*/ 1019746 w 1845255"/>
              <a:gd name="connsiteY74" fmla="*/ 776949 h 1068306"/>
              <a:gd name="connsiteX75" fmla="*/ 825509 w 1845255"/>
              <a:gd name="connsiteY75" fmla="*/ 776949 h 1068306"/>
              <a:gd name="connsiteX76" fmla="*/ 874069 w 1845255"/>
              <a:gd name="connsiteY76" fmla="*/ 825509 h 1068306"/>
              <a:gd name="connsiteX77" fmla="*/ 825509 w 1845255"/>
              <a:gd name="connsiteY77" fmla="*/ 874069 h 1068306"/>
              <a:gd name="connsiteX78" fmla="*/ 776949 w 1845255"/>
              <a:gd name="connsiteY78" fmla="*/ 825509 h 1068306"/>
              <a:gd name="connsiteX79" fmla="*/ 825509 w 1845255"/>
              <a:gd name="connsiteY79" fmla="*/ 776949 h 1068306"/>
              <a:gd name="connsiteX80" fmla="*/ 631272 w 1845255"/>
              <a:gd name="connsiteY80" fmla="*/ 776949 h 1068306"/>
              <a:gd name="connsiteX81" fmla="*/ 679831 w 1845255"/>
              <a:gd name="connsiteY81" fmla="*/ 825509 h 1068306"/>
              <a:gd name="connsiteX82" fmla="*/ 631272 w 1845255"/>
              <a:gd name="connsiteY82" fmla="*/ 874069 h 1068306"/>
              <a:gd name="connsiteX83" fmla="*/ 582712 w 1845255"/>
              <a:gd name="connsiteY83" fmla="*/ 825509 h 1068306"/>
              <a:gd name="connsiteX84" fmla="*/ 631272 w 1845255"/>
              <a:gd name="connsiteY84" fmla="*/ 776949 h 1068306"/>
              <a:gd name="connsiteX85" fmla="*/ 437034 w 1845255"/>
              <a:gd name="connsiteY85" fmla="*/ 776949 h 1068306"/>
              <a:gd name="connsiteX86" fmla="*/ 485594 w 1845255"/>
              <a:gd name="connsiteY86" fmla="*/ 825509 h 1068306"/>
              <a:gd name="connsiteX87" fmla="*/ 437034 w 1845255"/>
              <a:gd name="connsiteY87" fmla="*/ 874069 h 1068306"/>
              <a:gd name="connsiteX88" fmla="*/ 388475 w 1845255"/>
              <a:gd name="connsiteY88" fmla="*/ 825509 h 1068306"/>
              <a:gd name="connsiteX89" fmla="*/ 437034 w 1845255"/>
              <a:gd name="connsiteY89" fmla="*/ 776949 h 1068306"/>
              <a:gd name="connsiteX90" fmla="*/ 242797 w 1845255"/>
              <a:gd name="connsiteY90" fmla="*/ 776949 h 1068306"/>
              <a:gd name="connsiteX91" fmla="*/ 291357 w 1845255"/>
              <a:gd name="connsiteY91" fmla="*/ 825509 h 1068306"/>
              <a:gd name="connsiteX92" fmla="*/ 242797 w 1845255"/>
              <a:gd name="connsiteY92" fmla="*/ 874069 h 1068306"/>
              <a:gd name="connsiteX93" fmla="*/ 194237 w 1845255"/>
              <a:gd name="connsiteY93" fmla="*/ 825509 h 1068306"/>
              <a:gd name="connsiteX94" fmla="*/ 242797 w 1845255"/>
              <a:gd name="connsiteY94" fmla="*/ 776949 h 1068306"/>
              <a:gd name="connsiteX95" fmla="*/ 48560 w 1845255"/>
              <a:gd name="connsiteY95" fmla="*/ 776949 h 1068306"/>
              <a:gd name="connsiteX96" fmla="*/ 97119 w 1845255"/>
              <a:gd name="connsiteY96" fmla="*/ 825509 h 1068306"/>
              <a:gd name="connsiteX97" fmla="*/ 48560 w 1845255"/>
              <a:gd name="connsiteY97" fmla="*/ 874069 h 1068306"/>
              <a:gd name="connsiteX98" fmla="*/ 0 w 1845255"/>
              <a:gd name="connsiteY98" fmla="*/ 825509 h 1068306"/>
              <a:gd name="connsiteX99" fmla="*/ 48560 w 1845255"/>
              <a:gd name="connsiteY99" fmla="*/ 776949 h 1068306"/>
              <a:gd name="connsiteX100" fmla="*/ 1796695 w 1845255"/>
              <a:gd name="connsiteY100" fmla="*/ 582712 h 1068306"/>
              <a:gd name="connsiteX101" fmla="*/ 1845255 w 1845255"/>
              <a:gd name="connsiteY101" fmla="*/ 631272 h 1068306"/>
              <a:gd name="connsiteX102" fmla="*/ 1796695 w 1845255"/>
              <a:gd name="connsiteY102" fmla="*/ 679832 h 1068306"/>
              <a:gd name="connsiteX103" fmla="*/ 1748136 w 1845255"/>
              <a:gd name="connsiteY103" fmla="*/ 631272 h 1068306"/>
              <a:gd name="connsiteX104" fmla="*/ 1796695 w 1845255"/>
              <a:gd name="connsiteY104" fmla="*/ 582712 h 1068306"/>
              <a:gd name="connsiteX105" fmla="*/ 1602458 w 1845255"/>
              <a:gd name="connsiteY105" fmla="*/ 582712 h 1068306"/>
              <a:gd name="connsiteX106" fmla="*/ 1651018 w 1845255"/>
              <a:gd name="connsiteY106" fmla="*/ 631272 h 1068306"/>
              <a:gd name="connsiteX107" fmla="*/ 1602458 w 1845255"/>
              <a:gd name="connsiteY107" fmla="*/ 679832 h 1068306"/>
              <a:gd name="connsiteX108" fmla="*/ 1553898 w 1845255"/>
              <a:gd name="connsiteY108" fmla="*/ 631272 h 1068306"/>
              <a:gd name="connsiteX109" fmla="*/ 1602458 w 1845255"/>
              <a:gd name="connsiteY109" fmla="*/ 582712 h 1068306"/>
              <a:gd name="connsiteX110" fmla="*/ 1408221 w 1845255"/>
              <a:gd name="connsiteY110" fmla="*/ 582712 h 1068306"/>
              <a:gd name="connsiteX111" fmla="*/ 1456780 w 1845255"/>
              <a:gd name="connsiteY111" fmla="*/ 631272 h 1068306"/>
              <a:gd name="connsiteX112" fmla="*/ 1408221 w 1845255"/>
              <a:gd name="connsiteY112" fmla="*/ 679832 h 1068306"/>
              <a:gd name="connsiteX113" fmla="*/ 1359661 w 1845255"/>
              <a:gd name="connsiteY113" fmla="*/ 631272 h 1068306"/>
              <a:gd name="connsiteX114" fmla="*/ 1408221 w 1845255"/>
              <a:gd name="connsiteY114" fmla="*/ 582712 h 1068306"/>
              <a:gd name="connsiteX115" fmla="*/ 1213983 w 1845255"/>
              <a:gd name="connsiteY115" fmla="*/ 582712 h 1068306"/>
              <a:gd name="connsiteX116" fmla="*/ 1262543 w 1845255"/>
              <a:gd name="connsiteY116" fmla="*/ 631272 h 1068306"/>
              <a:gd name="connsiteX117" fmla="*/ 1213983 w 1845255"/>
              <a:gd name="connsiteY117" fmla="*/ 679832 h 1068306"/>
              <a:gd name="connsiteX118" fmla="*/ 1165424 w 1845255"/>
              <a:gd name="connsiteY118" fmla="*/ 631272 h 1068306"/>
              <a:gd name="connsiteX119" fmla="*/ 1213983 w 1845255"/>
              <a:gd name="connsiteY119" fmla="*/ 582712 h 1068306"/>
              <a:gd name="connsiteX120" fmla="*/ 1019746 w 1845255"/>
              <a:gd name="connsiteY120" fmla="*/ 582712 h 1068306"/>
              <a:gd name="connsiteX121" fmla="*/ 1068306 w 1845255"/>
              <a:gd name="connsiteY121" fmla="*/ 631272 h 1068306"/>
              <a:gd name="connsiteX122" fmla="*/ 1019746 w 1845255"/>
              <a:gd name="connsiteY122" fmla="*/ 679832 h 1068306"/>
              <a:gd name="connsiteX123" fmla="*/ 971186 w 1845255"/>
              <a:gd name="connsiteY123" fmla="*/ 631272 h 1068306"/>
              <a:gd name="connsiteX124" fmla="*/ 1019746 w 1845255"/>
              <a:gd name="connsiteY124" fmla="*/ 582712 h 1068306"/>
              <a:gd name="connsiteX125" fmla="*/ 825509 w 1845255"/>
              <a:gd name="connsiteY125" fmla="*/ 582712 h 1068306"/>
              <a:gd name="connsiteX126" fmla="*/ 874069 w 1845255"/>
              <a:gd name="connsiteY126" fmla="*/ 631272 h 1068306"/>
              <a:gd name="connsiteX127" fmla="*/ 825509 w 1845255"/>
              <a:gd name="connsiteY127" fmla="*/ 679832 h 1068306"/>
              <a:gd name="connsiteX128" fmla="*/ 776949 w 1845255"/>
              <a:gd name="connsiteY128" fmla="*/ 631272 h 1068306"/>
              <a:gd name="connsiteX129" fmla="*/ 825509 w 1845255"/>
              <a:gd name="connsiteY129" fmla="*/ 582712 h 1068306"/>
              <a:gd name="connsiteX130" fmla="*/ 631272 w 1845255"/>
              <a:gd name="connsiteY130" fmla="*/ 582712 h 1068306"/>
              <a:gd name="connsiteX131" fmla="*/ 679831 w 1845255"/>
              <a:gd name="connsiteY131" fmla="*/ 631272 h 1068306"/>
              <a:gd name="connsiteX132" fmla="*/ 631272 w 1845255"/>
              <a:gd name="connsiteY132" fmla="*/ 679832 h 1068306"/>
              <a:gd name="connsiteX133" fmla="*/ 582712 w 1845255"/>
              <a:gd name="connsiteY133" fmla="*/ 631272 h 1068306"/>
              <a:gd name="connsiteX134" fmla="*/ 631272 w 1845255"/>
              <a:gd name="connsiteY134" fmla="*/ 582712 h 1068306"/>
              <a:gd name="connsiteX135" fmla="*/ 437034 w 1845255"/>
              <a:gd name="connsiteY135" fmla="*/ 582712 h 1068306"/>
              <a:gd name="connsiteX136" fmla="*/ 485594 w 1845255"/>
              <a:gd name="connsiteY136" fmla="*/ 631272 h 1068306"/>
              <a:gd name="connsiteX137" fmla="*/ 437034 w 1845255"/>
              <a:gd name="connsiteY137" fmla="*/ 679832 h 1068306"/>
              <a:gd name="connsiteX138" fmla="*/ 388475 w 1845255"/>
              <a:gd name="connsiteY138" fmla="*/ 631272 h 1068306"/>
              <a:gd name="connsiteX139" fmla="*/ 437034 w 1845255"/>
              <a:gd name="connsiteY139" fmla="*/ 582712 h 1068306"/>
              <a:gd name="connsiteX140" fmla="*/ 242797 w 1845255"/>
              <a:gd name="connsiteY140" fmla="*/ 582712 h 1068306"/>
              <a:gd name="connsiteX141" fmla="*/ 291357 w 1845255"/>
              <a:gd name="connsiteY141" fmla="*/ 631272 h 1068306"/>
              <a:gd name="connsiteX142" fmla="*/ 242797 w 1845255"/>
              <a:gd name="connsiteY142" fmla="*/ 679832 h 1068306"/>
              <a:gd name="connsiteX143" fmla="*/ 194237 w 1845255"/>
              <a:gd name="connsiteY143" fmla="*/ 631272 h 1068306"/>
              <a:gd name="connsiteX144" fmla="*/ 242797 w 1845255"/>
              <a:gd name="connsiteY144" fmla="*/ 582712 h 1068306"/>
              <a:gd name="connsiteX145" fmla="*/ 48560 w 1845255"/>
              <a:gd name="connsiteY145" fmla="*/ 582712 h 1068306"/>
              <a:gd name="connsiteX146" fmla="*/ 97119 w 1845255"/>
              <a:gd name="connsiteY146" fmla="*/ 631272 h 1068306"/>
              <a:gd name="connsiteX147" fmla="*/ 48560 w 1845255"/>
              <a:gd name="connsiteY147" fmla="*/ 679832 h 1068306"/>
              <a:gd name="connsiteX148" fmla="*/ 0 w 1845255"/>
              <a:gd name="connsiteY148" fmla="*/ 631272 h 1068306"/>
              <a:gd name="connsiteX149" fmla="*/ 48560 w 1845255"/>
              <a:gd name="connsiteY149" fmla="*/ 582712 h 1068306"/>
              <a:gd name="connsiteX150" fmla="*/ 1796695 w 1845255"/>
              <a:gd name="connsiteY150" fmla="*/ 388475 h 1068306"/>
              <a:gd name="connsiteX151" fmla="*/ 1845255 w 1845255"/>
              <a:gd name="connsiteY151" fmla="*/ 437035 h 1068306"/>
              <a:gd name="connsiteX152" fmla="*/ 1796695 w 1845255"/>
              <a:gd name="connsiteY152" fmla="*/ 485594 h 1068306"/>
              <a:gd name="connsiteX153" fmla="*/ 1748136 w 1845255"/>
              <a:gd name="connsiteY153" fmla="*/ 437035 h 1068306"/>
              <a:gd name="connsiteX154" fmla="*/ 1796695 w 1845255"/>
              <a:gd name="connsiteY154" fmla="*/ 388475 h 1068306"/>
              <a:gd name="connsiteX155" fmla="*/ 1602458 w 1845255"/>
              <a:gd name="connsiteY155" fmla="*/ 388475 h 1068306"/>
              <a:gd name="connsiteX156" fmla="*/ 1651018 w 1845255"/>
              <a:gd name="connsiteY156" fmla="*/ 437035 h 1068306"/>
              <a:gd name="connsiteX157" fmla="*/ 1602458 w 1845255"/>
              <a:gd name="connsiteY157" fmla="*/ 485594 h 1068306"/>
              <a:gd name="connsiteX158" fmla="*/ 1553898 w 1845255"/>
              <a:gd name="connsiteY158" fmla="*/ 437035 h 1068306"/>
              <a:gd name="connsiteX159" fmla="*/ 1602458 w 1845255"/>
              <a:gd name="connsiteY159" fmla="*/ 388475 h 1068306"/>
              <a:gd name="connsiteX160" fmla="*/ 1408221 w 1845255"/>
              <a:gd name="connsiteY160" fmla="*/ 388475 h 1068306"/>
              <a:gd name="connsiteX161" fmla="*/ 1456780 w 1845255"/>
              <a:gd name="connsiteY161" fmla="*/ 437035 h 1068306"/>
              <a:gd name="connsiteX162" fmla="*/ 1408221 w 1845255"/>
              <a:gd name="connsiteY162" fmla="*/ 485594 h 1068306"/>
              <a:gd name="connsiteX163" fmla="*/ 1359661 w 1845255"/>
              <a:gd name="connsiteY163" fmla="*/ 437035 h 1068306"/>
              <a:gd name="connsiteX164" fmla="*/ 1408221 w 1845255"/>
              <a:gd name="connsiteY164" fmla="*/ 388475 h 1068306"/>
              <a:gd name="connsiteX165" fmla="*/ 1213983 w 1845255"/>
              <a:gd name="connsiteY165" fmla="*/ 388475 h 1068306"/>
              <a:gd name="connsiteX166" fmla="*/ 1262543 w 1845255"/>
              <a:gd name="connsiteY166" fmla="*/ 437035 h 1068306"/>
              <a:gd name="connsiteX167" fmla="*/ 1213983 w 1845255"/>
              <a:gd name="connsiteY167" fmla="*/ 485594 h 1068306"/>
              <a:gd name="connsiteX168" fmla="*/ 1165424 w 1845255"/>
              <a:gd name="connsiteY168" fmla="*/ 437035 h 1068306"/>
              <a:gd name="connsiteX169" fmla="*/ 1213983 w 1845255"/>
              <a:gd name="connsiteY169" fmla="*/ 388475 h 1068306"/>
              <a:gd name="connsiteX170" fmla="*/ 1019746 w 1845255"/>
              <a:gd name="connsiteY170" fmla="*/ 388475 h 1068306"/>
              <a:gd name="connsiteX171" fmla="*/ 1068306 w 1845255"/>
              <a:gd name="connsiteY171" fmla="*/ 437035 h 1068306"/>
              <a:gd name="connsiteX172" fmla="*/ 1019746 w 1845255"/>
              <a:gd name="connsiteY172" fmla="*/ 485594 h 1068306"/>
              <a:gd name="connsiteX173" fmla="*/ 971186 w 1845255"/>
              <a:gd name="connsiteY173" fmla="*/ 437035 h 1068306"/>
              <a:gd name="connsiteX174" fmla="*/ 1019746 w 1845255"/>
              <a:gd name="connsiteY174" fmla="*/ 388475 h 1068306"/>
              <a:gd name="connsiteX175" fmla="*/ 825509 w 1845255"/>
              <a:gd name="connsiteY175" fmla="*/ 388475 h 1068306"/>
              <a:gd name="connsiteX176" fmla="*/ 874069 w 1845255"/>
              <a:gd name="connsiteY176" fmla="*/ 437035 h 1068306"/>
              <a:gd name="connsiteX177" fmla="*/ 825509 w 1845255"/>
              <a:gd name="connsiteY177" fmla="*/ 485594 h 1068306"/>
              <a:gd name="connsiteX178" fmla="*/ 776949 w 1845255"/>
              <a:gd name="connsiteY178" fmla="*/ 437035 h 1068306"/>
              <a:gd name="connsiteX179" fmla="*/ 825509 w 1845255"/>
              <a:gd name="connsiteY179" fmla="*/ 388475 h 1068306"/>
              <a:gd name="connsiteX180" fmla="*/ 631272 w 1845255"/>
              <a:gd name="connsiteY180" fmla="*/ 388475 h 1068306"/>
              <a:gd name="connsiteX181" fmla="*/ 679831 w 1845255"/>
              <a:gd name="connsiteY181" fmla="*/ 437035 h 1068306"/>
              <a:gd name="connsiteX182" fmla="*/ 631272 w 1845255"/>
              <a:gd name="connsiteY182" fmla="*/ 485594 h 1068306"/>
              <a:gd name="connsiteX183" fmla="*/ 582712 w 1845255"/>
              <a:gd name="connsiteY183" fmla="*/ 437035 h 1068306"/>
              <a:gd name="connsiteX184" fmla="*/ 631272 w 1845255"/>
              <a:gd name="connsiteY184" fmla="*/ 388475 h 1068306"/>
              <a:gd name="connsiteX185" fmla="*/ 437034 w 1845255"/>
              <a:gd name="connsiteY185" fmla="*/ 388475 h 1068306"/>
              <a:gd name="connsiteX186" fmla="*/ 485594 w 1845255"/>
              <a:gd name="connsiteY186" fmla="*/ 437035 h 1068306"/>
              <a:gd name="connsiteX187" fmla="*/ 437034 w 1845255"/>
              <a:gd name="connsiteY187" fmla="*/ 485594 h 1068306"/>
              <a:gd name="connsiteX188" fmla="*/ 388475 w 1845255"/>
              <a:gd name="connsiteY188" fmla="*/ 437035 h 1068306"/>
              <a:gd name="connsiteX189" fmla="*/ 437034 w 1845255"/>
              <a:gd name="connsiteY189" fmla="*/ 388475 h 1068306"/>
              <a:gd name="connsiteX190" fmla="*/ 242797 w 1845255"/>
              <a:gd name="connsiteY190" fmla="*/ 388475 h 1068306"/>
              <a:gd name="connsiteX191" fmla="*/ 291357 w 1845255"/>
              <a:gd name="connsiteY191" fmla="*/ 437035 h 1068306"/>
              <a:gd name="connsiteX192" fmla="*/ 242797 w 1845255"/>
              <a:gd name="connsiteY192" fmla="*/ 485594 h 1068306"/>
              <a:gd name="connsiteX193" fmla="*/ 194237 w 1845255"/>
              <a:gd name="connsiteY193" fmla="*/ 437035 h 1068306"/>
              <a:gd name="connsiteX194" fmla="*/ 242797 w 1845255"/>
              <a:gd name="connsiteY194" fmla="*/ 388475 h 1068306"/>
              <a:gd name="connsiteX195" fmla="*/ 48560 w 1845255"/>
              <a:gd name="connsiteY195" fmla="*/ 388475 h 1068306"/>
              <a:gd name="connsiteX196" fmla="*/ 97119 w 1845255"/>
              <a:gd name="connsiteY196" fmla="*/ 437035 h 1068306"/>
              <a:gd name="connsiteX197" fmla="*/ 48560 w 1845255"/>
              <a:gd name="connsiteY197" fmla="*/ 485594 h 1068306"/>
              <a:gd name="connsiteX198" fmla="*/ 0 w 1845255"/>
              <a:gd name="connsiteY198" fmla="*/ 437035 h 1068306"/>
              <a:gd name="connsiteX199" fmla="*/ 48560 w 1845255"/>
              <a:gd name="connsiteY199" fmla="*/ 388475 h 1068306"/>
              <a:gd name="connsiteX200" fmla="*/ 1796695 w 1845255"/>
              <a:gd name="connsiteY200" fmla="*/ 194238 h 1068306"/>
              <a:gd name="connsiteX201" fmla="*/ 1845255 w 1845255"/>
              <a:gd name="connsiteY201" fmla="*/ 242797 h 1068306"/>
              <a:gd name="connsiteX202" fmla="*/ 1796695 w 1845255"/>
              <a:gd name="connsiteY202" fmla="*/ 291357 h 1068306"/>
              <a:gd name="connsiteX203" fmla="*/ 1748136 w 1845255"/>
              <a:gd name="connsiteY203" fmla="*/ 242797 h 1068306"/>
              <a:gd name="connsiteX204" fmla="*/ 1796695 w 1845255"/>
              <a:gd name="connsiteY204" fmla="*/ 194238 h 1068306"/>
              <a:gd name="connsiteX205" fmla="*/ 1602458 w 1845255"/>
              <a:gd name="connsiteY205" fmla="*/ 194238 h 1068306"/>
              <a:gd name="connsiteX206" fmla="*/ 1651018 w 1845255"/>
              <a:gd name="connsiteY206" fmla="*/ 242797 h 1068306"/>
              <a:gd name="connsiteX207" fmla="*/ 1602458 w 1845255"/>
              <a:gd name="connsiteY207" fmla="*/ 291357 h 1068306"/>
              <a:gd name="connsiteX208" fmla="*/ 1553898 w 1845255"/>
              <a:gd name="connsiteY208" fmla="*/ 242797 h 1068306"/>
              <a:gd name="connsiteX209" fmla="*/ 1602458 w 1845255"/>
              <a:gd name="connsiteY209" fmla="*/ 194238 h 1068306"/>
              <a:gd name="connsiteX210" fmla="*/ 1408221 w 1845255"/>
              <a:gd name="connsiteY210" fmla="*/ 194238 h 1068306"/>
              <a:gd name="connsiteX211" fmla="*/ 1456780 w 1845255"/>
              <a:gd name="connsiteY211" fmla="*/ 242797 h 1068306"/>
              <a:gd name="connsiteX212" fmla="*/ 1408221 w 1845255"/>
              <a:gd name="connsiteY212" fmla="*/ 291357 h 1068306"/>
              <a:gd name="connsiteX213" fmla="*/ 1359661 w 1845255"/>
              <a:gd name="connsiteY213" fmla="*/ 242797 h 1068306"/>
              <a:gd name="connsiteX214" fmla="*/ 1408221 w 1845255"/>
              <a:gd name="connsiteY214" fmla="*/ 194238 h 1068306"/>
              <a:gd name="connsiteX215" fmla="*/ 1213983 w 1845255"/>
              <a:gd name="connsiteY215" fmla="*/ 194238 h 1068306"/>
              <a:gd name="connsiteX216" fmla="*/ 1262543 w 1845255"/>
              <a:gd name="connsiteY216" fmla="*/ 242797 h 1068306"/>
              <a:gd name="connsiteX217" fmla="*/ 1213983 w 1845255"/>
              <a:gd name="connsiteY217" fmla="*/ 291357 h 1068306"/>
              <a:gd name="connsiteX218" fmla="*/ 1165424 w 1845255"/>
              <a:gd name="connsiteY218" fmla="*/ 242797 h 1068306"/>
              <a:gd name="connsiteX219" fmla="*/ 1213983 w 1845255"/>
              <a:gd name="connsiteY219" fmla="*/ 194238 h 1068306"/>
              <a:gd name="connsiteX220" fmla="*/ 1019746 w 1845255"/>
              <a:gd name="connsiteY220" fmla="*/ 194238 h 1068306"/>
              <a:gd name="connsiteX221" fmla="*/ 1068306 w 1845255"/>
              <a:gd name="connsiteY221" fmla="*/ 242797 h 1068306"/>
              <a:gd name="connsiteX222" fmla="*/ 1019746 w 1845255"/>
              <a:gd name="connsiteY222" fmla="*/ 291357 h 1068306"/>
              <a:gd name="connsiteX223" fmla="*/ 971186 w 1845255"/>
              <a:gd name="connsiteY223" fmla="*/ 242797 h 1068306"/>
              <a:gd name="connsiteX224" fmla="*/ 1019746 w 1845255"/>
              <a:gd name="connsiteY224" fmla="*/ 194238 h 1068306"/>
              <a:gd name="connsiteX225" fmla="*/ 825509 w 1845255"/>
              <a:gd name="connsiteY225" fmla="*/ 194238 h 1068306"/>
              <a:gd name="connsiteX226" fmla="*/ 874069 w 1845255"/>
              <a:gd name="connsiteY226" fmla="*/ 242797 h 1068306"/>
              <a:gd name="connsiteX227" fmla="*/ 825509 w 1845255"/>
              <a:gd name="connsiteY227" fmla="*/ 291357 h 1068306"/>
              <a:gd name="connsiteX228" fmla="*/ 776949 w 1845255"/>
              <a:gd name="connsiteY228" fmla="*/ 242797 h 1068306"/>
              <a:gd name="connsiteX229" fmla="*/ 825509 w 1845255"/>
              <a:gd name="connsiteY229" fmla="*/ 194238 h 1068306"/>
              <a:gd name="connsiteX230" fmla="*/ 631272 w 1845255"/>
              <a:gd name="connsiteY230" fmla="*/ 194238 h 1068306"/>
              <a:gd name="connsiteX231" fmla="*/ 679831 w 1845255"/>
              <a:gd name="connsiteY231" fmla="*/ 242797 h 1068306"/>
              <a:gd name="connsiteX232" fmla="*/ 631272 w 1845255"/>
              <a:gd name="connsiteY232" fmla="*/ 291357 h 1068306"/>
              <a:gd name="connsiteX233" fmla="*/ 582712 w 1845255"/>
              <a:gd name="connsiteY233" fmla="*/ 242797 h 1068306"/>
              <a:gd name="connsiteX234" fmla="*/ 631272 w 1845255"/>
              <a:gd name="connsiteY234" fmla="*/ 194238 h 1068306"/>
              <a:gd name="connsiteX235" fmla="*/ 437034 w 1845255"/>
              <a:gd name="connsiteY235" fmla="*/ 194238 h 1068306"/>
              <a:gd name="connsiteX236" fmla="*/ 485594 w 1845255"/>
              <a:gd name="connsiteY236" fmla="*/ 242797 h 1068306"/>
              <a:gd name="connsiteX237" fmla="*/ 437034 w 1845255"/>
              <a:gd name="connsiteY237" fmla="*/ 291357 h 1068306"/>
              <a:gd name="connsiteX238" fmla="*/ 388475 w 1845255"/>
              <a:gd name="connsiteY238" fmla="*/ 242797 h 1068306"/>
              <a:gd name="connsiteX239" fmla="*/ 437034 w 1845255"/>
              <a:gd name="connsiteY239" fmla="*/ 194238 h 1068306"/>
              <a:gd name="connsiteX240" fmla="*/ 242797 w 1845255"/>
              <a:gd name="connsiteY240" fmla="*/ 194238 h 1068306"/>
              <a:gd name="connsiteX241" fmla="*/ 291357 w 1845255"/>
              <a:gd name="connsiteY241" fmla="*/ 242797 h 1068306"/>
              <a:gd name="connsiteX242" fmla="*/ 242797 w 1845255"/>
              <a:gd name="connsiteY242" fmla="*/ 291357 h 1068306"/>
              <a:gd name="connsiteX243" fmla="*/ 194237 w 1845255"/>
              <a:gd name="connsiteY243" fmla="*/ 242797 h 1068306"/>
              <a:gd name="connsiteX244" fmla="*/ 242797 w 1845255"/>
              <a:gd name="connsiteY244" fmla="*/ 194238 h 1068306"/>
              <a:gd name="connsiteX245" fmla="*/ 48560 w 1845255"/>
              <a:gd name="connsiteY245" fmla="*/ 194238 h 1068306"/>
              <a:gd name="connsiteX246" fmla="*/ 97119 w 1845255"/>
              <a:gd name="connsiteY246" fmla="*/ 242797 h 1068306"/>
              <a:gd name="connsiteX247" fmla="*/ 48560 w 1845255"/>
              <a:gd name="connsiteY247" fmla="*/ 291357 h 1068306"/>
              <a:gd name="connsiteX248" fmla="*/ 0 w 1845255"/>
              <a:gd name="connsiteY248" fmla="*/ 242797 h 1068306"/>
              <a:gd name="connsiteX249" fmla="*/ 48560 w 1845255"/>
              <a:gd name="connsiteY249" fmla="*/ 194238 h 1068306"/>
              <a:gd name="connsiteX250" fmla="*/ 1796695 w 1845255"/>
              <a:gd name="connsiteY250" fmla="*/ 0 h 1068306"/>
              <a:gd name="connsiteX251" fmla="*/ 1845255 w 1845255"/>
              <a:gd name="connsiteY251" fmla="*/ 48560 h 1068306"/>
              <a:gd name="connsiteX252" fmla="*/ 1796695 w 1845255"/>
              <a:gd name="connsiteY252" fmla="*/ 97120 h 1068306"/>
              <a:gd name="connsiteX253" fmla="*/ 1748136 w 1845255"/>
              <a:gd name="connsiteY253" fmla="*/ 48560 h 1068306"/>
              <a:gd name="connsiteX254" fmla="*/ 1796695 w 1845255"/>
              <a:gd name="connsiteY254" fmla="*/ 0 h 1068306"/>
              <a:gd name="connsiteX255" fmla="*/ 1602458 w 1845255"/>
              <a:gd name="connsiteY255" fmla="*/ 0 h 1068306"/>
              <a:gd name="connsiteX256" fmla="*/ 1651018 w 1845255"/>
              <a:gd name="connsiteY256" fmla="*/ 48560 h 1068306"/>
              <a:gd name="connsiteX257" fmla="*/ 1602458 w 1845255"/>
              <a:gd name="connsiteY257" fmla="*/ 97120 h 1068306"/>
              <a:gd name="connsiteX258" fmla="*/ 1553898 w 1845255"/>
              <a:gd name="connsiteY258" fmla="*/ 48560 h 1068306"/>
              <a:gd name="connsiteX259" fmla="*/ 1602458 w 1845255"/>
              <a:gd name="connsiteY259" fmla="*/ 0 h 1068306"/>
              <a:gd name="connsiteX260" fmla="*/ 1408221 w 1845255"/>
              <a:gd name="connsiteY260" fmla="*/ 0 h 1068306"/>
              <a:gd name="connsiteX261" fmla="*/ 1456780 w 1845255"/>
              <a:gd name="connsiteY261" fmla="*/ 48560 h 1068306"/>
              <a:gd name="connsiteX262" fmla="*/ 1408221 w 1845255"/>
              <a:gd name="connsiteY262" fmla="*/ 97120 h 1068306"/>
              <a:gd name="connsiteX263" fmla="*/ 1359661 w 1845255"/>
              <a:gd name="connsiteY263" fmla="*/ 48560 h 1068306"/>
              <a:gd name="connsiteX264" fmla="*/ 1408221 w 1845255"/>
              <a:gd name="connsiteY264" fmla="*/ 0 h 1068306"/>
              <a:gd name="connsiteX265" fmla="*/ 1213983 w 1845255"/>
              <a:gd name="connsiteY265" fmla="*/ 0 h 1068306"/>
              <a:gd name="connsiteX266" fmla="*/ 1262543 w 1845255"/>
              <a:gd name="connsiteY266" fmla="*/ 48560 h 1068306"/>
              <a:gd name="connsiteX267" fmla="*/ 1213983 w 1845255"/>
              <a:gd name="connsiteY267" fmla="*/ 97120 h 1068306"/>
              <a:gd name="connsiteX268" fmla="*/ 1165424 w 1845255"/>
              <a:gd name="connsiteY268" fmla="*/ 48560 h 1068306"/>
              <a:gd name="connsiteX269" fmla="*/ 1213983 w 1845255"/>
              <a:gd name="connsiteY269" fmla="*/ 0 h 1068306"/>
              <a:gd name="connsiteX270" fmla="*/ 1019746 w 1845255"/>
              <a:gd name="connsiteY270" fmla="*/ 0 h 1068306"/>
              <a:gd name="connsiteX271" fmla="*/ 1068306 w 1845255"/>
              <a:gd name="connsiteY271" fmla="*/ 48560 h 1068306"/>
              <a:gd name="connsiteX272" fmla="*/ 1019746 w 1845255"/>
              <a:gd name="connsiteY272" fmla="*/ 97120 h 1068306"/>
              <a:gd name="connsiteX273" fmla="*/ 971186 w 1845255"/>
              <a:gd name="connsiteY273" fmla="*/ 48560 h 1068306"/>
              <a:gd name="connsiteX274" fmla="*/ 1019746 w 1845255"/>
              <a:gd name="connsiteY274" fmla="*/ 0 h 1068306"/>
              <a:gd name="connsiteX275" fmla="*/ 825509 w 1845255"/>
              <a:gd name="connsiteY275" fmla="*/ 0 h 1068306"/>
              <a:gd name="connsiteX276" fmla="*/ 874069 w 1845255"/>
              <a:gd name="connsiteY276" fmla="*/ 48560 h 1068306"/>
              <a:gd name="connsiteX277" fmla="*/ 825509 w 1845255"/>
              <a:gd name="connsiteY277" fmla="*/ 97120 h 1068306"/>
              <a:gd name="connsiteX278" fmla="*/ 776949 w 1845255"/>
              <a:gd name="connsiteY278" fmla="*/ 48560 h 1068306"/>
              <a:gd name="connsiteX279" fmla="*/ 825509 w 1845255"/>
              <a:gd name="connsiteY279" fmla="*/ 0 h 1068306"/>
              <a:gd name="connsiteX280" fmla="*/ 631272 w 1845255"/>
              <a:gd name="connsiteY280" fmla="*/ 0 h 1068306"/>
              <a:gd name="connsiteX281" fmla="*/ 679831 w 1845255"/>
              <a:gd name="connsiteY281" fmla="*/ 48560 h 1068306"/>
              <a:gd name="connsiteX282" fmla="*/ 631272 w 1845255"/>
              <a:gd name="connsiteY282" fmla="*/ 97120 h 1068306"/>
              <a:gd name="connsiteX283" fmla="*/ 582712 w 1845255"/>
              <a:gd name="connsiteY283" fmla="*/ 48560 h 1068306"/>
              <a:gd name="connsiteX284" fmla="*/ 631272 w 1845255"/>
              <a:gd name="connsiteY284" fmla="*/ 0 h 1068306"/>
              <a:gd name="connsiteX285" fmla="*/ 437034 w 1845255"/>
              <a:gd name="connsiteY285" fmla="*/ 0 h 1068306"/>
              <a:gd name="connsiteX286" fmla="*/ 485594 w 1845255"/>
              <a:gd name="connsiteY286" fmla="*/ 48560 h 1068306"/>
              <a:gd name="connsiteX287" fmla="*/ 437034 w 1845255"/>
              <a:gd name="connsiteY287" fmla="*/ 97120 h 1068306"/>
              <a:gd name="connsiteX288" fmla="*/ 388475 w 1845255"/>
              <a:gd name="connsiteY288" fmla="*/ 48560 h 1068306"/>
              <a:gd name="connsiteX289" fmla="*/ 437034 w 1845255"/>
              <a:gd name="connsiteY289" fmla="*/ 0 h 1068306"/>
              <a:gd name="connsiteX290" fmla="*/ 242797 w 1845255"/>
              <a:gd name="connsiteY290" fmla="*/ 0 h 1068306"/>
              <a:gd name="connsiteX291" fmla="*/ 291357 w 1845255"/>
              <a:gd name="connsiteY291" fmla="*/ 48560 h 1068306"/>
              <a:gd name="connsiteX292" fmla="*/ 242797 w 1845255"/>
              <a:gd name="connsiteY292" fmla="*/ 97120 h 1068306"/>
              <a:gd name="connsiteX293" fmla="*/ 194237 w 1845255"/>
              <a:gd name="connsiteY293" fmla="*/ 48560 h 1068306"/>
              <a:gd name="connsiteX294" fmla="*/ 242797 w 1845255"/>
              <a:gd name="connsiteY294" fmla="*/ 0 h 1068306"/>
              <a:gd name="connsiteX295" fmla="*/ 48560 w 1845255"/>
              <a:gd name="connsiteY295" fmla="*/ 0 h 1068306"/>
              <a:gd name="connsiteX296" fmla="*/ 97119 w 1845255"/>
              <a:gd name="connsiteY296" fmla="*/ 48560 h 1068306"/>
              <a:gd name="connsiteX297" fmla="*/ 48560 w 1845255"/>
              <a:gd name="connsiteY297" fmla="*/ 97120 h 1068306"/>
              <a:gd name="connsiteX298" fmla="*/ 0 w 1845255"/>
              <a:gd name="connsiteY298" fmla="*/ 48560 h 1068306"/>
              <a:gd name="connsiteX299" fmla="*/ 48560 w 1845255"/>
              <a:gd name="connsiteY299" fmla="*/ 0 h 106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1845255" h="1068306">
                <a:moveTo>
                  <a:pt x="1796695" y="971187"/>
                </a:moveTo>
                <a:cubicBezTo>
                  <a:pt x="1823514" y="971187"/>
                  <a:pt x="1845255" y="992927"/>
                  <a:pt x="1845255" y="1019746"/>
                </a:cubicBezTo>
                <a:cubicBezTo>
                  <a:pt x="1845255" y="1046565"/>
                  <a:pt x="1823514" y="1068306"/>
                  <a:pt x="1796695" y="1068306"/>
                </a:cubicBezTo>
                <a:cubicBezTo>
                  <a:pt x="1769876" y="1068306"/>
                  <a:pt x="1748136" y="1046565"/>
                  <a:pt x="1748136" y="1019746"/>
                </a:cubicBezTo>
                <a:cubicBezTo>
                  <a:pt x="1748136" y="992927"/>
                  <a:pt x="1769876" y="971187"/>
                  <a:pt x="1796695" y="971187"/>
                </a:cubicBezTo>
                <a:close/>
                <a:moveTo>
                  <a:pt x="1602458" y="971187"/>
                </a:moveTo>
                <a:cubicBezTo>
                  <a:pt x="1629277" y="971187"/>
                  <a:pt x="1651018" y="992927"/>
                  <a:pt x="1651018" y="1019746"/>
                </a:cubicBezTo>
                <a:cubicBezTo>
                  <a:pt x="1651018" y="1046565"/>
                  <a:pt x="1629277" y="1068306"/>
                  <a:pt x="1602458" y="1068306"/>
                </a:cubicBezTo>
                <a:cubicBezTo>
                  <a:pt x="1575639" y="1068306"/>
                  <a:pt x="1553898" y="1046565"/>
                  <a:pt x="1553898" y="1019746"/>
                </a:cubicBezTo>
                <a:cubicBezTo>
                  <a:pt x="1553898" y="992927"/>
                  <a:pt x="1575639" y="971187"/>
                  <a:pt x="1602458" y="971187"/>
                </a:cubicBezTo>
                <a:close/>
                <a:moveTo>
                  <a:pt x="1408221" y="971187"/>
                </a:moveTo>
                <a:cubicBezTo>
                  <a:pt x="1435040" y="971187"/>
                  <a:pt x="1456780" y="992927"/>
                  <a:pt x="1456780" y="1019746"/>
                </a:cubicBezTo>
                <a:cubicBezTo>
                  <a:pt x="1456780" y="1046565"/>
                  <a:pt x="1435040" y="1068306"/>
                  <a:pt x="1408221" y="1068306"/>
                </a:cubicBezTo>
                <a:cubicBezTo>
                  <a:pt x="1381402" y="1068306"/>
                  <a:pt x="1359661" y="1046565"/>
                  <a:pt x="1359661" y="1019746"/>
                </a:cubicBezTo>
                <a:cubicBezTo>
                  <a:pt x="1359661" y="992927"/>
                  <a:pt x="1381402" y="971187"/>
                  <a:pt x="1408221" y="971187"/>
                </a:cubicBezTo>
                <a:close/>
                <a:moveTo>
                  <a:pt x="1213983" y="971187"/>
                </a:moveTo>
                <a:cubicBezTo>
                  <a:pt x="1240802" y="971187"/>
                  <a:pt x="1262543" y="992927"/>
                  <a:pt x="1262543" y="1019746"/>
                </a:cubicBezTo>
                <a:cubicBezTo>
                  <a:pt x="1262543" y="1046565"/>
                  <a:pt x="1240802" y="1068306"/>
                  <a:pt x="1213983" y="1068306"/>
                </a:cubicBezTo>
                <a:cubicBezTo>
                  <a:pt x="1187165" y="1068306"/>
                  <a:pt x="1165424" y="1046565"/>
                  <a:pt x="1165424" y="1019746"/>
                </a:cubicBezTo>
                <a:cubicBezTo>
                  <a:pt x="1165424" y="992927"/>
                  <a:pt x="1187165" y="971187"/>
                  <a:pt x="1213983" y="971187"/>
                </a:cubicBezTo>
                <a:close/>
                <a:moveTo>
                  <a:pt x="1019746" y="971187"/>
                </a:moveTo>
                <a:cubicBezTo>
                  <a:pt x="1046565" y="971187"/>
                  <a:pt x="1068306" y="992927"/>
                  <a:pt x="1068306" y="1019746"/>
                </a:cubicBezTo>
                <a:cubicBezTo>
                  <a:pt x="1068306" y="1046565"/>
                  <a:pt x="1046565" y="1068306"/>
                  <a:pt x="1019746" y="1068306"/>
                </a:cubicBezTo>
                <a:cubicBezTo>
                  <a:pt x="992927" y="1068306"/>
                  <a:pt x="971186" y="1046565"/>
                  <a:pt x="971186" y="1019746"/>
                </a:cubicBezTo>
                <a:cubicBezTo>
                  <a:pt x="971186" y="992927"/>
                  <a:pt x="992927" y="971187"/>
                  <a:pt x="1019746" y="971187"/>
                </a:cubicBezTo>
                <a:close/>
                <a:moveTo>
                  <a:pt x="825509" y="971187"/>
                </a:moveTo>
                <a:cubicBezTo>
                  <a:pt x="852328" y="971187"/>
                  <a:pt x="874069" y="992927"/>
                  <a:pt x="874069" y="1019746"/>
                </a:cubicBezTo>
                <a:cubicBezTo>
                  <a:pt x="874069" y="1046565"/>
                  <a:pt x="852328" y="1068306"/>
                  <a:pt x="825509" y="1068306"/>
                </a:cubicBezTo>
                <a:cubicBezTo>
                  <a:pt x="798690" y="1068306"/>
                  <a:pt x="776949" y="1046565"/>
                  <a:pt x="776949" y="1019746"/>
                </a:cubicBezTo>
                <a:cubicBezTo>
                  <a:pt x="776949" y="992927"/>
                  <a:pt x="798690" y="971187"/>
                  <a:pt x="825509" y="971187"/>
                </a:cubicBezTo>
                <a:close/>
                <a:moveTo>
                  <a:pt x="631272" y="971187"/>
                </a:moveTo>
                <a:cubicBezTo>
                  <a:pt x="658091" y="971187"/>
                  <a:pt x="679831" y="992927"/>
                  <a:pt x="679831" y="1019746"/>
                </a:cubicBezTo>
                <a:cubicBezTo>
                  <a:pt x="679831" y="1046565"/>
                  <a:pt x="658091" y="1068306"/>
                  <a:pt x="631272" y="1068306"/>
                </a:cubicBezTo>
                <a:cubicBezTo>
                  <a:pt x="604453" y="1068306"/>
                  <a:pt x="582712" y="1046565"/>
                  <a:pt x="582712" y="1019746"/>
                </a:cubicBezTo>
                <a:cubicBezTo>
                  <a:pt x="582712" y="992927"/>
                  <a:pt x="604453" y="971187"/>
                  <a:pt x="631272" y="971187"/>
                </a:cubicBezTo>
                <a:close/>
                <a:moveTo>
                  <a:pt x="437034" y="971187"/>
                </a:moveTo>
                <a:cubicBezTo>
                  <a:pt x="463853" y="971187"/>
                  <a:pt x="485594" y="992927"/>
                  <a:pt x="485594" y="1019746"/>
                </a:cubicBezTo>
                <a:cubicBezTo>
                  <a:pt x="485594" y="1046565"/>
                  <a:pt x="463853" y="1068306"/>
                  <a:pt x="437034" y="1068306"/>
                </a:cubicBezTo>
                <a:cubicBezTo>
                  <a:pt x="410215" y="1068306"/>
                  <a:pt x="388475" y="1046565"/>
                  <a:pt x="388475" y="1019746"/>
                </a:cubicBezTo>
                <a:cubicBezTo>
                  <a:pt x="388475" y="992927"/>
                  <a:pt x="410215" y="971187"/>
                  <a:pt x="437034" y="971187"/>
                </a:cubicBezTo>
                <a:close/>
                <a:moveTo>
                  <a:pt x="242797" y="971187"/>
                </a:moveTo>
                <a:cubicBezTo>
                  <a:pt x="269616" y="971187"/>
                  <a:pt x="291357" y="992927"/>
                  <a:pt x="291357" y="1019746"/>
                </a:cubicBezTo>
                <a:cubicBezTo>
                  <a:pt x="291357" y="1046565"/>
                  <a:pt x="269616" y="1068306"/>
                  <a:pt x="242797" y="1068306"/>
                </a:cubicBezTo>
                <a:cubicBezTo>
                  <a:pt x="215978" y="1068306"/>
                  <a:pt x="194237" y="1046565"/>
                  <a:pt x="194237" y="1019746"/>
                </a:cubicBezTo>
                <a:cubicBezTo>
                  <a:pt x="194237" y="992927"/>
                  <a:pt x="215978" y="971187"/>
                  <a:pt x="242797" y="971187"/>
                </a:cubicBezTo>
                <a:close/>
                <a:moveTo>
                  <a:pt x="48560" y="971187"/>
                </a:moveTo>
                <a:cubicBezTo>
                  <a:pt x="75379" y="971187"/>
                  <a:pt x="97119" y="992927"/>
                  <a:pt x="97119" y="1019746"/>
                </a:cubicBezTo>
                <a:cubicBezTo>
                  <a:pt x="97119" y="1046565"/>
                  <a:pt x="75379" y="1068306"/>
                  <a:pt x="48560" y="1068306"/>
                </a:cubicBezTo>
                <a:cubicBezTo>
                  <a:pt x="21741" y="1068306"/>
                  <a:pt x="0" y="1046565"/>
                  <a:pt x="0" y="1019746"/>
                </a:cubicBezTo>
                <a:cubicBezTo>
                  <a:pt x="0" y="992927"/>
                  <a:pt x="21741" y="971187"/>
                  <a:pt x="48560" y="971187"/>
                </a:cubicBezTo>
                <a:close/>
                <a:moveTo>
                  <a:pt x="1796695" y="776949"/>
                </a:moveTo>
                <a:cubicBezTo>
                  <a:pt x="1823514" y="776949"/>
                  <a:pt x="1845255" y="798690"/>
                  <a:pt x="1845255" y="825509"/>
                </a:cubicBezTo>
                <a:cubicBezTo>
                  <a:pt x="1845255" y="852328"/>
                  <a:pt x="1823514" y="874069"/>
                  <a:pt x="1796695" y="874069"/>
                </a:cubicBezTo>
                <a:cubicBezTo>
                  <a:pt x="1769876" y="874069"/>
                  <a:pt x="1748136" y="852328"/>
                  <a:pt x="1748136" y="825509"/>
                </a:cubicBezTo>
                <a:cubicBezTo>
                  <a:pt x="1748136" y="798690"/>
                  <a:pt x="1769876" y="776949"/>
                  <a:pt x="1796695" y="776949"/>
                </a:cubicBezTo>
                <a:close/>
                <a:moveTo>
                  <a:pt x="1602458" y="776949"/>
                </a:moveTo>
                <a:cubicBezTo>
                  <a:pt x="1629277" y="776949"/>
                  <a:pt x="1651018" y="798690"/>
                  <a:pt x="1651018" y="825509"/>
                </a:cubicBezTo>
                <a:cubicBezTo>
                  <a:pt x="1651018" y="852328"/>
                  <a:pt x="1629277" y="874069"/>
                  <a:pt x="1602458" y="874069"/>
                </a:cubicBezTo>
                <a:cubicBezTo>
                  <a:pt x="1575639" y="874069"/>
                  <a:pt x="1553898" y="852328"/>
                  <a:pt x="1553898" y="825509"/>
                </a:cubicBezTo>
                <a:cubicBezTo>
                  <a:pt x="1553898" y="798690"/>
                  <a:pt x="1575639" y="776949"/>
                  <a:pt x="1602458" y="776949"/>
                </a:cubicBezTo>
                <a:close/>
                <a:moveTo>
                  <a:pt x="1408221" y="776949"/>
                </a:moveTo>
                <a:cubicBezTo>
                  <a:pt x="1435040" y="776949"/>
                  <a:pt x="1456780" y="798690"/>
                  <a:pt x="1456780" y="825509"/>
                </a:cubicBezTo>
                <a:cubicBezTo>
                  <a:pt x="1456780" y="852328"/>
                  <a:pt x="1435040" y="874069"/>
                  <a:pt x="1408221" y="874069"/>
                </a:cubicBezTo>
                <a:cubicBezTo>
                  <a:pt x="1381402" y="874069"/>
                  <a:pt x="1359661" y="852328"/>
                  <a:pt x="1359661" y="825509"/>
                </a:cubicBezTo>
                <a:cubicBezTo>
                  <a:pt x="1359661" y="798690"/>
                  <a:pt x="1381402" y="776949"/>
                  <a:pt x="1408221" y="776949"/>
                </a:cubicBezTo>
                <a:close/>
                <a:moveTo>
                  <a:pt x="1213983" y="776949"/>
                </a:moveTo>
                <a:cubicBezTo>
                  <a:pt x="1240802" y="776949"/>
                  <a:pt x="1262543" y="798690"/>
                  <a:pt x="1262543" y="825509"/>
                </a:cubicBezTo>
                <a:cubicBezTo>
                  <a:pt x="1262543" y="852328"/>
                  <a:pt x="1240802" y="874069"/>
                  <a:pt x="1213983" y="874069"/>
                </a:cubicBezTo>
                <a:cubicBezTo>
                  <a:pt x="1187165" y="874069"/>
                  <a:pt x="1165424" y="852328"/>
                  <a:pt x="1165424" y="825509"/>
                </a:cubicBezTo>
                <a:cubicBezTo>
                  <a:pt x="1165424" y="798690"/>
                  <a:pt x="1187165" y="776949"/>
                  <a:pt x="1213983" y="776949"/>
                </a:cubicBezTo>
                <a:close/>
                <a:moveTo>
                  <a:pt x="1019746" y="776949"/>
                </a:moveTo>
                <a:cubicBezTo>
                  <a:pt x="1046565" y="776949"/>
                  <a:pt x="1068306" y="798690"/>
                  <a:pt x="1068306" y="825509"/>
                </a:cubicBezTo>
                <a:cubicBezTo>
                  <a:pt x="1068306" y="852328"/>
                  <a:pt x="1046565" y="874069"/>
                  <a:pt x="1019746" y="874069"/>
                </a:cubicBezTo>
                <a:cubicBezTo>
                  <a:pt x="992927" y="874069"/>
                  <a:pt x="971186" y="852328"/>
                  <a:pt x="971186" y="825509"/>
                </a:cubicBezTo>
                <a:cubicBezTo>
                  <a:pt x="971186" y="798690"/>
                  <a:pt x="992927" y="776949"/>
                  <a:pt x="1019746" y="776949"/>
                </a:cubicBezTo>
                <a:close/>
                <a:moveTo>
                  <a:pt x="825509" y="776949"/>
                </a:moveTo>
                <a:cubicBezTo>
                  <a:pt x="852328" y="776949"/>
                  <a:pt x="874069" y="798690"/>
                  <a:pt x="874069" y="825509"/>
                </a:cubicBezTo>
                <a:cubicBezTo>
                  <a:pt x="874069" y="852328"/>
                  <a:pt x="852328" y="874069"/>
                  <a:pt x="825509" y="874069"/>
                </a:cubicBezTo>
                <a:cubicBezTo>
                  <a:pt x="798690" y="874069"/>
                  <a:pt x="776949" y="852328"/>
                  <a:pt x="776949" y="825509"/>
                </a:cubicBezTo>
                <a:cubicBezTo>
                  <a:pt x="776949" y="798690"/>
                  <a:pt x="798690" y="776949"/>
                  <a:pt x="825509" y="776949"/>
                </a:cubicBezTo>
                <a:close/>
                <a:moveTo>
                  <a:pt x="631272" y="776949"/>
                </a:moveTo>
                <a:cubicBezTo>
                  <a:pt x="658091" y="776949"/>
                  <a:pt x="679831" y="798690"/>
                  <a:pt x="679831" y="825509"/>
                </a:cubicBezTo>
                <a:cubicBezTo>
                  <a:pt x="679831" y="852328"/>
                  <a:pt x="658091" y="874069"/>
                  <a:pt x="631272" y="874069"/>
                </a:cubicBezTo>
                <a:cubicBezTo>
                  <a:pt x="604453" y="874069"/>
                  <a:pt x="582712" y="852328"/>
                  <a:pt x="582712" y="825509"/>
                </a:cubicBezTo>
                <a:cubicBezTo>
                  <a:pt x="582712" y="798690"/>
                  <a:pt x="604453" y="776949"/>
                  <a:pt x="631272" y="776949"/>
                </a:cubicBezTo>
                <a:close/>
                <a:moveTo>
                  <a:pt x="437034" y="776949"/>
                </a:moveTo>
                <a:cubicBezTo>
                  <a:pt x="463853" y="776949"/>
                  <a:pt x="485594" y="798690"/>
                  <a:pt x="485594" y="825509"/>
                </a:cubicBezTo>
                <a:cubicBezTo>
                  <a:pt x="485594" y="852328"/>
                  <a:pt x="463853" y="874069"/>
                  <a:pt x="437034" y="874069"/>
                </a:cubicBezTo>
                <a:cubicBezTo>
                  <a:pt x="410215" y="874069"/>
                  <a:pt x="388475" y="852328"/>
                  <a:pt x="388475" y="825509"/>
                </a:cubicBezTo>
                <a:cubicBezTo>
                  <a:pt x="388475" y="798690"/>
                  <a:pt x="410215" y="776949"/>
                  <a:pt x="437034" y="776949"/>
                </a:cubicBezTo>
                <a:close/>
                <a:moveTo>
                  <a:pt x="242797" y="776949"/>
                </a:moveTo>
                <a:cubicBezTo>
                  <a:pt x="269616" y="776949"/>
                  <a:pt x="291357" y="798690"/>
                  <a:pt x="291357" y="825509"/>
                </a:cubicBezTo>
                <a:cubicBezTo>
                  <a:pt x="291357" y="852328"/>
                  <a:pt x="269616" y="874069"/>
                  <a:pt x="242797" y="874069"/>
                </a:cubicBezTo>
                <a:cubicBezTo>
                  <a:pt x="215978" y="874069"/>
                  <a:pt x="194237" y="852328"/>
                  <a:pt x="194237" y="825509"/>
                </a:cubicBezTo>
                <a:cubicBezTo>
                  <a:pt x="194237" y="798690"/>
                  <a:pt x="215978" y="776949"/>
                  <a:pt x="242797" y="776949"/>
                </a:cubicBezTo>
                <a:close/>
                <a:moveTo>
                  <a:pt x="48560" y="776949"/>
                </a:moveTo>
                <a:cubicBezTo>
                  <a:pt x="75379" y="776949"/>
                  <a:pt x="97119" y="798690"/>
                  <a:pt x="97119" y="825509"/>
                </a:cubicBezTo>
                <a:cubicBezTo>
                  <a:pt x="97119" y="852328"/>
                  <a:pt x="75379" y="874069"/>
                  <a:pt x="48560" y="874069"/>
                </a:cubicBezTo>
                <a:cubicBezTo>
                  <a:pt x="21741" y="874069"/>
                  <a:pt x="0" y="852328"/>
                  <a:pt x="0" y="825509"/>
                </a:cubicBezTo>
                <a:cubicBezTo>
                  <a:pt x="0" y="798690"/>
                  <a:pt x="21741" y="776949"/>
                  <a:pt x="48560" y="776949"/>
                </a:cubicBezTo>
                <a:close/>
                <a:moveTo>
                  <a:pt x="1796695" y="582712"/>
                </a:moveTo>
                <a:cubicBezTo>
                  <a:pt x="1823514" y="582712"/>
                  <a:pt x="1845255" y="604453"/>
                  <a:pt x="1845255" y="631272"/>
                </a:cubicBezTo>
                <a:cubicBezTo>
                  <a:pt x="1845255" y="658091"/>
                  <a:pt x="1823514" y="679832"/>
                  <a:pt x="1796695" y="679832"/>
                </a:cubicBezTo>
                <a:cubicBezTo>
                  <a:pt x="1769876" y="679832"/>
                  <a:pt x="1748136" y="658091"/>
                  <a:pt x="1748136" y="631272"/>
                </a:cubicBezTo>
                <a:cubicBezTo>
                  <a:pt x="1748136" y="604453"/>
                  <a:pt x="1769876" y="582712"/>
                  <a:pt x="1796695" y="582712"/>
                </a:cubicBezTo>
                <a:close/>
                <a:moveTo>
                  <a:pt x="1602458" y="582712"/>
                </a:moveTo>
                <a:cubicBezTo>
                  <a:pt x="1629277" y="582712"/>
                  <a:pt x="1651018" y="604453"/>
                  <a:pt x="1651018" y="631272"/>
                </a:cubicBezTo>
                <a:cubicBezTo>
                  <a:pt x="1651018" y="658091"/>
                  <a:pt x="1629277" y="679832"/>
                  <a:pt x="1602458" y="679832"/>
                </a:cubicBezTo>
                <a:cubicBezTo>
                  <a:pt x="1575639" y="679832"/>
                  <a:pt x="1553898" y="658091"/>
                  <a:pt x="1553898" y="631272"/>
                </a:cubicBezTo>
                <a:cubicBezTo>
                  <a:pt x="1553898" y="604453"/>
                  <a:pt x="1575639" y="582712"/>
                  <a:pt x="1602458" y="582712"/>
                </a:cubicBezTo>
                <a:close/>
                <a:moveTo>
                  <a:pt x="1408221" y="582712"/>
                </a:moveTo>
                <a:cubicBezTo>
                  <a:pt x="1435040" y="582712"/>
                  <a:pt x="1456780" y="604453"/>
                  <a:pt x="1456780" y="631272"/>
                </a:cubicBezTo>
                <a:cubicBezTo>
                  <a:pt x="1456780" y="658091"/>
                  <a:pt x="1435040" y="679832"/>
                  <a:pt x="1408221" y="679832"/>
                </a:cubicBezTo>
                <a:cubicBezTo>
                  <a:pt x="1381402" y="679832"/>
                  <a:pt x="1359661" y="658091"/>
                  <a:pt x="1359661" y="631272"/>
                </a:cubicBezTo>
                <a:cubicBezTo>
                  <a:pt x="1359661" y="604453"/>
                  <a:pt x="1381402" y="582712"/>
                  <a:pt x="1408221" y="582712"/>
                </a:cubicBezTo>
                <a:close/>
                <a:moveTo>
                  <a:pt x="1213983" y="582712"/>
                </a:moveTo>
                <a:cubicBezTo>
                  <a:pt x="1240802" y="582712"/>
                  <a:pt x="1262543" y="604453"/>
                  <a:pt x="1262543" y="631272"/>
                </a:cubicBezTo>
                <a:cubicBezTo>
                  <a:pt x="1262543" y="658091"/>
                  <a:pt x="1240802" y="679832"/>
                  <a:pt x="1213983" y="679832"/>
                </a:cubicBezTo>
                <a:cubicBezTo>
                  <a:pt x="1187165" y="679832"/>
                  <a:pt x="1165424" y="658091"/>
                  <a:pt x="1165424" y="631272"/>
                </a:cubicBezTo>
                <a:cubicBezTo>
                  <a:pt x="1165424" y="604453"/>
                  <a:pt x="1187165" y="582712"/>
                  <a:pt x="1213983" y="582712"/>
                </a:cubicBezTo>
                <a:close/>
                <a:moveTo>
                  <a:pt x="1019746" y="582712"/>
                </a:moveTo>
                <a:cubicBezTo>
                  <a:pt x="1046565" y="582712"/>
                  <a:pt x="1068306" y="604453"/>
                  <a:pt x="1068306" y="631272"/>
                </a:cubicBezTo>
                <a:cubicBezTo>
                  <a:pt x="1068306" y="658091"/>
                  <a:pt x="1046565" y="679832"/>
                  <a:pt x="1019746" y="679832"/>
                </a:cubicBezTo>
                <a:cubicBezTo>
                  <a:pt x="992927" y="679832"/>
                  <a:pt x="971186" y="658091"/>
                  <a:pt x="971186" y="631272"/>
                </a:cubicBezTo>
                <a:cubicBezTo>
                  <a:pt x="971186" y="604453"/>
                  <a:pt x="992927" y="582712"/>
                  <a:pt x="1019746" y="582712"/>
                </a:cubicBezTo>
                <a:close/>
                <a:moveTo>
                  <a:pt x="825509" y="582712"/>
                </a:moveTo>
                <a:cubicBezTo>
                  <a:pt x="852328" y="582712"/>
                  <a:pt x="874069" y="604453"/>
                  <a:pt x="874069" y="631272"/>
                </a:cubicBezTo>
                <a:cubicBezTo>
                  <a:pt x="874069" y="658091"/>
                  <a:pt x="852328" y="679832"/>
                  <a:pt x="825509" y="679832"/>
                </a:cubicBezTo>
                <a:cubicBezTo>
                  <a:pt x="798690" y="679832"/>
                  <a:pt x="776949" y="658091"/>
                  <a:pt x="776949" y="631272"/>
                </a:cubicBezTo>
                <a:cubicBezTo>
                  <a:pt x="776949" y="604453"/>
                  <a:pt x="798690" y="582712"/>
                  <a:pt x="825509" y="582712"/>
                </a:cubicBezTo>
                <a:close/>
                <a:moveTo>
                  <a:pt x="631272" y="582712"/>
                </a:moveTo>
                <a:cubicBezTo>
                  <a:pt x="658091" y="582712"/>
                  <a:pt x="679831" y="604453"/>
                  <a:pt x="679831" y="631272"/>
                </a:cubicBezTo>
                <a:cubicBezTo>
                  <a:pt x="679831" y="658091"/>
                  <a:pt x="658091" y="679832"/>
                  <a:pt x="631272" y="679832"/>
                </a:cubicBezTo>
                <a:cubicBezTo>
                  <a:pt x="604453" y="679832"/>
                  <a:pt x="582712" y="658091"/>
                  <a:pt x="582712" y="631272"/>
                </a:cubicBezTo>
                <a:cubicBezTo>
                  <a:pt x="582712" y="604453"/>
                  <a:pt x="604453" y="582712"/>
                  <a:pt x="631272" y="582712"/>
                </a:cubicBezTo>
                <a:close/>
                <a:moveTo>
                  <a:pt x="437034" y="582712"/>
                </a:moveTo>
                <a:cubicBezTo>
                  <a:pt x="463853" y="582712"/>
                  <a:pt x="485594" y="604453"/>
                  <a:pt x="485594" y="631272"/>
                </a:cubicBezTo>
                <a:cubicBezTo>
                  <a:pt x="485594" y="658091"/>
                  <a:pt x="463853" y="679832"/>
                  <a:pt x="437034" y="679832"/>
                </a:cubicBezTo>
                <a:cubicBezTo>
                  <a:pt x="410215" y="679832"/>
                  <a:pt x="388475" y="658091"/>
                  <a:pt x="388475" y="631272"/>
                </a:cubicBezTo>
                <a:cubicBezTo>
                  <a:pt x="388475" y="604453"/>
                  <a:pt x="410215" y="582712"/>
                  <a:pt x="437034" y="582712"/>
                </a:cubicBezTo>
                <a:close/>
                <a:moveTo>
                  <a:pt x="242797" y="582712"/>
                </a:moveTo>
                <a:cubicBezTo>
                  <a:pt x="269616" y="582712"/>
                  <a:pt x="291357" y="604453"/>
                  <a:pt x="291357" y="631272"/>
                </a:cubicBezTo>
                <a:cubicBezTo>
                  <a:pt x="291357" y="658091"/>
                  <a:pt x="269616" y="679832"/>
                  <a:pt x="242797" y="679832"/>
                </a:cubicBezTo>
                <a:cubicBezTo>
                  <a:pt x="215978" y="679832"/>
                  <a:pt x="194237" y="658091"/>
                  <a:pt x="194237" y="631272"/>
                </a:cubicBezTo>
                <a:cubicBezTo>
                  <a:pt x="194237" y="604453"/>
                  <a:pt x="215978" y="582712"/>
                  <a:pt x="242797" y="582712"/>
                </a:cubicBezTo>
                <a:close/>
                <a:moveTo>
                  <a:pt x="48560" y="582712"/>
                </a:moveTo>
                <a:cubicBezTo>
                  <a:pt x="75379" y="582712"/>
                  <a:pt x="97119" y="604453"/>
                  <a:pt x="97119" y="631272"/>
                </a:cubicBezTo>
                <a:cubicBezTo>
                  <a:pt x="97119" y="658091"/>
                  <a:pt x="75379" y="679832"/>
                  <a:pt x="48560" y="679832"/>
                </a:cubicBezTo>
                <a:cubicBezTo>
                  <a:pt x="21741" y="679832"/>
                  <a:pt x="0" y="658091"/>
                  <a:pt x="0" y="631272"/>
                </a:cubicBezTo>
                <a:cubicBezTo>
                  <a:pt x="0" y="604453"/>
                  <a:pt x="21741" y="582712"/>
                  <a:pt x="48560" y="582712"/>
                </a:cubicBezTo>
                <a:close/>
                <a:moveTo>
                  <a:pt x="1796695" y="388475"/>
                </a:moveTo>
                <a:cubicBezTo>
                  <a:pt x="1823514" y="388475"/>
                  <a:pt x="1845255" y="410216"/>
                  <a:pt x="1845255" y="437035"/>
                </a:cubicBezTo>
                <a:cubicBezTo>
                  <a:pt x="1845255" y="463853"/>
                  <a:pt x="1823514" y="485594"/>
                  <a:pt x="1796695" y="485594"/>
                </a:cubicBezTo>
                <a:cubicBezTo>
                  <a:pt x="1769876" y="485594"/>
                  <a:pt x="1748136" y="463853"/>
                  <a:pt x="1748136" y="437035"/>
                </a:cubicBezTo>
                <a:cubicBezTo>
                  <a:pt x="1748136" y="410216"/>
                  <a:pt x="1769876" y="388475"/>
                  <a:pt x="1796695" y="388475"/>
                </a:cubicBezTo>
                <a:close/>
                <a:moveTo>
                  <a:pt x="1602458" y="388475"/>
                </a:moveTo>
                <a:cubicBezTo>
                  <a:pt x="1629277" y="388475"/>
                  <a:pt x="1651018" y="410216"/>
                  <a:pt x="1651018" y="437035"/>
                </a:cubicBezTo>
                <a:cubicBezTo>
                  <a:pt x="1651018" y="463853"/>
                  <a:pt x="1629277" y="485594"/>
                  <a:pt x="1602458" y="485594"/>
                </a:cubicBezTo>
                <a:cubicBezTo>
                  <a:pt x="1575639" y="485594"/>
                  <a:pt x="1553898" y="463853"/>
                  <a:pt x="1553898" y="437035"/>
                </a:cubicBezTo>
                <a:cubicBezTo>
                  <a:pt x="1553898" y="410216"/>
                  <a:pt x="1575639" y="388475"/>
                  <a:pt x="1602458" y="388475"/>
                </a:cubicBezTo>
                <a:close/>
                <a:moveTo>
                  <a:pt x="1408221" y="388475"/>
                </a:moveTo>
                <a:cubicBezTo>
                  <a:pt x="1435040" y="388475"/>
                  <a:pt x="1456780" y="410216"/>
                  <a:pt x="1456780" y="437035"/>
                </a:cubicBezTo>
                <a:cubicBezTo>
                  <a:pt x="1456780" y="463853"/>
                  <a:pt x="1435040" y="485594"/>
                  <a:pt x="1408221" y="485594"/>
                </a:cubicBezTo>
                <a:cubicBezTo>
                  <a:pt x="1381402" y="485594"/>
                  <a:pt x="1359661" y="463853"/>
                  <a:pt x="1359661" y="437035"/>
                </a:cubicBezTo>
                <a:cubicBezTo>
                  <a:pt x="1359661" y="410216"/>
                  <a:pt x="1381402" y="388475"/>
                  <a:pt x="1408221" y="388475"/>
                </a:cubicBezTo>
                <a:close/>
                <a:moveTo>
                  <a:pt x="1213983" y="388475"/>
                </a:moveTo>
                <a:cubicBezTo>
                  <a:pt x="1240802" y="388475"/>
                  <a:pt x="1262543" y="410216"/>
                  <a:pt x="1262543" y="437035"/>
                </a:cubicBezTo>
                <a:cubicBezTo>
                  <a:pt x="1262543" y="463853"/>
                  <a:pt x="1240802" y="485594"/>
                  <a:pt x="1213983" y="485594"/>
                </a:cubicBezTo>
                <a:cubicBezTo>
                  <a:pt x="1187165" y="485594"/>
                  <a:pt x="1165424" y="463853"/>
                  <a:pt x="1165424" y="437035"/>
                </a:cubicBezTo>
                <a:cubicBezTo>
                  <a:pt x="1165424" y="410216"/>
                  <a:pt x="1187165" y="388475"/>
                  <a:pt x="1213983" y="388475"/>
                </a:cubicBezTo>
                <a:close/>
                <a:moveTo>
                  <a:pt x="1019746" y="388475"/>
                </a:moveTo>
                <a:cubicBezTo>
                  <a:pt x="1046565" y="388475"/>
                  <a:pt x="1068306" y="410216"/>
                  <a:pt x="1068306" y="437035"/>
                </a:cubicBezTo>
                <a:cubicBezTo>
                  <a:pt x="1068306" y="463853"/>
                  <a:pt x="1046565" y="485594"/>
                  <a:pt x="1019746" y="485594"/>
                </a:cubicBezTo>
                <a:cubicBezTo>
                  <a:pt x="992927" y="485594"/>
                  <a:pt x="971186" y="463853"/>
                  <a:pt x="971186" y="437035"/>
                </a:cubicBezTo>
                <a:cubicBezTo>
                  <a:pt x="971186" y="410216"/>
                  <a:pt x="992927" y="388475"/>
                  <a:pt x="1019746" y="388475"/>
                </a:cubicBezTo>
                <a:close/>
                <a:moveTo>
                  <a:pt x="825509" y="388475"/>
                </a:moveTo>
                <a:cubicBezTo>
                  <a:pt x="852328" y="388475"/>
                  <a:pt x="874069" y="410216"/>
                  <a:pt x="874069" y="437035"/>
                </a:cubicBezTo>
                <a:cubicBezTo>
                  <a:pt x="874069" y="463853"/>
                  <a:pt x="852328" y="485594"/>
                  <a:pt x="825509" y="485594"/>
                </a:cubicBezTo>
                <a:cubicBezTo>
                  <a:pt x="798690" y="485594"/>
                  <a:pt x="776949" y="463853"/>
                  <a:pt x="776949" y="437035"/>
                </a:cubicBezTo>
                <a:cubicBezTo>
                  <a:pt x="776949" y="410216"/>
                  <a:pt x="798690" y="388475"/>
                  <a:pt x="825509" y="388475"/>
                </a:cubicBezTo>
                <a:close/>
                <a:moveTo>
                  <a:pt x="631272" y="388475"/>
                </a:moveTo>
                <a:cubicBezTo>
                  <a:pt x="658091" y="388475"/>
                  <a:pt x="679831" y="410216"/>
                  <a:pt x="679831" y="437035"/>
                </a:cubicBezTo>
                <a:cubicBezTo>
                  <a:pt x="679831" y="463853"/>
                  <a:pt x="658091" y="485594"/>
                  <a:pt x="631272" y="485594"/>
                </a:cubicBezTo>
                <a:cubicBezTo>
                  <a:pt x="604453" y="485594"/>
                  <a:pt x="582712" y="463853"/>
                  <a:pt x="582712" y="437035"/>
                </a:cubicBezTo>
                <a:cubicBezTo>
                  <a:pt x="582712" y="410216"/>
                  <a:pt x="604453" y="388475"/>
                  <a:pt x="631272" y="388475"/>
                </a:cubicBezTo>
                <a:close/>
                <a:moveTo>
                  <a:pt x="437034" y="388475"/>
                </a:moveTo>
                <a:cubicBezTo>
                  <a:pt x="463853" y="388475"/>
                  <a:pt x="485594" y="410216"/>
                  <a:pt x="485594" y="437035"/>
                </a:cubicBezTo>
                <a:cubicBezTo>
                  <a:pt x="485594" y="463853"/>
                  <a:pt x="463853" y="485594"/>
                  <a:pt x="437034" y="485594"/>
                </a:cubicBezTo>
                <a:cubicBezTo>
                  <a:pt x="410215" y="485594"/>
                  <a:pt x="388475" y="463853"/>
                  <a:pt x="388475" y="437035"/>
                </a:cubicBezTo>
                <a:cubicBezTo>
                  <a:pt x="388475" y="410216"/>
                  <a:pt x="410215" y="388475"/>
                  <a:pt x="437034" y="388475"/>
                </a:cubicBezTo>
                <a:close/>
                <a:moveTo>
                  <a:pt x="242797" y="388475"/>
                </a:moveTo>
                <a:cubicBezTo>
                  <a:pt x="269616" y="388475"/>
                  <a:pt x="291357" y="410216"/>
                  <a:pt x="291357" y="437035"/>
                </a:cubicBezTo>
                <a:cubicBezTo>
                  <a:pt x="291357" y="463853"/>
                  <a:pt x="269616" y="485594"/>
                  <a:pt x="242797" y="485594"/>
                </a:cubicBezTo>
                <a:cubicBezTo>
                  <a:pt x="215978" y="485594"/>
                  <a:pt x="194237" y="463853"/>
                  <a:pt x="194237" y="437035"/>
                </a:cubicBezTo>
                <a:cubicBezTo>
                  <a:pt x="194237" y="410216"/>
                  <a:pt x="215978" y="388475"/>
                  <a:pt x="242797" y="388475"/>
                </a:cubicBezTo>
                <a:close/>
                <a:moveTo>
                  <a:pt x="48560" y="388475"/>
                </a:moveTo>
                <a:cubicBezTo>
                  <a:pt x="75379" y="388475"/>
                  <a:pt x="97119" y="410216"/>
                  <a:pt x="97119" y="437035"/>
                </a:cubicBezTo>
                <a:cubicBezTo>
                  <a:pt x="97119" y="463853"/>
                  <a:pt x="75379" y="485594"/>
                  <a:pt x="48560" y="485594"/>
                </a:cubicBezTo>
                <a:cubicBezTo>
                  <a:pt x="21741" y="485594"/>
                  <a:pt x="0" y="463853"/>
                  <a:pt x="0" y="437035"/>
                </a:cubicBezTo>
                <a:cubicBezTo>
                  <a:pt x="0" y="410216"/>
                  <a:pt x="21741" y="388475"/>
                  <a:pt x="48560" y="388475"/>
                </a:cubicBezTo>
                <a:close/>
                <a:moveTo>
                  <a:pt x="1796695" y="194238"/>
                </a:moveTo>
                <a:cubicBezTo>
                  <a:pt x="1823514" y="194238"/>
                  <a:pt x="1845255" y="215978"/>
                  <a:pt x="1845255" y="242797"/>
                </a:cubicBezTo>
                <a:cubicBezTo>
                  <a:pt x="1845255" y="269616"/>
                  <a:pt x="1823514" y="291357"/>
                  <a:pt x="1796695" y="291357"/>
                </a:cubicBezTo>
                <a:cubicBezTo>
                  <a:pt x="1769876" y="291357"/>
                  <a:pt x="1748136" y="269616"/>
                  <a:pt x="1748136" y="242797"/>
                </a:cubicBezTo>
                <a:cubicBezTo>
                  <a:pt x="1748136" y="215978"/>
                  <a:pt x="1769876" y="194238"/>
                  <a:pt x="1796695" y="194238"/>
                </a:cubicBezTo>
                <a:close/>
                <a:moveTo>
                  <a:pt x="1602458" y="194238"/>
                </a:moveTo>
                <a:cubicBezTo>
                  <a:pt x="1629277" y="194238"/>
                  <a:pt x="1651018" y="215978"/>
                  <a:pt x="1651018" y="242797"/>
                </a:cubicBezTo>
                <a:cubicBezTo>
                  <a:pt x="1651018" y="269616"/>
                  <a:pt x="1629277" y="291357"/>
                  <a:pt x="1602458" y="291357"/>
                </a:cubicBezTo>
                <a:cubicBezTo>
                  <a:pt x="1575639" y="291357"/>
                  <a:pt x="1553898" y="269616"/>
                  <a:pt x="1553898" y="242797"/>
                </a:cubicBezTo>
                <a:cubicBezTo>
                  <a:pt x="1553898" y="215978"/>
                  <a:pt x="1575639" y="194238"/>
                  <a:pt x="1602458" y="194238"/>
                </a:cubicBezTo>
                <a:close/>
                <a:moveTo>
                  <a:pt x="1408221" y="194238"/>
                </a:moveTo>
                <a:cubicBezTo>
                  <a:pt x="1435040" y="194238"/>
                  <a:pt x="1456780" y="215978"/>
                  <a:pt x="1456780" y="242797"/>
                </a:cubicBezTo>
                <a:cubicBezTo>
                  <a:pt x="1456780" y="269616"/>
                  <a:pt x="1435040" y="291357"/>
                  <a:pt x="1408221" y="291357"/>
                </a:cubicBezTo>
                <a:cubicBezTo>
                  <a:pt x="1381402" y="291357"/>
                  <a:pt x="1359661" y="269616"/>
                  <a:pt x="1359661" y="242797"/>
                </a:cubicBezTo>
                <a:cubicBezTo>
                  <a:pt x="1359661" y="215978"/>
                  <a:pt x="1381402" y="194238"/>
                  <a:pt x="1408221" y="194238"/>
                </a:cubicBezTo>
                <a:close/>
                <a:moveTo>
                  <a:pt x="1213983" y="194238"/>
                </a:moveTo>
                <a:cubicBezTo>
                  <a:pt x="1240802" y="194238"/>
                  <a:pt x="1262543" y="215978"/>
                  <a:pt x="1262543" y="242797"/>
                </a:cubicBezTo>
                <a:cubicBezTo>
                  <a:pt x="1262543" y="269616"/>
                  <a:pt x="1240802" y="291357"/>
                  <a:pt x="1213983" y="291357"/>
                </a:cubicBezTo>
                <a:cubicBezTo>
                  <a:pt x="1187165" y="291357"/>
                  <a:pt x="1165424" y="269616"/>
                  <a:pt x="1165424" y="242797"/>
                </a:cubicBezTo>
                <a:cubicBezTo>
                  <a:pt x="1165424" y="215978"/>
                  <a:pt x="1187165" y="194238"/>
                  <a:pt x="1213983" y="194238"/>
                </a:cubicBezTo>
                <a:close/>
                <a:moveTo>
                  <a:pt x="1019746" y="194238"/>
                </a:moveTo>
                <a:cubicBezTo>
                  <a:pt x="1046565" y="194238"/>
                  <a:pt x="1068306" y="215978"/>
                  <a:pt x="1068306" y="242797"/>
                </a:cubicBezTo>
                <a:cubicBezTo>
                  <a:pt x="1068306" y="269616"/>
                  <a:pt x="1046565" y="291357"/>
                  <a:pt x="1019746" y="291357"/>
                </a:cubicBezTo>
                <a:cubicBezTo>
                  <a:pt x="992927" y="291357"/>
                  <a:pt x="971186" y="269616"/>
                  <a:pt x="971186" y="242797"/>
                </a:cubicBezTo>
                <a:cubicBezTo>
                  <a:pt x="971186" y="215978"/>
                  <a:pt x="992927" y="194238"/>
                  <a:pt x="1019746" y="194238"/>
                </a:cubicBezTo>
                <a:close/>
                <a:moveTo>
                  <a:pt x="825509" y="194238"/>
                </a:moveTo>
                <a:cubicBezTo>
                  <a:pt x="852328" y="194238"/>
                  <a:pt x="874069" y="215978"/>
                  <a:pt x="874069" y="242797"/>
                </a:cubicBezTo>
                <a:cubicBezTo>
                  <a:pt x="874069" y="269616"/>
                  <a:pt x="852328" y="291357"/>
                  <a:pt x="825509" y="291357"/>
                </a:cubicBezTo>
                <a:cubicBezTo>
                  <a:pt x="798690" y="291357"/>
                  <a:pt x="776949" y="269616"/>
                  <a:pt x="776949" y="242797"/>
                </a:cubicBezTo>
                <a:cubicBezTo>
                  <a:pt x="776949" y="215978"/>
                  <a:pt x="798690" y="194238"/>
                  <a:pt x="825509" y="194238"/>
                </a:cubicBezTo>
                <a:close/>
                <a:moveTo>
                  <a:pt x="631272" y="194238"/>
                </a:moveTo>
                <a:cubicBezTo>
                  <a:pt x="658091" y="194238"/>
                  <a:pt x="679831" y="215978"/>
                  <a:pt x="679831" y="242797"/>
                </a:cubicBezTo>
                <a:cubicBezTo>
                  <a:pt x="679831" y="269616"/>
                  <a:pt x="658091" y="291357"/>
                  <a:pt x="631272" y="291357"/>
                </a:cubicBezTo>
                <a:cubicBezTo>
                  <a:pt x="604453" y="291357"/>
                  <a:pt x="582712" y="269616"/>
                  <a:pt x="582712" y="242797"/>
                </a:cubicBezTo>
                <a:cubicBezTo>
                  <a:pt x="582712" y="215978"/>
                  <a:pt x="604453" y="194238"/>
                  <a:pt x="631272" y="194238"/>
                </a:cubicBezTo>
                <a:close/>
                <a:moveTo>
                  <a:pt x="437034" y="194238"/>
                </a:moveTo>
                <a:cubicBezTo>
                  <a:pt x="463853" y="194238"/>
                  <a:pt x="485594" y="215978"/>
                  <a:pt x="485594" y="242797"/>
                </a:cubicBezTo>
                <a:cubicBezTo>
                  <a:pt x="485594" y="269616"/>
                  <a:pt x="463853" y="291357"/>
                  <a:pt x="437034" y="291357"/>
                </a:cubicBezTo>
                <a:cubicBezTo>
                  <a:pt x="410215" y="291357"/>
                  <a:pt x="388475" y="269616"/>
                  <a:pt x="388475" y="242797"/>
                </a:cubicBezTo>
                <a:cubicBezTo>
                  <a:pt x="388475" y="215978"/>
                  <a:pt x="410215" y="194238"/>
                  <a:pt x="437034" y="194238"/>
                </a:cubicBezTo>
                <a:close/>
                <a:moveTo>
                  <a:pt x="242797" y="194238"/>
                </a:moveTo>
                <a:cubicBezTo>
                  <a:pt x="269616" y="194238"/>
                  <a:pt x="291357" y="215978"/>
                  <a:pt x="291357" y="242797"/>
                </a:cubicBezTo>
                <a:cubicBezTo>
                  <a:pt x="291357" y="269616"/>
                  <a:pt x="269616" y="291357"/>
                  <a:pt x="242797" y="291357"/>
                </a:cubicBezTo>
                <a:cubicBezTo>
                  <a:pt x="215978" y="291357"/>
                  <a:pt x="194237" y="269616"/>
                  <a:pt x="194237" y="242797"/>
                </a:cubicBezTo>
                <a:cubicBezTo>
                  <a:pt x="194237" y="215978"/>
                  <a:pt x="215978" y="194238"/>
                  <a:pt x="242797" y="194238"/>
                </a:cubicBezTo>
                <a:close/>
                <a:moveTo>
                  <a:pt x="48560" y="194238"/>
                </a:moveTo>
                <a:cubicBezTo>
                  <a:pt x="75379" y="194238"/>
                  <a:pt x="97119" y="215978"/>
                  <a:pt x="97119" y="242797"/>
                </a:cubicBezTo>
                <a:cubicBezTo>
                  <a:pt x="97119" y="269616"/>
                  <a:pt x="75379" y="291357"/>
                  <a:pt x="48560" y="291357"/>
                </a:cubicBezTo>
                <a:cubicBezTo>
                  <a:pt x="21741" y="291357"/>
                  <a:pt x="0" y="269616"/>
                  <a:pt x="0" y="242797"/>
                </a:cubicBezTo>
                <a:cubicBezTo>
                  <a:pt x="0" y="215978"/>
                  <a:pt x="21741" y="194238"/>
                  <a:pt x="48560" y="194238"/>
                </a:cubicBezTo>
                <a:close/>
                <a:moveTo>
                  <a:pt x="1796695" y="0"/>
                </a:moveTo>
                <a:cubicBezTo>
                  <a:pt x="1823514" y="0"/>
                  <a:pt x="1845255" y="21741"/>
                  <a:pt x="1845255" y="48560"/>
                </a:cubicBezTo>
                <a:cubicBezTo>
                  <a:pt x="1845255" y="75379"/>
                  <a:pt x="1823514" y="97120"/>
                  <a:pt x="1796695" y="97120"/>
                </a:cubicBezTo>
                <a:cubicBezTo>
                  <a:pt x="1769876" y="97120"/>
                  <a:pt x="1748136" y="75379"/>
                  <a:pt x="1748136" y="48560"/>
                </a:cubicBezTo>
                <a:cubicBezTo>
                  <a:pt x="1748136" y="21741"/>
                  <a:pt x="1769876" y="0"/>
                  <a:pt x="1796695" y="0"/>
                </a:cubicBezTo>
                <a:close/>
                <a:moveTo>
                  <a:pt x="1602458" y="0"/>
                </a:moveTo>
                <a:cubicBezTo>
                  <a:pt x="1629277" y="0"/>
                  <a:pt x="1651018" y="21741"/>
                  <a:pt x="1651018" y="48560"/>
                </a:cubicBezTo>
                <a:cubicBezTo>
                  <a:pt x="1651018" y="75379"/>
                  <a:pt x="1629277" y="97120"/>
                  <a:pt x="1602458" y="97120"/>
                </a:cubicBezTo>
                <a:cubicBezTo>
                  <a:pt x="1575639" y="97120"/>
                  <a:pt x="1553898" y="75379"/>
                  <a:pt x="1553898" y="48560"/>
                </a:cubicBezTo>
                <a:cubicBezTo>
                  <a:pt x="1553898" y="21741"/>
                  <a:pt x="1575639" y="0"/>
                  <a:pt x="1602458" y="0"/>
                </a:cubicBezTo>
                <a:close/>
                <a:moveTo>
                  <a:pt x="1408221" y="0"/>
                </a:moveTo>
                <a:cubicBezTo>
                  <a:pt x="1435040" y="0"/>
                  <a:pt x="1456780" y="21741"/>
                  <a:pt x="1456780" y="48560"/>
                </a:cubicBezTo>
                <a:cubicBezTo>
                  <a:pt x="1456780" y="75379"/>
                  <a:pt x="1435040" y="97120"/>
                  <a:pt x="1408221" y="97120"/>
                </a:cubicBezTo>
                <a:cubicBezTo>
                  <a:pt x="1381402" y="97120"/>
                  <a:pt x="1359661" y="75379"/>
                  <a:pt x="1359661" y="48560"/>
                </a:cubicBezTo>
                <a:cubicBezTo>
                  <a:pt x="1359661" y="21741"/>
                  <a:pt x="1381402" y="0"/>
                  <a:pt x="1408221" y="0"/>
                </a:cubicBezTo>
                <a:close/>
                <a:moveTo>
                  <a:pt x="1213983" y="0"/>
                </a:moveTo>
                <a:cubicBezTo>
                  <a:pt x="1240802" y="0"/>
                  <a:pt x="1262543" y="21741"/>
                  <a:pt x="1262543" y="48560"/>
                </a:cubicBezTo>
                <a:cubicBezTo>
                  <a:pt x="1262543" y="75379"/>
                  <a:pt x="1240802" y="97120"/>
                  <a:pt x="1213983" y="97120"/>
                </a:cubicBezTo>
                <a:cubicBezTo>
                  <a:pt x="1187165" y="97120"/>
                  <a:pt x="1165424" y="75379"/>
                  <a:pt x="1165424" y="48560"/>
                </a:cubicBezTo>
                <a:cubicBezTo>
                  <a:pt x="1165424" y="21741"/>
                  <a:pt x="1187165" y="0"/>
                  <a:pt x="1213983" y="0"/>
                </a:cubicBezTo>
                <a:close/>
                <a:moveTo>
                  <a:pt x="1019746" y="0"/>
                </a:moveTo>
                <a:cubicBezTo>
                  <a:pt x="1046565" y="0"/>
                  <a:pt x="1068306" y="21741"/>
                  <a:pt x="1068306" y="48560"/>
                </a:cubicBezTo>
                <a:cubicBezTo>
                  <a:pt x="1068306" y="75379"/>
                  <a:pt x="1046565" y="97120"/>
                  <a:pt x="1019746" y="97120"/>
                </a:cubicBezTo>
                <a:cubicBezTo>
                  <a:pt x="992927" y="97120"/>
                  <a:pt x="971186" y="75379"/>
                  <a:pt x="971186" y="48560"/>
                </a:cubicBezTo>
                <a:cubicBezTo>
                  <a:pt x="971186" y="21741"/>
                  <a:pt x="992927" y="0"/>
                  <a:pt x="1019746" y="0"/>
                </a:cubicBezTo>
                <a:close/>
                <a:moveTo>
                  <a:pt x="825509" y="0"/>
                </a:moveTo>
                <a:cubicBezTo>
                  <a:pt x="852328" y="0"/>
                  <a:pt x="874069" y="21741"/>
                  <a:pt x="874069" y="48560"/>
                </a:cubicBezTo>
                <a:cubicBezTo>
                  <a:pt x="874069" y="75379"/>
                  <a:pt x="852328" y="97120"/>
                  <a:pt x="825509" y="97120"/>
                </a:cubicBezTo>
                <a:cubicBezTo>
                  <a:pt x="798690" y="97120"/>
                  <a:pt x="776949" y="75379"/>
                  <a:pt x="776949" y="48560"/>
                </a:cubicBezTo>
                <a:cubicBezTo>
                  <a:pt x="776949" y="21741"/>
                  <a:pt x="798690" y="0"/>
                  <a:pt x="825509" y="0"/>
                </a:cubicBezTo>
                <a:close/>
                <a:moveTo>
                  <a:pt x="631272" y="0"/>
                </a:moveTo>
                <a:cubicBezTo>
                  <a:pt x="658091" y="0"/>
                  <a:pt x="679831" y="21741"/>
                  <a:pt x="679831" y="48560"/>
                </a:cubicBezTo>
                <a:cubicBezTo>
                  <a:pt x="679831" y="75379"/>
                  <a:pt x="658091" y="97120"/>
                  <a:pt x="631272" y="97120"/>
                </a:cubicBezTo>
                <a:cubicBezTo>
                  <a:pt x="604453" y="97120"/>
                  <a:pt x="582712" y="75379"/>
                  <a:pt x="582712" y="48560"/>
                </a:cubicBezTo>
                <a:cubicBezTo>
                  <a:pt x="582712" y="21741"/>
                  <a:pt x="604453" y="0"/>
                  <a:pt x="631272" y="0"/>
                </a:cubicBezTo>
                <a:close/>
                <a:moveTo>
                  <a:pt x="437034" y="0"/>
                </a:moveTo>
                <a:cubicBezTo>
                  <a:pt x="463853" y="0"/>
                  <a:pt x="485594" y="21741"/>
                  <a:pt x="485594" y="48560"/>
                </a:cubicBezTo>
                <a:cubicBezTo>
                  <a:pt x="485594" y="75379"/>
                  <a:pt x="463853" y="97120"/>
                  <a:pt x="437034" y="97120"/>
                </a:cubicBezTo>
                <a:cubicBezTo>
                  <a:pt x="410215" y="97120"/>
                  <a:pt x="388475" y="75379"/>
                  <a:pt x="388475" y="48560"/>
                </a:cubicBezTo>
                <a:cubicBezTo>
                  <a:pt x="388475" y="21741"/>
                  <a:pt x="410215" y="0"/>
                  <a:pt x="437034" y="0"/>
                </a:cubicBezTo>
                <a:close/>
                <a:moveTo>
                  <a:pt x="242797" y="0"/>
                </a:moveTo>
                <a:cubicBezTo>
                  <a:pt x="269616" y="0"/>
                  <a:pt x="291357" y="21741"/>
                  <a:pt x="291357" y="48560"/>
                </a:cubicBezTo>
                <a:cubicBezTo>
                  <a:pt x="291357" y="75379"/>
                  <a:pt x="269616" y="97120"/>
                  <a:pt x="242797" y="97120"/>
                </a:cubicBezTo>
                <a:cubicBezTo>
                  <a:pt x="215978" y="97120"/>
                  <a:pt x="194237" y="75379"/>
                  <a:pt x="194237" y="48560"/>
                </a:cubicBezTo>
                <a:cubicBezTo>
                  <a:pt x="194237" y="21741"/>
                  <a:pt x="215978" y="0"/>
                  <a:pt x="242797" y="0"/>
                </a:cubicBezTo>
                <a:close/>
                <a:moveTo>
                  <a:pt x="48560" y="0"/>
                </a:moveTo>
                <a:cubicBezTo>
                  <a:pt x="75379" y="0"/>
                  <a:pt x="97119" y="21741"/>
                  <a:pt x="97119" y="48560"/>
                </a:cubicBezTo>
                <a:cubicBezTo>
                  <a:pt x="97119" y="75379"/>
                  <a:pt x="75379" y="97120"/>
                  <a:pt x="48560" y="97120"/>
                </a:cubicBezTo>
                <a:cubicBezTo>
                  <a:pt x="21741" y="97120"/>
                  <a:pt x="0" y="75379"/>
                  <a:pt x="0" y="48560"/>
                </a:cubicBezTo>
                <a:cubicBezTo>
                  <a:pt x="0" y="21741"/>
                  <a:pt x="21741" y="0"/>
                  <a:pt x="48560" y="0"/>
                </a:cubicBezTo>
                <a:close/>
              </a:path>
            </a:pathLst>
          </a:custGeom>
          <a:gradFill flip="none" rotWithShape="1">
            <a:gsLst>
              <a:gs pos="100000">
                <a:schemeClr val="accent1">
                  <a:alpha val="0"/>
                </a:schemeClr>
              </a:gs>
              <a:gs pos="0">
                <a:schemeClr val="accent1">
                  <a:alpha val="1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3" name="文本框 22"/>
          <p:cNvSpPr txBox="1"/>
          <p:nvPr/>
        </p:nvSpPr>
        <p:spPr>
          <a:xfrm>
            <a:off x="9253407" y="2812373"/>
            <a:ext cx="1776506" cy="997196"/>
          </a:xfrm>
          <a:prstGeom prst="rect">
            <a:avLst/>
          </a:prstGeom>
        </p:spPr>
        <p:txBody>
          <a:bodyPr wrap="square" lIns="0" tIns="0" rIns="0" bIns="0" anchor="ctr">
            <a:spAutoFit/>
          </a:bodyPr>
          <a:lstStyle>
            <a:defPPr>
              <a:defRPr lang="zh-CN"/>
            </a:defPPr>
            <a:lvl1pPr>
              <a:lnSpc>
                <a:spcPct val="90000"/>
              </a:lnSpc>
              <a:spcBef>
                <a:spcPct val="0"/>
              </a:spcBef>
              <a:buNone/>
              <a:defRPr sz="7200">
                <a:solidFill>
                  <a:schemeClr val="accent1">
                    <a:alpha val="20000"/>
                  </a:schemeClr>
                </a:soli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altLang="zh-CN" sz="7200" b="0" i="0" u="none" strike="noStrike" kern="1200" cap="none" spc="0" normalizeH="0" baseline="0" noProof="0" dirty="0">
                <a:ln>
                  <a:noFill/>
                </a:ln>
                <a:solidFill>
                  <a:srgbClr val="20466F">
                    <a:alpha val="20000"/>
                  </a:srgbClr>
                </a:solidFill>
                <a:effectLst/>
                <a:uLnTx/>
                <a:uFillTx/>
                <a:latin typeface="Arial" panose="020B0604020202020204" pitchFamily="34" charset="0"/>
                <a:ea typeface="黑体" panose="02010609060101010101" pitchFamily="49" charset="-122"/>
                <a:cs typeface="Arial" panose="020B0604020202020204" pitchFamily="34" charset="0"/>
              </a:rPr>
              <a:t>02</a:t>
            </a:r>
          </a:p>
        </p:txBody>
      </p:sp>
      <p:sp>
        <p:nvSpPr>
          <p:cNvPr id="6" name="文本框 5">
            <a:extLst>
              <a:ext uri="{FF2B5EF4-FFF2-40B4-BE49-F238E27FC236}">
                <a16:creationId xmlns:a16="http://schemas.microsoft.com/office/drawing/2014/main" id="{CA57564E-0BBE-234C-A9B7-1BE7D7F1426E}"/>
              </a:ext>
            </a:extLst>
          </p:cNvPr>
          <p:cNvSpPr txBox="1"/>
          <p:nvPr/>
        </p:nvSpPr>
        <p:spPr>
          <a:xfrm>
            <a:off x="6534113" y="4772169"/>
            <a:ext cx="4495800" cy="387798"/>
          </a:xfrm>
          <a:prstGeom prst="rect">
            <a:avLst/>
          </a:prstGeom>
        </p:spPr>
        <p:txBody>
          <a:bodyPr wrap="square" lIns="0" tIns="0" rIns="0" bIns="0" anchor="ctr">
            <a:spAutoFit/>
          </a:bodyPr>
          <a:lstStyle>
            <a:defPPr>
              <a:defRPr lang="zh-CN"/>
            </a:defPPr>
            <a:lvl1pPr algn="r">
              <a:lnSpc>
                <a:spcPct val="90000"/>
              </a:lnSpc>
              <a:spcBef>
                <a:spcPct val="0"/>
              </a:spcBef>
              <a:buNone/>
              <a:defRPr sz="2800">
                <a:solidFill>
                  <a:schemeClr val="tx1">
                    <a:lumMod val="85000"/>
                    <a:lumOff val="15000"/>
                  </a:schemeClr>
                </a:soli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lang="zh-CN" altLang="en-US" dirty="0">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rPr>
              <a:t>整机方案</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723616871"/>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3A4A5BA-6DE1-4FB2-ABFA-8AC16BDDA2B1}"/>
              </a:ext>
            </a:extLst>
          </p:cNvPr>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项目需求</a:t>
            </a:r>
          </a:p>
        </p:txBody>
      </p:sp>
      <p:pic>
        <p:nvPicPr>
          <p:cNvPr id="2" name="图片 1">
            <a:extLst>
              <a:ext uri="{FF2B5EF4-FFF2-40B4-BE49-F238E27FC236}">
                <a16:creationId xmlns:a16="http://schemas.microsoft.com/office/drawing/2014/main" id="{952C90BD-D9A8-42B7-88E4-B46A5798A6B5}"/>
              </a:ext>
            </a:extLst>
          </p:cNvPr>
          <p:cNvPicPr>
            <a:picLocks noChangeAspect="1"/>
          </p:cNvPicPr>
          <p:nvPr/>
        </p:nvPicPr>
        <p:blipFill>
          <a:blip r:embed="rId3"/>
          <a:stretch>
            <a:fillRect/>
          </a:stretch>
        </p:blipFill>
        <p:spPr>
          <a:xfrm>
            <a:off x="6491087" y="873633"/>
            <a:ext cx="5638182" cy="4920996"/>
          </a:xfrm>
          <a:prstGeom prst="rect">
            <a:avLst/>
          </a:prstGeom>
        </p:spPr>
      </p:pic>
      <p:sp>
        <p:nvSpPr>
          <p:cNvPr id="3" name="文本框 2">
            <a:extLst>
              <a:ext uri="{FF2B5EF4-FFF2-40B4-BE49-F238E27FC236}">
                <a16:creationId xmlns:a16="http://schemas.microsoft.com/office/drawing/2014/main" id="{B966A401-68B0-4937-B0EF-786C07438AE4}"/>
              </a:ext>
            </a:extLst>
          </p:cNvPr>
          <p:cNvSpPr txBox="1"/>
          <p:nvPr/>
        </p:nvSpPr>
        <p:spPr>
          <a:xfrm>
            <a:off x="479505" y="711708"/>
            <a:ext cx="6011582" cy="2031325"/>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产品尺寸</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兼容</a:t>
            </a:r>
            <a:r>
              <a:rPr lang="en-US" altLang="zh-CN" dirty="0">
                <a:latin typeface="微软雅黑" panose="020B0503020204020204" pitchFamily="34" charset="-122"/>
                <a:ea typeface="微软雅黑" panose="020B0503020204020204" pitchFamily="34" charset="-122"/>
              </a:rPr>
              <a:t>280mm*120mm</a:t>
            </a:r>
            <a:r>
              <a:rPr lang="zh-CN" altLang="en-US" dirty="0">
                <a:latin typeface="微软雅黑" panose="020B0503020204020204" pitchFamily="34" charset="-122"/>
                <a:ea typeface="微软雅黑" panose="020B0503020204020204" pitchFamily="34" charset="-122"/>
              </a:rPr>
              <a:t>以下产品</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产品厚度</a:t>
            </a:r>
            <a:r>
              <a:rPr lang="en-US" altLang="zh-CN" dirty="0">
                <a:latin typeface="微软雅黑" panose="020B0503020204020204" pitchFamily="34" charset="-122"/>
                <a:ea typeface="微软雅黑" panose="020B0503020204020204" pitchFamily="34" charset="-122"/>
              </a:rPr>
              <a:t>:0.1mm~1.2mm</a:t>
            </a: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CT</a:t>
            </a:r>
            <a:r>
              <a:rPr lang="zh-CN" altLang="en-US" dirty="0">
                <a:latin typeface="微软雅黑" panose="020B0503020204020204" pitchFamily="34" charset="-122"/>
                <a:ea typeface="微软雅黑" panose="020B0503020204020204" pitchFamily="34" charset="-122"/>
              </a:rPr>
              <a:t>时间</a:t>
            </a:r>
            <a:r>
              <a:rPr lang="en-US" altLang="zh-CN" dirty="0">
                <a:latin typeface="微软雅黑" panose="020B0503020204020204" pitchFamily="34" charset="-122"/>
                <a:ea typeface="微软雅黑" panose="020B0503020204020204" pitchFamily="34" charset="-122"/>
              </a:rPr>
              <a:t>:10S/6</a:t>
            </a:r>
            <a:r>
              <a:rPr lang="zh-CN" altLang="en-US" dirty="0">
                <a:latin typeface="微软雅黑" panose="020B0503020204020204" pitchFamily="34" charset="-122"/>
                <a:ea typeface="微软雅黑" panose="020B0503020204020204" pitchFamily="34" charset="-122"/>
              </a:rPr>
              <a:t>个位置（单个位置</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个点，总计</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个点）</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精度</a:t>
            </a:r>
            <a:r>
              <a:rPr lang="en-US" altLang="zh-CN" dirty="0">
                <a:latin typeface="微软雅黑" panose="020B0503020204020204" pitchFamily="34" charset="-122"/>
                <a:ea typeface="微软雅黑" panose="020B0503020204020204" pitchFamily="34" charset="-122"/>
              </a:rPr>
              <a:t>:1.5um</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2827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182BBC6-62D1-4497-9458-18E453188A3D}"/>
              </a:ext>
            </a:extLst>
          </p:cNvPr>
          <p:cNvPicPr>
            <a:picLocks noChangeAspect="1"/>
          </p:cNvPicPr>
          <p:nvPr/>
        </p:nvPicPr>
        <p:blipFill>
          <a:blip r:embed="rId3"/>
          <a:stretch>
            <a:fillRect/>
          </a:stretch>
        </p:blipFill>
        <p:spPr>
          <a:xfrm>
            <a:off x="1514475" y="689945"/>
            <a:ext cx="8751197" cy="5954907"/>
          </a:xfrm>
          <a:prstGeom prst="rect">
            <a:avLst/>
          </a:prstGeom>
        </p:spPr>
      </p:pic>
      <p:sp>
        <p:nvSpPr>
          <p:cNvPr id="7" name="标题 6">
            <a:extLst>
              <a:ext uri="{FF2B5EF4-FFF2-40B4-BE49-F238E27FC236}">
                <a16:creationId xmlns:a16="http://schemas.microsoft.com/office/drawing/2014/main" id="{A3A4A5BA-6DE1-4FB2-ABFA-8AC16BDDA2B1}"/>
              </a:ext>
            </a:extLst>
          </p:cNvPr>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设备外形</a:t>
            </a:r>
          </a:p>
        </p:txBody>
      </p:sp>
    </p:spTree>
    <p:extLst>
      <p:ext uri="{BB962C8B-B14F-4D97-AF65-F5344CB8AC3E}">
        <p14:creationId xmlns:p14="http://schemas.microsoft.com/office/powerpoint/2010/main" val="396354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3A4A5BA-6DE1-4FB2-ABFA-8AC16BDDA2B1}"/>
              </a:ext>
            </a:extLst>
          </p:cNvPr>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设备工作流程图</a:t>
            </a:r>
          </a:p>
        </p:txBody>
      </p:sp>
      <p:pic>
        <p:nvPicPr>
          <p:cNvPr id="3" name="图片 2">
            <a:extLst>
              <a:ext uri="{FF2B5EF4-FFF2-40B4-BE49-F238E27FC236}">
                <a16:creationId xmlns:a16="http://schemas.microsoft.com/office/drawing/2014/main" id="{D7CC3E41-861B-40A7-9DB6-1BC404AEC90D}"/>
              </a:ext>
            </a:extLst>
          </p:cNvPr>
          <p:cNvPicPr>
            <a:picLocks noChangeAspect="1"/>
          </p:cNvPicPr>
          <p:nvPr/>
        </p:nvPicPr>
        <p:blipFill>
          <a:blip r:embed="rId4"/>
          <a:stretch>
            <a:fillRect/>
          </a:stretch>
        </p:blipFill>
        <p:spPr>
          <a:xfrm>
            <a:off x="239752" y="2023863"/>
            <a:ext cx="11712495" cy="2237059"/>
          </a:xfrm>
          <a:prstGeom prst="rect">
            <a:avLst/>
          </a:prstGeom>
        </p:spPr>
      </p:pic>
    </p:spTree>
    <p:extLst>
      <p:ext uri="{BB962C8B-B14F-4D97-AF65-F5344CB8AC3E}">
        <p14:creationId xmlns:p14="http://schemas.microsoft.com/office/powerpoint/2010/main" val="151089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1BCA5B4-033F-447B-AB7B-08CE3B83A9CE}"/>
              </a:ext>
            </a:extLst>
          </p:cNvPr>
          <p:cNvPicPr>
            <a:picLocks noChangeAspect="1"/>
          </p:cNvPicPr>
          <p:nvPr/>
        </p:nvPicPr>
        <p:blipFill>
          <a:blip r:embed="rId3"/>
          <a:stretch>
            <a:fillRect/>
          </a:stretch>
        </p:blipFill>
        <p:spPr>
          <a:xfrm>
            <a:off x="333375" y="1014356"/>
            <a:ext cx="11120437" cy="4985481"/>
          </a:xfrm>
          <a:prstGeom prst="rect">
            <a:avLst/>
          </a:prstGeom>
        </p:spPr>
      </p:pic>
      <p:sp>
        <p:nvSpPr>
          <p:cNvPr id="7" name="标题 6">
            <a:extLst>
              <a:ext uri="{FF2B5EF4-FFF2-40B4-BE49-F238E27FC236}">
                <a16:creationId xmlns:a16="http://schemas.microsoft.com/office/drawing/2014/main" id="{A3A4A5BA-6DE1-4FB2-ABFA-8AC16BDDA2B1}"/>
              </a:ext>
            </a:extLst>
          </p:cNvPr>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详细设计</a:t>
            </a:r>
          </a:p>
        </p:txBody>
      </p:sp>
      <p:sp>
        <p:nvSpPr>
          <p:cNvPr id="5" name="对话气泡: 矩形 4">
            <a:extLst>
              <a:ext uri="{FF2B5EF4-FFF2-40B4-BE49-F238E27FC236}">
                <a16:creationId xmlns:a16="http://schemas.microsoft.com/office/drawing/2014/main" id="{006FEE81-B8F3-4DFC-AB9E-BB2C615899BD}"/>
              </a:ext>
            </a:extLst>
          </p:cNvPr>
          <p:cNvSpPr/>
          <p:nvPr/>
        </p:nvSpPr>
        <p:spPr>
          <a:xfrm>
            <a:off x="4543425" y="2381250"/>
            <a:ext cx="762000" cy="447675"/>
          </a:xfrm>
          <a:prstGeom prst="wedgeRectCallout">
            <a:avLst>
              <a:gd name="adj1" fmla="val -102083"/>
              <a:gd name="adj2" fmla="val 160372"/>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100" dirty="0">
                <a:solidFill>
                  <a:srgbClr val="FF0000"/>
                </a:solidFill>
              </a:rPr>
              <a:t>启动按钮</a:t>
            </a:r>
          </a:p>
        </p:txBody>
      </p:sp>
      <p:sp>
        <p:nvSpPr>
          <p:cNvPr id="22" name="对话气泡: 矩形 21">
            <a:extLst>
              <a:ext uri="{FF2B5EF4-FFF2-40B4-BE49-F238E27FC236}">
                <a16:creationId xmlns:a16="http://schemas.microsoft.com/office/drawing/2014/main" id="{DD5CBC9A-2E40-4C7C-8AC8-C9E4B267F39E}"/>
              </a:ext>
            </a:extLst>
          </p:cNvPr>
          <p:cNvSpPr/>
          <p:nvPr/>
        </p:nvSpPr>
        <p:spPr>
          <a:xfrm>
            <a:off x="4533900" y="3283258"/>
            <a:ext cx="914400" cy="447675"/>
          </a:xfrm>
          <a:prstGeom prst="wedgeRectCallout">
            <a:avLst>
              <a:gd name="adj1" fmla="val -189583"/>
              <a:gd name="adj2" fmla="val 166755"/>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100" dirty="0">
                <a:solidFill>
                  <a:srgbClr val="FF0000"/>
                </a:solidFill>
              </a:rPr>
              <a:t>键盘，鼠标</a:t>
            </a:r>
          </a:p>
        </p:txBody>
      </p:sp>
      <p:sp>
        <p:nvSpPr>
          <p:cNvPr id="23" name="对话气泡: 矩形 22">
            <a:extLst>
              <a:ext uri="{FF2B5EF4-FFF2-40B4-BE49-F238E27FC236}">
                <a16:creationId xmlns:a16="http://schemas.microsoft.com/office/drawing/2014/main" id="{ECF5D8ED-7293-4BD5-92FF-1E7D63F29739}"/>
              </a:ext>
            </a:extLst>
          </p:cNvPr>
          <p:cNvSpPr/>
          <p:nvPr/>
        </p:nvSpPr>
        <p:spPr>
          <a:xfrm>
            <a:off x="10272711" y="858163"/>
            <a:ext cx="1262063" cy="447675"/>
          </a:xfrm>
          <a:prstGeom prst="wedgeRectCallout">
            <a:avLst>
              <a:gd name="adj1" fmla="val -146022"/>
              <a:gd name="adj2" fmla="val 236968"/>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100" dirty="0">
                <a:solidFill>
                  <a:srgbClr val="FF0000"/>
                </a:solidFill>
              </a:rPr>
              <a:t>光谱检测区域</a:t>
            </a:r>
          </a:p>
        </p:txBody>
      </p:sp>
      <p:sp>
        <p:nvSpPr>
          <p:cNvPr id="24" name="对话气泡: 矩形 23">
            <a:extLst>
              <a:ext uri="{FF2B5EF4-FFF2-40B4-BE49-F238E27FC236}">
                <a16:creationId xmlns:a16="http://schemas.microsoft.com/office/drawing/2014/main" id="{21963040-582B-4977-8627-AD2EE1C51B4B}"/>
              </a:ext>
            </a:extLst>
          </p:cNvPr>
          <p:cNvSpPr/>
          <p:nvPr/>
        </p:nvSpPr>
        <p:spPr>
          <a:xfrm>
            <a:off x="6596061" y="701740"/>
            <a:ext cx="1262063" cy="447675"/>
          </a:xfrm>
          <a:prstGeom prst="wedgeRectCallout">
            <a:avLst>
              <a:gd name="adj1" fmla="val 141525"/>
              <a:gd name="adj2" fmla="val 171011"/>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100" dirty="0">
                <a:solidFill>
                  <a:srgbClr val="FF0000"/>
                </a:solidFill>
              </a:rPr>
              <a:t>顶部光谱</a:t>
            </a:r>
          </a:p>
        </p:txBody>
      </p:sp>
      <p:sp>
        <p:nvSpPr>
          <p:cNvPr id="25" name="对话气泡: 矩形 24">
            <a:extLst>
              <a:ext uri="{FF2B5EF4-FFF2-40B4-BE49-F238E27FC236}">
                <a16:creationId xmlns:a16="http://schemas.microsoft.com/office/drawing/2014/main" id="{DD112D24-6DC5-44EB-A4CB-F4DD5A1EEEA7}"/>
              </a:ext>
            </a:extLst>
          </p:cNvPr>
          <p:cNvSpPr/>
          <p:nvPr/>
        </p:nvSpPr>
        <p:spPr>
          <a:xfrm>
            <a:off x="5795961" y="1305608"/>
            <a:ext cx="1262063" cy="447675"/>
          </a:xfrm>
          <a:prstGeom prst="wedgeRectCallout">
            <a:avLst>
              <a:gd name="adj1" fmla="val 115110"/>
              <a:gd name="adj2" fmla="val 92288"/>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solidFill>
                  <a:srgbClr val="FF0000"/>
                </a:solidFill>
              </a:rPr>
              <a:t>XY</a:t>
            </a:r>
            <a:r>
              <a:rPr lang="zh-CN" altLang="en-US" sz="1100" dirty="0">
                <a:solidFill>
                  <a:srgbClr val="FF0000"/>
                </a:solidFill>
              </a:rPr>
              <a:t>轴</a:t>
            </a:r>
          </a:p>
        </p:txBody>
      </p:sp>
    </p:spTree>
    <p:extLst>
      <p:ext uri="{BB962C8B-B14F-4D97-AF65-F5344CB8AC3E}">
        <p14:creationId xmlns:p14="http://schemas.microsoft.com/office/powerpoint/2010/main" val="33970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ICON" val="#399707;#60215;#141342;#135409;#131782;#165143;#405005;"/>
</p:tagLst>
</file>

<file path=ppt/theme/theme1.xml><?xml version="1.0" encoding="utf-8"?>
<a:theme xmlns:a="http://schemas.openxmlformats.org/drawingml/2006/main" name="1_售前方案PPT模板-简洁版">
  <a:themeElements>
    <a:clrScheme name="SM">
      <a:dk1>
        <a:sysClr val="windowText" lastClr="000000"/>
      </a:dk1>
      <a:lt1>
        <a:sysClr val="window" lastClr="CCE8CF"/>
      </a:lt1>
      <a:dk2>
        <a:srgbClr val="44546A"/>
      </a:dk2>
      <a:lt2>
        <a:srgbClr val="E7E6E6"/>
      </a:lt2>
      <a:accent1>
        <a:srgbClr val="20466F"/>
      </a:accent1>
      <a:accent2>
        <a:srgbClr val="9B2034"/>
      </a:accent2>
      <a:accent3>
        <a:srgbClr val="41A0D0"/>
      </a:accent3>
      <a:accent4>
        <a:srgbClr val="8F79AE"/>
      </a:accent4>
      <a:accent5>
        <a:srgbClr val="2466F4"/>
      </a:accent5>
      <a:accent6>
        <a:srgbClr val="70AD47"/>
      </a:accent6>
      <a:hlink>
        <a:srgbClr val="00B0F0"/>
      </a:hlink>
      <a:folHlink>
        <a:srgbClr val="BFBFB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2669</TotalTime>
  <Words>996</Words>
  <Application>Microsoft Office PowerPoint</Application>
  <PresentationFormat>宽屏</PresentationFormat>
  <Paragraphs>198</Paragraphs>
  <Slides>17</Slides>
  <Notes>8</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5" baseType="lpstr">
      <vt:lpstr>Helvetica Neue Medium</vt:lpstr>
      <vt:lpstr>等线</vt:lpstr>
      <vt:lpstr>黑体</vt:lpstr>
      <vt:lpstr>微软雅黑</vt:lpstr>
      <vt:lpstr>Arial</vt:lpstr>
      <vt:lpstr>Wingdings</vt:lpstr>
      <vt:lpstr>1_售前方案PPT模板-简洁版</vt:lpstr>
      <vt:lpstr>Microsoft Excel 工作表</vt:lpstr>
      <vt:lpstr>PowerPoint 演示文稿</vt:lpstr>
      <vt:lpstr>PowerPoint 演示文稿</vt:lpstr>
      <vt:lpstr>思谋集团</vt:lpstr>
      <vt:lpstr>PowerPoint 演示文稿</vt:lpstr>
      <vt:lpstr>PowerPoint 演示文稿</vt:lpstr>
      <vt:lpstr>设计方案|项目需求</vt:lpstr>
      <vt:lpstr>设计方案|设备外形</vt:lpstr>
      <vt:lpstr>设计方案|设备工作流程图</vt:lpstr>
      <vt:lpstr>设计方案|详细设计</vt:lpstr>
      <vt:lpstr>设计方案|检测工位介绍</vt:lpstr>
      <vt:lpstr>设计方案|UPH分析/周期分解 </vt:lpstr>
      <vt:lpstr>设计方案|设施要求/布局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yxc</dc:creator>
  <cp:lastModifiedBy>wang lv</cp:lastModifiedBy>
  <cp:revision>462</cp:revision>
  <dcterms:created xsi:type="dcterms:W3CDTF">2020-12-08T05:45:16Z</dcterms:created>
  <dcterms:modified xsi:type="dcterms:W3CDTF">2021-11-16T11:19:08Z</dcterms:modified>
</cp:coreProperties>
</file>