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89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8257F-8337-463A-949C-DBCE1901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96A1-FAA0-4725-B0E4-9E1BE9CC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F798-18E8-4C20-993E-D0618E00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5B386-A64D-4450-AFBF-1927E1C1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AE0D-F5AD-4397-8331-1E6E11B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4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BCED-79F3-4DF7-B14E-0B603CC4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5697F-5F84-4BCF-A161-1D7C1458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E169A-AF0C-4174-AE4E-BD4FF67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5F2A7-AE51-46AF-826C-D664889C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543BF-03AF-46D1-BB0F-B8068F7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8C8E6-D741-4BBE-965E-40956321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010C-414A-4108-B3E5-8F2774DF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88FE3-B605-4DA8-ADCC-24DD62E0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CEAFE-75C7-4899-AE3C-DFCAAA0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A620C-6797-4BC4-B9E6-B79D584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03410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CFE3-5EA7-4A9E-A00A-3A3A6CC6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AD829-D643-48EA-B438-A7070F2F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EFA58-2F8D-4398-9F48-BB27FB47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DD2EC-9ACB-4157-B1E2-B676BC2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F743-FB0C-44EC-A779-22E199C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9829-4792-4403-8017-D2D4B3D6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C8C28-93D8-4018-B651-1645CD0D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221-E58B-48F1-B039-AB930AC8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ECA46-3BBD-441B-837A-822FF2A5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4A112-F98A-4C91-8409-DFB9A52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A272D-13E1-4083-8A78-66E2F4A0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4ED2-285F-416A-A44C-D5BDDD06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2C184-7B26-4085-9211-17968E46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83397-649B-4DA0-BF60-334443D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4C192-A1D6-41E5-BA9F-76BE6C1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D4B8-1CE2-4096-B8E8-43ADEF3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4767-021E-4A52-A7ED-10147D6E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4551-9319-492C-BE6D-1908B6AE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6D1C5-E9B0-4123-8A47-E15F1F00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B5F5F-5297-44BA-A0DC-7E3E6C9C6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697CD-38D8-49FA-8542-55BB6A2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8987-5591-426E-9E68-B55076D0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BEB40-347B-4055-BB40-810DFE7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7AD10-511C-481C-9F29-1D149B8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1F2C5-53CA-44D1-B966-9E1CDAA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3FC00-7DD4-4F6C-B911-DB747E08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A7E40-A95B-4929-8E6E-3EC5AA4D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543AE-C09C-447E-B64D-B9C247E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B85DD-1805-4DF9-96AD-5AA43EB3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D0E008-7170-4D65-A6F9-0DB26B17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AB6E5-6835-434C-A990-3563B2F0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4529-AF13-4BE0-B14E-9AC6FDDC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98E8F-2CCA-42A6-9E82-2F5CC921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DE855-3F19-4BCA-B60D-31FCD5A3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08AF5-C1AD-420B-B83D-66F63FD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6E27F-479E-4E55-8747-C573E6CB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DE949-83D4-4DD4-9821-0DF4920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7025-51E3-43DB-BA5F-1C77F0B9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BCCD2-1D03-4714-A9B8-96637EEFC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68AB8-3B13-4191-BC3F-A902C51A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BC26B-27F9-4771-88AF-AF09BA11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CCDC-A24E-4CD8-95F9-E6DC3303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77B10-21BA-4A8D-8F56-914F49C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F79A-F6F5-4555-9295-A8FCBF76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442A9-94B5-491F-888B-A4DD98A7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35007-BA33-4E3D-85F3-DBF4FFB1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67C2-9B41-4D55-BB27-2A1F3A82F5AA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1CECE-E5D3-4217-AB7E-A77A1F503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8329D-F968-450C-A595-56B9ABDA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8BA0-630E-4FE8-A8EE-5922C236C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市场突破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—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液晶面板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AI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寻边检测项目方案组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11A775-5357-43A6-B353-B9FAAB8E155F}"/>
              </a:ext>
            </a:extLst>
          </p:cNvPr>
          <p:cNvGrpSpPr/>
          <p:nvPr/>
        </p:nvGrpSpPr>
        <p:grpSpPr>
          <a:xfrm>
            <a:off x="354487" y="4948508"/>
            <a:ext cx="11009110" cy="1571032"/>
            <a:chOff x="479505" y="4726254"/>
            <a:chExt cx="11009110" cy="12296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A77415-EFAC-427B-ACE2-8FDD2EB979BE}"/>
                </a:ext>
              </a:extLst>
            </p:cNvPr>
            <p:cNvSpPr txBox="1"/>
            <p:nvPr/>
          </p:nvSpPr>
          <p:spPr>
            <a:xfrm>
              <a:off x="479505" y="4788305"/>
              <a:ext cx="11009110" cy="116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商务端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: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雷朋、王律、武彦林、曾珂</a:t>
              </a:r>
              <a:endPara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算法、软件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: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王远、莫宇、周震东、何水源、马海洋、王超</a:t>
              </a:r>
              <a:endPara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endParaRP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PM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、</a:t>
              </a:r>
              <a:r>
                <a:rPr lang="en-US" altLang="zh-CN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FAE</a:t>
              </a:r>
              <a:r>
                <a:rPr lang="zh-CN" altLang="en-US" sz="1599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  <a:sym typeface="+mn-lt"/>
                </a:rPr>
                <a:t>：汪远、林力、汪桃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7729DF-84CE-4F6E-B5D4-DD9C6357DE4E}"/>
                </a:ext>
              </a:extLst>
            </p:cNvPr>
            <p:cNvSpPr/>
            <p:nvPr/>
          </p:nvSpPr>
          <p:spPr>
            <a:xfrm>
              <a:off x="479505" y="4726254"/>
              <a:ext cx="1983475" cy="3082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团队成员</a:t>
              </a:r>
            </a:p>
          </p:txBody>
        </p:sp>
      </p:grpSp>
      <p:sp>
        <p:nvSpPr>
          <p:cNvPr id="128" name="AutoShape 2">
            <a:extLst>
              <a:ext uri="{FF2B5EF4-FFF2-40B4-BE49-F238E27FC236}">
                <a16:creationId xmlns:a16="http://schemas.microsoft.com/office/drawing/2014/main" id="{2C8E54E3-6918-408F-9B85-1492734B9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2FC6538C-1E4C-4D7A-AD26-F4A8D80C05CB}"/>
              </a:ext>
            </a:extLst>
          </p:cNvPr>
          <p:cNvSpPr/>
          <p:nvPr/>
        </p:nvSpPr>
        <p:spPr>
          <a:xfrm>
            <a:off x="391510" y="1394400"/>
            <a:ext cx="2988024" cy="3435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6" name="AutoShape 12">
            <a:extLst>
              <a:ext uri="{FF2B5EF4-FFF2-40B4-BE49-F238E27FC236}">
                <a16:creationId xmlns:a16="http://schemas.microsoft.com/office/drawing/2014/main" id="{6BCA3978-EBFB-446B-B277-CB98BF30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70" y="1216460"/>
            <a:ext cx="2994889" cy="410633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</a:p>
        </p:txBody>
      </p:sp>
      <p:sp>
        <p:nvSpPr>
          <p:cNvPr id="297" name="TextBox 5">
            <a:extLst>
              <a:ext uri="{FF2B5EF4-FFF2-40B4-BE49-F238E27FC236}">
                <a16:creationId xmlns:a16="http://schemas.microsoft.com/office/drawing/2014/main" id="{5845C5F9-A9A1-4493-9C5A-D882C8FA63B3}"/>
              </a:ext>
            </a:extLst>
          </p:cNvPr>
          <p:cNvSpPr txBox="1"/>
          <p:nvPr/>
        </p:nvSpPr>
        <p:spPr>
          <a:xfrm>
            <a:off x="354487" y="1574616"/>
            <a:ext cx="2988024" cy="326010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灵活性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硬件可根据客户需求快速调整。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软件可以兼容多种不同类型、不同背景产品，并可以快速切换。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稳定性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软硬件上线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1000h+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正常运行。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高速性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线体高速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(1.7m/s)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运行状态可快速采集并实时检出。</a:t>
            </a: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3E87AB8B-F39C-4216-9779-808DD52223F5}"/>
              </a:ext>
            </a:extLst>
          </p:cNvPr>
          <p:cNvSpPr/>
          <p:nvPr/>
        </p:nvSpPr>
        <p:spPr>
          <a:xfrm>
            <a:off x="4068988" y="1401028"/>
            <a:ext cx="2968497" cy="3428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9" name="AutoShape 12">
            <a:extLst>
              <a:ext uri="{FF2B5EF4-FFF2-40B4-BE49-F238E27FC236}">
                <a16:creationId xmlns:a16="http://schemas.microsoft.com/office/drawing/2014/main" id="{DDE158D9-39C5-4275-9A38-75AD629E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646" y="1183057"/>
            <a:ext cx="2968497" cy="417261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300" name="TextBox 5">
            <a:extLst>
              <a:ext uri="{FF2B5EF4-FFF2-40B4-BE49-F238E27FC236}">
                <a16:creationId xmlns:a16="http://schemas.microsoft.com/office/drawing/2014/main" id="{ABC291DE-6381-4D55-9903-179868B21FB0}"/>
              </a:ext>
            </a:extLst>
          </p:cNvPr>
          <p:cNvSpPr txBox="1"/>
          <p:nvPr/>
        </p:nvSpPr>
        <p:spPr>
          <a:xfrm>
            <a:off x="4031622" y="1651312"/>
            <a:ext cx="3141117" cy="166063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检测算法。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算法极限检测能力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3*3pixel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算法可以准确进行多分类。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各工艺制程算法通用性好。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017">
              <a:lnSpc>
                <a:spcPct val="130000"/>
              </a:lnSpc>
            </a:pPr>
            <a:endParaRPr lang="zh-CN" altLang="en-US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B11EBC8-2FD8-431B-A2DD-8B7CC6540372}"/>
              </a:ext>
            </a:extLst>
          </p:cNvPr>
          <p:cNvSpPr/>
          <p:nvPr/>
        </p:nvSpPr>
        <p:spPr>
          <a:xfrm>
            <a:off x="7617267" y="1414280"/>
            <a:ext cx="2933494" cy="3457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 defTabSz="1219017"/>
            <a:endParaRPr lang="zh-CN" altLang="en-US" sz="23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2" name="AutoShape 12">
            <a:extLst>
              <a:ext uri="{FF2B5EF4-FFF2-40B4-BE49-F238E27FC236}">
                <a16:creationId xmlns:a16="http://schemas.microsoft.com/office/drawing/2014/main" id="{A27C6198-CECD-4170-AEC3-FBBF190D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292" y="1183988"/>
            <a:ext cx="2968497" cy="433137"/>
          </a:xfrm>
          <a:prstGeom prst="homePlate">
            <a:avLst>
              <a:gd name="adj" fmla="val 638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1219017"/>
            <a:r>
              <a:rPr lang="zh-CN" altLang="en-US" sz="23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未来潜力</a:t>
            </a:r>
          </a:p>
        </p:txBody>
      </p:sp>
      <p:sp>
        <p:nvSpPr>
          <p:cNvPr id="303" name="TextBox 5">
            <a:extLst>
              <a:ext uri="{FF2B5EF4-FFF2-40B4-BE49-F238E27FC236}">
                <a16:creationId xmlns:a16="http://schemas.microsoft.com/office/drawing/2014/main" id="{7729C9EF-A861-4B44-9139-A8CAE2E2BFC2}"/>
              </a:ext>
            </a:extLst>
          </p:cNvPr>
          <p:cNvSpPr txBox="1"/>
          <p:nvPr/>
        </p:nvSpPr>
        <p:spPr>
          <a:xfrm>
            <a:off x="7654290" y="1597334"/>
            <a:ext cx="2859448" cy="230042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可推广至全国各大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TFT LCD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面板厂。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面板各制程可复刻性强。        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9017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CELL</a:t>
            </a:r>
            <a:r>
              <a:rPr lang="zh-CN" altLang="en-US" sz="15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制程</a:t>
            </a:r>
            <a:endParaRPr lang="en-US" altLang="zh-CN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9017">
              <a:lnSpc>
                <a:spcPct val="130000"/>
              </a:lnSpc>
            </a:pPr>
            <a:endParaRPr lang="zh-CN" altLang="en-US" sz="1599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7BFFD45C-0914-4966-B406-C2CEC75EAA9C}"/>
              </a:ext>
            </a:extLst>
          </p:cNvPr>
          <p:cNvSpPr/>
          <p:nvPr/>
        </p:nvSpPr>
        <p:spPr>
          <a:xfrm>
            <a:off x="378256" y="697043"/>
            <a:ext cx="1983475" cy="39375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项目内容与成果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448D1B-FB81-41C8-8BDE-ABA6FFD2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15" y="2978804"/>
            <a:ext cx="2060627" cy="190211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D54D05-B69F-4D5D-A67B-48A8E68FFB37}"/>
              </a:ext>
            </a:extLst>
          </p:cNvPr>
          <p:cNvGrpSpPr/>
          <p:nvPr/>
        </p:nvGrpSpPr>
        <p:grpSpPr>
          <a:xfrm>
            <a:off x="7946563" y="3581400"/>
            <a:ext cx="2274901" cy="1255761"/>
            <a:chOff x="7654290" y="3579126"/>
            <a:chExt cx="2274901" cy="1255761"/>
          </a:xfrm>
        </p:grpSpPr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935AF210-3CAF-458D-B08D-10A323803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290" y="3579126"/>
              <a:ext cx="990109" cy="766665"/>
            </a:xfrm>
            <a:prstGeom prst="rect">
              <a:avLst/>
            </a:prstGeom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2665ECD0-F148-43D2-9FA2-F9A7403D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904" y="4268080"/>
              <a:ext cx="1297888" cy="552368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16142954-8793-4FC9-8813-6F230ACF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8013" y="3579126"/>
              <a:ext cx="1271178" cy="6601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FC3D58-B332-4C00-A949-37972CA8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9406" y="4268080"/>
              <a:ext cx="949785" cy="56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23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7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7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67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296" grpId="0" animBg="1"/>
      <p:bldP spid="297" grpId="0"/>
      <p:bldP spid="297" grpId="1"/>
      <p:bldP spid="298" grpId="0" animBg="1"/>
      <p:bldP spid="299" grpId="0" animBg="1"/>
      <p:bldP spid="300" grpId="0"/>
      <p:bldP spid="300" grpId="1"/>
      <p:bldP spid="301" grpId="0" animBg="1"/>
      <p:bldP spid="302" grpId="0" animBg="1"/>
      <p:bldP spid="303" grpId="0"/>
      <p:bldP spid="303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市场突破—液晶面板AI寻边检测项目方案组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市场突破—液晶面板AI寻边检测项目方案组</dc:title>
  <dc:creator>wang lv</dc:creator>
  <cp:lastModifiedBy>wang lv</cp:lastModifiedBy>
  <cp:revision>8</cp:revision>
  <dcterms:created xsi:type="dcterms:W3CDTF">2021-12-12T07:22:57Z</dcterms:created>
  <dcterms:modified xsi:type="dcterms:W3CDTF">2021-12-12T11:33:07Z</dcterms:modified>
</cp:coreProperties>
</file>