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A30FD-DA36-4605-A699-AD81C3ED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F872AE-2EE1-4A03-AA4E-C38C26CD9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2B1BC-FD51-4F04-B6E8-A66FCA86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7AEF3-6995-432D-8ADE-4B6DCD4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A4CA4-EC4C-4DFF-8372-6016813D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2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280C-82E3-4D5A-889B-006F2D85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172E6-0103-4969-9E30-79F9C40C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9FE60-D0BC-4DE3-98DC-B3863DEA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ACB7A-9BC9-4663-8110-BCD575FA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B2722-6240-414A-A518-B157213F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AF7219-BD18-48D4-9B7C-3EBAF9D9E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C730DF-4EA4-469E-87B8-03BA59D1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8852-259B-40B0-9E02-CFA8BB85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33048-6B37-48E1-8D08-E10D0FB5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786C9-5051-4DAC-9EC1-B98C659C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B7CEA-F71F-4358-A2D8-A46D41D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7FBC9-BF08-4B07-9AF0-EA80808B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E4F89-F3B0-4DFD-8AB7-6560C009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ACFA9-A7B0-4D34-9E54-95A4487B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DCCBA-6227-4FC1-8E35-234F1D06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4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D123A-626E-4ED2-96FB-B1B6C3A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7F17-C60F-4E5B-AE6A-D397E79E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39DE3-7767-4DED-8641-BE314D9B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790A-CFF5-4F45-BF9B-A62CA89F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710E4-3047-41DE-9A4E-54AE6ABC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EA09-19FB-43D0-8D07-8F5A980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807D7-7AA1-4632-82C3-B6B0C5CD1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51AE5-9989-4112-8690-F9A5F104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7AA12-91BA-4230-B909-23FAC958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585A8-19EA-490F-BA38-5DE69A9B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EEA5F-800A-48A0-A4B0-E77D556A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2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DA57B-658B-4046-8790-E5B7B0F5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8DB82-FC9B-48D9-A4BD-FFD134E9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14E8D-86E2-4287-BD30-7993227D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783FEB-0B4F-4BDA-8F9E-4C5B9E51D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82C3-637C-4C60-9BC3-4E9033993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1D86-7ED2-4414-8E43-6975643D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E08184-DE5E-4C8B-87F2-DBCEC92E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0F3A-3F87-4117-ACDB-EF7EB84E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9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2E639-A9FD-4AC0-BE46-BE1E0EE6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D4CFA-8D13-49BD-8CE3-AB21C67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625EC7-80B7-4F77-985E-20962919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7A9125-41CC-49A6-B39A-080848AD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8FC5A-91E1-4E2D-BD71-E1BC6B2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4A281-650C-4728-978C-6163EAF4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20957-9702-469A-B52F-155119F4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5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91D4B-8503-483C-ACC0-AB92162F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D4DA5-A539-469E-AA11-E9229B09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D878A-7683-44A2-AEBB-E5AE0957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E4A91-788D-42DD-8646-BF74B5B3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6F38B-5CBC-4B00-ABD3-FBE10D8C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43521-8483-4E55-AC13-2757294F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6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F7E82-D660-4FF0-A894-4C31CEA4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4A45DA-BE30-4598-B034-D37DB29A8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34642-C143-4F53-90FA-D2CF519C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81ED3-6C93-4DE3-AE2E-9632F69B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427C5-ABD9-4E4F-AABB-05D7836E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3CF49-E2AC-4F9C-BED3-38F80567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1474E-08C3-4A41-A7FC-81378441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24ADC-359F-43D9-9847-4C64702F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46A8D-95E0-4B0B-A701-5BC5FEC70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490-7683-4238-B49F-2F3FBCBE27C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E987-66B0-4693-884F-0A53DEF6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2CB04-1143-4CDB-B6AA-F01D0CD7C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E69E-0380-4932-95E5-4AB62834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3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EEA8FD7-768B-4050-A0BC-3F0D912B9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04841"/>
              </p:ext>
            </p:extLst>
          </p:nvPr>
        </p:nvGraphicFramePr>
        <p:xfrm>
          <a:off x="295563" y="323273"/>
          <a:ext cx="11698515" cy="576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74">
                  <a:extLst>
                    <a:ext uri="{9D8B030D-6E8A-4147-A177-3AD203B41FA5}">
                      <a16:colId xmlns:a16="http://schemas.microsoft.com/office/drawing/2014/main" val="3566606922"/>
                    </a:ext>
                  </a:extLst>
                </a:gridCol>
                <a:gridCol w="908184">
                  <a:extLst>
                    <a:ext uri="{9D8B030D-6E8A-4147-A177-3AD203B41FA5}">
                      <a16:colId xmlns:a16="http://schemas.microsoft.com/office/drawing/2014/main" val="717983063"/>
                    </a:ext>
                  </a:extLst>
                </a:gridCol>
                <a:gridCol w="961885">
                  <a:extLst>
                    <a:ext uri="{9D8B030D-6E8A-4147-A177-3AD203B41FA5}">
                      <a16:colId xmlns:a16="http://schemas.microsoft.com/office/drawing/2014/main" val="3194674392"/>
                    </a:ext>
                  </a:extLst>
                </a:gridCol>
                <a:gridCol w="993948">
                  <a:extLst>
                    <a:ext uri="{9D8B030D-6E8A-4147-A177-3AD203B41FA5}">
                      <a16:colId xmlns:a16="http://schemas.microsoft.com/office/drawing/2014/main" val="2600853064"/>
                    </a:ext>
                  </a:extLst>
                </a:gridCol>
                <a:gridCol w="1146247">
                  <a:extLst>
                    <a:ext uri="{9D8B030D-6E8A-4147-A177-3AD203B41FA5}">
                      <a16:colId xmlns:a16="http://schemas.microsoft.com/office/drawing/2014/main" val="2595702809"/>
                    </a:ext>
                  </a:extLst>
                </a:gridCol>
                <a:gridCol w="2035685">
                  <a:extLst>
                    <a:ext uri="{9D8B030D-6E8A-4147-A177-3AD203B41FA5}">
                      <a16:colId xmlns:a16="http://schemas.microsoft.com/office/drawing/2014/main" val="367231374"/>
                    </a:ext>
                  </a:extLst>
                </a:gridCol>
                <a:gridCol w="4198592">
                  <a:extLst>
                    <a:ext uri="{9D8B030D-6E8A-4147-A177-3AD203B41FA5}">
                      <a16:colId xmlns:a16="http://schemas.microsoft.com/office/drawing/2014/main" val="13630849"/>
                    </a:ext>
                  </a:extLst>
                </a:gridCol>
              </a:tblGrid>
              <a:tr h="7573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检测日期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检出总数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</a:t>
                      </a:r>
                      <a:r>
                        <a:rPr lang="zh-CN" altLang="en-US" dirty="0"/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卡料误判数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误检率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软件截图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误判图片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886156"/>
                  </a:ext>
                </a:extLst>
              </a:tr>
              <a:tr h="1251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7/1-7/26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0.013%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986925"/>
                  </a:ext>
                </a:extLst>
              </a:tr>
              <a:tr h="1251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7/26-8/5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378394"/>
                  </a:ext>
                </a:extLst>
              </a:tr>
              <a:tr h="1251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   11/8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21423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441016"/>
                  </a:ext>
                </a:extLst>
              </a:tr>
              <a:tr h="1251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11/11-11/3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933109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2DCFB47-3B48-41F6-8ED6-33937949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01" y="1210736"/>
            <a:ext cx="1755381" cy="9854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705FB6-3A43-4C4A-AFB6-842AC60B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36" y="2467981"/>
            <a:ext cx="1755381" cy="9854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AF1FAC-5C06-42CB-BBBE-81A8E9CC0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02" y="3772050"/>
            <a:ext cx="1755381" cy="9073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D3CC93-617C-4B34-AFCC-479EC1CC4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001" y="5004836"/>
            <a:ext cx="1755381" cy="9090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6659D8-BB98-46DA-9462-A99A88A0B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423" y="1138339"/>
            <a:ext cx="1154910" cy="1130272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86E5662E-BFF2-48D9-B44E-76A39CF4CAE4}"/>
              </a:ext>
            </a:extLst>
          </p:cNvPr>
          <p:cNvGrpSpPr/>
          <p:nvPr/>
        </p:nvGrpSpPr>
        <p:grpSpPr>
          <a:xfrm>
            <a:off x="9032268" y="1114589"/>
            <a:ext cx="2890555" cy="1164279"/>
            <a:chOff x="9032268" y="1114589"/>
            <a:chExt cx="2890555" cy="116427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A75A46-0578-4D51-A728-E5BF3969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2268" y="1114590"/>
              <a:ext cx="1500449" cy="113027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6B1727F-DA64-44BE-8A8C-3DE0172D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17036" y="1114589"/>
              <a:ext cx="1405787" cy="1164279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765AFE4-7C92-4164-A8E1-7A42D0EDF85F}"/>
              </a:ext>
            </a:extLst>
          </p:cNvPr>
          <p:cNvGrpSpPr/>
          <p:nvPr/>
        </p:nvGrpSpPr>
        <p:grpSpPr>
          <a:xfrm>
            <a:off x="8531525" y="2407663"/>
            <a:ext cx="2890555" cy="1164279"/>
            <a:chOff x="8531525" y="2407663"/>
            <a:chExt cx="2890555" cy="116427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605B538-431F-49B8-BF9A-D8E86063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31525" y="2407664"/>
              <a:ext cx="1500449" cy="113027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1AAF776-E49E-42BF-9433-5294A628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16293" y="2407663"/>
              <a:ext cx="1405787" cy="1164279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CE15CA-BE50-45D2-B5D6-FB95D948E777}"/>
              </a:ext>
            </a:extLst>
          </p:cNvPr>
          <p:cNvGrpSpPr/>
          <p:nvPr/>
        </p:nvGrpSpPr>
        <p:grpSpPr>
          <a:xfrm>
            <a:off x="8531525" y="4877214"/>
            <a:ext cx="2890555" cy="1164279"/>
            <a:chOff x="8531525" y="4877214"/>
            <a:chExt cx="2890555" cy="116427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70BB2EC-35D0-4E7A-BAE0-EB676D59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31525" y="4877215"/>
              <a:ext cx="1500449" cy="113027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2190296-54F0-4B33-B8A9-5F200DA6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16293" y="4877214"/>
              <a:ext cx="1405787" cy="1164279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1A8D73D-8E76-4489-9683-743F9863E9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7423" y="3642439"/>
            <a:ext cx="849535" cy="1130272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CFBF1C-D1FB-436A-846E-ABF9BC5F1132}"/>
              </a:ext>
            </a:extLst>
          </p:cNvPr>
          <p:cNvGrpSpPr/>
          <p:nvPr/>
        </p:nvGrpSpPr>
        <p:grpSpPr>
          <a:xfrm>
            <a:off x="8778927" y="3639142"/>
            <a:ext cx="2890555" cy="1164279"/>
            <a:chOff x="8778927" y="3639142"/>
            <a:chExt cx="2890555" cy="116427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0D2CC51-5280-4575-8AAC-7BF0ACED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8927" y="3639143"/>
              <a:ext cx="1500449" cy="113027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5A99B9C-67ED-46BE-9018-49CE61176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3695" y="3639142"/>
              <a:ext cx="1405787" cy="1164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46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41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wang lv</cp:lastModifiedBy>
  <cp:revision>10</cp:revision>
  <dcterms:created xsi:type="dcterms:W3CDTF">2021-12-08T01:50:15Z</dcterms:created>
  <dcterms:modified xsi:type="dcterms:W3CDTF">2021-12-08T06:32:18Z</dcterms:modified>
</cp:coreProperties>
</file>