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8" r:id="rId3"/>
  </p:sldMasterIdLst>
  <p:notesMasterIdLst>
    <p:notesMasterId r:id="rId8"/>
  </p:notesMasterIdLst>
  <p:handoutMasterIdLst>
    <p:handoutMasterId r:id="rId9"/>
  </p:handoutMasterIdLst>
  <p:sldIdLst>
    <p:sldId id="11088898" r:id="rId4"/>
    <p:sldId id="11088967" r:id="rId5"/>
    <p:sldId id="11088956" r:id="rId6"/>
    <p:sldId id="110888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11088898"/>
            <p14:sldId id="11088967"/>
            <p14:sldId id="11088956"/>
            <p14:sldId id="110888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2C2"/>
    <a:srgbClr val="F1EBA1"/>
    <a:srgbClr val="F0AB00"/>
    <a:srgbClr val="FD943C"/>
    <a:srgbClr val="B3DDF2"/>
    <a:srgbClr val="ECDD00"/>
    <a:srgbClr val="5D82B5"/>
    <a:srgbClr val="A6B9D8"/>
    <a:srgbClr val="8DA6CD"/>
    <a:srgbClr val="5C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39"/>
        <p:guide pos="38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heme" Target="theme/theme1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presProps" Target="presProps.xml" /><Relationship Id="rId5" Type="http://schemas.openxmlformats.org/officeDocument/2006/relationships/slide" Target="slides/slide2.xml" /><Relationship Id="rId10" Type="http://schemas.openxmlformats.org/officeDocument/2006/relationships/commentAuthors" Target="commentAuthors.xml" /><Relationship Id="rId4" Type="http://schemas.openxmlformats.org/officeDocument/2006/relationships/slide" Target="slides/slide1.xml" /><Relationship Id="rId9" Type="http://schemas.openxmlformats.org/officeDocument/2006/relationships/handoutMaster" Target="handoutMasters/handout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aker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8000" y="5130489"/>
            <a:ext cx="10900800" cy="43088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日期</a:t>
            </a:r>
            <a:endParaRPr lang="en-US" dirty="0"/>
          </a:p>
        </p:txBody>
      </p:sp>
      <p:sp>
        <p:nvSpPr>
          <p:cNvPr id="5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4024430"/>
            <a:ext cx="1089917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  <a:br>
              <a:rPr lang="en-US" dirty="0"/>
            </a:br>
            <a:r>
              <a:rPr lang="zh-CN" altLang="en-US" dirty="0"/>
              <a:t>子标题</a:t>
            </a:r>
            <a:r>
              <a:rPr lang="en-US" altLang="zh-CN" dirty="0"/>
              <a:t>…</a:t>
            </a:r>
            <a:r>
              <a:rPr lang="en-US" dirty="0"/>
              <a:t>.</a:t>
            </a:r>
          </a:p>
        </p:txBody>
      </p:sp>
      <p:sp>
        <p:nvSpPr>
          <p:cNvPr id="6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2000" cy="343000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tIns="504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71" y="6305212"/>
            <a:ext cx="2509836" cy="302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99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17350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221318"/>
            <a:ext cx="12192000" cy="2879757"/>
          </a:xfrm>
          <a:prstGeom prst="rect">
            <a:avLst/>
          </a:prstGeom>
          <a:solidFill>
            <a:srgbClr val="D9D9D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3588" cy="68592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pic>
        <p:nvPicPr>
          <p:cNvPr id="9" name="图片 8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1625590" y="6373606"/>
            <a:ext cx="301899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822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，插入本地图片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联机映像占位符 12"/>
          <p:cNvSpPr>
            <a:spLocks noGrp="1"/>
          </p:cNvSpPr>
          <p:nvPr>
            <p:ph type="clipArt" sz="quarter" idx="10" hasCustomPrompt="1"/>
          </p:nvPr>
        </p:nvSpPr>
        <p:spPr>
          <a:xfrm>
            <a:off x="0" y="0"/>
            <a:ext cx="12191823" cy="68580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，插入联机图片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r">
              <a:defRPr sz="3400">
                <a:solidFill>
                  <a:srgbClr val="FFFFFF"/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2pPr>
            <a:lvl3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3pPr>
            <a:lvl4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4pPr>
            <a:lvl5pPr marL="0" indent="0" algn="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31.xml" /><Relationship Id="rId3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30.xml" /><Relationship Id="rId17" Type="http://schemas.openxmlformats.org/officeDocument/2006/relationships/theme" Target="../theme/theme3.xml" /><Relationship Id="rId2" Type="http://schemas.openxmlformats.org/officeDocument/2006/relationships/slideLayout" Target="../slideLayouts/slideLayout20.xml" /><Relationship Id="rId16" Type="http://schemas.openxmlformats.org/officeDocument/2006/relationships/slideLayout" Target="../slideLayouts/slideLayout34.xml" /><Relationship Id="rId1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9.xml" /><Relationship Id="rId5" Type="http://schemas.openxmlformats.org/officeDocument/2006/relationships/slideLayout" Target="../slideLayouts/slideLayout23.xml" /><Relationship Id="rId15" Type="http://schemas.openxmlformats.org/officeDocument/2006/relationships/slideLayout" Target="../slideLayouts/slideLayout33.xml" /><Relationship Id="rId10" Type="http://schemas.openxmlformats.org/officeDocument/2006/relationships/slideLayout" Target="../slideLayouts/slideLayout28.xml" /><Relationship Id="rId4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7.xml" /><Relationship Id="rId14" Type="http://schemas.openxmlformats.org/officeDocument/2006/relationships/slideLayout" Target="../slideLayouts/slideLayout3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 /><Relationship Id="rId2" Type="http://schemas.openxmlformats.org/officeDocument/2006/relationships/slideLayout" Target="../slideLayouts/slideLayout22.xml" /><Relationship Id="rId1" Type="http://schemas.openxmlformats.org/officeDocument/2006/relationships/tags" Target="../tags/tag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"/>
          <p:cNvSpPr txBox="1">
            <a:spLocks noGrp="1"/>
          </p:cNvSpPr>
          <p:nvPr>
            <p:ph type="subTitle" sz="quarter" idx="1"/>
          </p:nvPr>
        </p:nvSpPr>
        <p:spPr>
          <a:xfrm>
            <a:off x="0" y="3429000"/>
            <a:ext cx="12192000" cy="88614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品新科技读码</a:t>
            </a:r>
          </a:p>
        </p:txBody>
      </p:sp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86" y="2553935"/>
            <a:ext cx="4696143" cy="5661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717630" y="283064"/>
            <a:ext cx="8657864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需求说明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EE2222-84B3-8942-9D11-CDAFD172F242}"/>
              </a:ext>
            </a:extLst>
          </p:cNvPr>
          <p:cNvSpPr txBox="1"/>
          <p:nvPr/>
        </p:nvSpPr>
        <p:spPr>
          <a:xfrm>
            <a:off x="617342" y="1119587"/>
            <a:ext cx="4011255" cy="85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产品信息：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寸到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寸料盘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检测需求：识别料盘上多个条码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505" y="266284"/>
            <a:ext cx="9058943" cy="410633"/>
          </a:xfrm>
        </p:spPr>
        <p:txBody>
          <a:bodyPr/>
          <a:lstStyle/>
          <a:p>
            <a:r>
              <a:rPr lang="zh-CN" altLang="en-US" dirty="0"/>
              <a:t>成像方案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5828703"/>
              </p:ext>
            </p:extLst>
          </p:nvPr>
        </p:nvGraphicFramePr>
        <p:xfrm>
          <a:off x="1208142" y="1023560"/>
          <a:ext cx="5494557" cy="443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90">
                <a:tc>
                  <a:txBody>
                    <a:bodyPr/>
                    <a:lstStyle/>
                    <a:p>
                      <a:pPr lvl="1"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名称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型号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数量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相机</a:t>
                      </a:r>
                      <a:endParaRPr lang="zh-CN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MV-CH250-90GM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1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分辨率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</a:t>
                      </a: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120</a:t>
                      </a: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*</a:t>
                      </a: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5120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 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kern="1200" dirty="0">
                          <a:sym typeface="Helvetica Neue Light"/>
                        </a:rPr>
                        <a:t>FA</a:t>
                      </a:r>
                      <a:r>
                        <a:rPr lang="en-US" sz="1100" u="none" strike="noStrike" kern="1200" cap="none" spc="0" baseline="0" dirty="0" err="1">
                          <a:ln>
                            <a:noFill/>
                          </a:ln>
                          <a:uFillTx/>
                          <a:sym typeface="Helvetica Neue Light"/>
                        </a:rPr>
                        <a:t>镜头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u="none" strike="noStrike" kern="1200" cap="none" spc="0" baseline="0" dirty="0">
                          <a:ln>
                            <a:noFill/>
                          </a:ln>
                          <a:uFillTx/>
                          <a:sym typeface="Helvetica Neue Light"/>
                        </a:rPr>
                        <a:t>V1228-MPW2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1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光源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SPQ-500-500-CFHI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1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光源控制器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CST-DPS24240B-2T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视野大小</a:t>
                      </a: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FOV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340</a:t>
                      </a: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*</a:t>
                      </a: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340mm</a:t>
                      </a: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精度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0.0</a:t>
                      </a:r>
                      <a:r>
                        <a:rPr lang="en-US" altLang="zh-CN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67</a:t>
                      </a:r>
                      <a:r>
                        <a:rPr lang="en-US" altLang="en-US" sz="11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苹方 常规" panose="020B0300000000000000" pitchFamily="34" charset="-122"/>
                          <a:cs typeface="+mn-cs"/>
                          <a:sym typeface="Helvetica Neue Light"/>
                        </a:rPr>
                        <a:t>mm/pixel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1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苹方 常规" panose="020B0300000000000000" pitchFamily="34" charset="-122"/>
                        <a:cs typeface="+mn-cs"/>
                        <a:sym typeface="Helvetica Neue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7364730" y="1231900"/>
            <a:ext cx="4257675" cy="5026025"/>
            <a:chOff x="3109" y="1894"/>
            <a:chExt cx="6705" cy="7915"/>
          </a:xfrm>
        </p:grpSpPr>
        <p:sp>
          <p:nvSpPr>
            <p:cNvPr id="11" name="椭圆 10"/>
            <p:cNvSpPr/>
            <p:nvPr/>
          </p:nvSpPr>
          <p:spPr>
            <a:xfrm>
              <a:off x="7183" y="8224"/>
              <a:ext cx="2098" cy="96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109" y="1894"/>
              <a:ext cx="6705" cy="7915"/>
              <a:chOff x="2265" y="1788"/>
              <a:chExt cx="6705" cy="7915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3" y="1788"/>
                <a:ext cx="1294" cy="1768"/>
              </a:xfrm>
              <a:prstGeom prst="rect">
                <a:avLst/>
              </a:prstGeom>
            </p:spPr>
          </p:pic>
          <p:sp>
            <p:nvSpPr>
              <p:cNvPr id="49" name="直接连接符 29"/>
              <p:cNvSpPr/>
              <p:nvPr/>
            </p:nvSpPr>
            <p:spPr>
              <a:xfrm flipH="1" flipV="1">
                <a:off x="3443" y="8616"/>
                <a:ext cx="397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0" name="直接箭头连接符 41"/>
              <p:cNvCxnSpPr/>
              <p:nvPr/>
            </p:nvCxnSpPr>
            <p:spPr>
              <a:xfrm>
                <a:off x="4389" y="3317"/>
                <a:ext cx="19" cy="5267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55" name="圆角矩形标注 4"/>
              <p:cNvSpPr/>
              <p:nvPr/>
            </p:nvSpPr>
            <p:spPr>
              <a:xfrm>
                <a:off x="8207" y="2080"/>
                <a:ext cx="763" cy="405"/>
              </a:xfrm>
              <a:prstGeom prst="wedgeRoundRectCallout">
                <a:avLst>
                  <a:gd name="adj1" fmla="val -67431"/>
                  <a:gd name="adj2" fmla="val 10740"/>
                  <a:gd name="adj3" fmla="val 16667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solidFill>
                      <a:srgbClr val="000000"/>
                    </a:solidFill>
                  </a:rPr>
                  <a:t>相机</a:t>
                </a:r>
              </a:p>
            </p:txBody>
          </p:sp>
          <p:sp>
            <p:nvSpPr>
              <p:cNvPr id="58" name="圆角矩形标注 17"/>
              <p:cNvSpPr/>
              <p:nvPr/>
            </p:nvSpPr>
            <p:spPr>
              <a:xfrm>
                <a:off x="8207" y="2677"/>
                <a:ext cx="763" cy="405"/>
              </a:xfrm>
              <a:prstGeom prst="wedgeRoundRectCallout">
                <a:avLst>
                  <a:gd name="adj1" fmla="val -67431"/>
                  <a:gd name="adj2" fmla="val 10740"/>
                  <a:gd name="adj3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solidFill>
                      <a:srgbClr val="000000"/>
                    </a:solidFill>
                  </a:rPr>
                  <a:t>镜头</a:t>
                </a:r>
              </a:p>
            </p:txBody>
          </p:sp>
          <p:sp>
            <p:nvSpPr>
              <p:cNvPr id="59" name="直接连接符 26"/>
              <p:cNvSpPr/>
              <p:nvPr/>
            </p:nvSpPr>
            <p:spPr>
              <a:xfrm>
                <a:off x="3519" y="3358"/>
                <a:ext cx="4262" cy="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eaLnBrk="0" hangingPunc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V="1">
                <a:off x="7302" y="2879"/>
                <a:ext cx="18" cy="5737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34"/>
              <p:cNvSpPr/>
              <p:nvPr/>
            </p:nvSpPr>
            <p:spPr>
              <a:xfrm>
                <a:off x="2265" y="5857"/>
                <a:ext cx="1826" cy="4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  <a:sym typeface="Century Schoolbook" panose="02040604050505020304" pitchFamily="18" charset="0"/>
                  </a:rPr>
                  <a:t>330±20mm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  <a:sym typeface="Century Schoolbook" panose="020406040505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901" y="9107"/>
                <a:ext cx="880" cy="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vertOverflow="overflow" horzOverflow="overflow" vert="horz" wrap="non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产品</a:t>
                </a:r>
              </a:p>
            </p:txBody>
          </p:sp>
          <p:sp>
            <p:nvSpPr>
              <p:cNvPr id="22" name="文本框 34"/>
              <p:cNvSpPr/>
              <p:nvPr/>
            </p:nvSpPr>
            <p:spPr>
              <a:xfrm>
                <a:off x="5489" y="6760"/>
                <a:ext cx="1669" cy="4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  <a:sym typeface="Century Schoolbook" panose="02040604050505020304" pitchFamily="18" charset="0"/>
                  </a:rPr>
                  <a:t>80±20mm</a:t>
                </a:r>
                <a:endPara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  <a:sym typeface="Century Schoolbook" panose="02040604050505020304" pitchFamily="18" charset="0"/>
                </a:endParaRPr>
              </a:p>
            </p:txBody>
          </p:sp>
        </p:grpSp>
        <p:cxnSp>
          <p:nvCxnSpPr>
            <p:cNvPr id="14" name="直接箭头连接符 41"/>
            <p:cNvCxnSpPr/>
            <p:nvPr/>
          </p:nvCxnSpPr>
          <p:spPr>
            <a:xfrm>
              <a:off x="6208" y="6885"/>
              <a:ext cx="10" cy="186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6" name="直接连接符 26"/>
          <p:cNvSpPr/>
          <p:nvPr/>
        </p:nvSpPr>
        <p:spPr>
          <a:xfrm>
            <a:off x="9086850" y="4378960"/>
            <a:ext cx="2051050" cy="1016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9626600" y="4064635"/>
            <a:ext cx="1752600" cy="304800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9"/>
          <p:cNvSpPr txBox="1"/>
          <p:nvPr/>
        </p:nvSpPr>
        <p:spPr>
          <a:xfrm>
            <a:off x="4865280" y="3114973"/>
            <a:ext cx="2451467" cy="923627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1000"/>
              </a:spcBef>
              <a:buNone/>
              <a:defRPr/>
            </a:pPr>
            <a:r>
              <a:rPr kumimoji="1" lang="zh-CN" alt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谢谢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9fbb30a-d4d1-4140-bd36-fe98c71a4f2a}"/>
</p:tagLst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宽屏</PresentationFormat>
  <Paragraphs>147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3_Office 主题</vt:lpstr>
      <vt:lpstr>4_Office 主题</vt:lpstr>
      <vt:lpstr>2_White</vt:lpstr>
      <vt:lpstr>PowerPoint 演示文稿</vt:lpstr>
      <vt:lpstr>PowerPoint 演示文稿</vt:lpstr>
      <vt:lpstr>成像方案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未知用户</cp:lastModifiedBy>
  <cp:revision>6701</cp:revision>
  <cp:lastPrinted>2019-01-19T16:23:00Z</cp:lastPrinted>
  <dcterms:created xsi:type="dcterms:W3CDTF">2018-03-16T13:53:00Z</dcterms:created>
  <dcterms:modified xsi:type="dcterms:W3CDTF">2021-11-29T02:53:48Z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6B6CA417DECB4E9E87B89C523C417554</vt:lpwstr>
  </property>
</Properties>
</file>