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 id="2147483690" r:id="rId4"/>
    <p:sldMasterId id="2147483711" r:id="rId5"/>
    <p:sldMasterId id="2147483732" r:id="rId6"/>
    <p:sldMasterId id="2147483753" r:id="rId7"/>
    <p:sldMasterId id="2147483774" r:id="rId8"/>
    <p:sldMasterId id="2147483795" r:id="rId9"/>
    <p:sldMasterId id="2147483816" r:id="rId10"/>
  </p:sldMasterIdLst>
  <p:sldIdLst>
    <p:sldId id="265" r:id="rId11"/>
    <p:sldId id="266" r:id="rId12"/>
    <p:sldId id="273" r:id="rId13"/>
    <p:sldId id="272" r:id="rId14"/>
    <p:sldId id="277" r:id="rId15"/>
    <p:sldId id="276" r:id="rId16"/>
    <p:sldId id="278" r:id="rId17"/>
    <p:sldId id="281" r:id="rId18"/>
    <p:sldId id="279" r:id="rId19"/>
    <p:sldId id="286" r:id="rId20"/>
    <p:sldId id="282" r:id="rId21"/>
    <p:sldId id="280" r:id="rId22"/>
    <p:sldId id="26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1E24"/>
    <a:srgbClr val="043E6F"/>
    <a:srgbClr val="133153"/>
    <a:srgbClr val="2EB7EB"/>
    <a:srgbClr val="134077"/>
    <a:srgbClr val="14222F"/>
    <a:srgbClr val="E6E6E6"/>
    <a:srgbClr val="899097"/>
    <a:srgbClr val="9F1F25"/>
    <a:srgbClr val="2148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4" autoAdjust="0"/>
    <p:restoredTop sz="94660"/>
  </p:normalViewPr>
  <p:slideViewPr>
    <p:cSldViewPr snapToGrid="0">
      <p:cViewPr>
        <p:scale>
          <a:sx n="125" d="100"/>
          <a:sy n="125" d="100"/>
        </p:scale>
        <p:origin x="704"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5" Type="http://schemas.openxmlformats.org/officeDocument/2006/relationships/image" Target="../media/image11.jpe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结束页（英文logo）">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39" name="图形 38"/>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91611" y="256301"/>
            <a:ext cx="1468286" cy="199114"/>
          </a:xfrm>
          <a:prstGeom prst="rect">
            <a:avLst/>
          </a:prstGeom>
        </p:spPr>
      </p:pic>
      <p:grpSp>
        <p:nvGrpSpPr>
          <p:cNvPr id="33" name="组合 32"/>
          <p:cNvGrpSpPr/>
          <p:nvPr userDrawn="1"/>
        </p:nvGrpSpPr>
        <p:grpSpPr>
          <a:xfrm>
            <a:off x="579143" y="5607843"/>
            <a:ext cx="10677315" cy="945357"/>
            <a:chOff x="579143" y="5607843"/>
            <a:chExt cx="10677315" cy="945357"/>
          </a:xfrm>
        </p:grpSpPr>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sp>
          <p:nvSpPr>
            <p:cNvPr id="35" name="文本框 34"/>
            <p:cNvSpPr txBox="1"/>
            <p:nvPr userDrawn="1"/>
          </p:nvSpPr>
          <p:spPr>
            <a:xfrm>
              <a:off x="1917395" y="6011272"/>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cxnSp>
          <p:nvCxnSpPr>
            <p:cNvPr id="36" name="直接连接符 35"/>
            <p:cNvCxnSpPr/>
            <p:nvPr userDrawn="1"/>
          </p:nvCxnSpPr>
          <p:spPr>
            <a:xfrm>
              <a:off x="1816167"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37" name="文本框 36"/>
            <p:cNvSpPr txBox="1"/>
            <p:nvPr userDrawn="1"/>
          </p:nvSpPr>
          <p:spPr>
            <a:xfrm>
              <a:off x="3156050" y="6011272"/>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cxnSp>
          <p:nvCxnSpPr>
            <p:cNvPr id="38" name="直接连接符 37"/>
            <p:cNvCxnSpPr/>
            <p:nvPr userDrawn="1"/>
          </p:nvCxnSpPr>
          <p:spPr>
            <a:xfrm>
              <a:off x="30548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68" name="文本框 67"/>
            <p:cNvSpPr txBox="1"/>
            <p:nvPr userDrawn="1"/>
          </p:nvSpPr>
          <p:spPr>
            <a:xfrm>
              <a:off x="4298524" y="6011272"/>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cxnSp>
          <p:nvCxnSpPr>
            <p:cNvPr id="69" name="直接连接符 68"/>
            <p:cNvCxnSpPr/>
            <p:nvPr userDrawn="1"/>
          </p:nvCxnSpPr>
          <p:spPr>
            <a:xfrm>
              <a:off x="419729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0" name="文本框 69"/>
            <p:cNvSpPr txBox="1"/>
            <p:nvPr userDrawn="1"/>
          </p:nvSpPr>
          <p:spPr>
            <a:xfrm>
              <a:off x="5415350" y="6011272"/>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cxnSp>
          <p:nvCxnSpPr>
            <p:cNvPr id="71" name="直接连接符 70"/>
            <p:cNvCxnSpPr/>
            <p:nvPr userDrawn="1"/>
          </p:nvCxnSpPr>
          <p:spPr>
            <a:xfrm>
              <a:off x="5314122"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2" name="文本框 71"/>
            <p:cNvSpPr txBox="1"/>
            <p:nvPr userDrawn="1"/>
          </p:nvSpPr>
          <p:spPr>
            <a:xfrm>
              <a:off x="6429584" y="6011272"/>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cxnSp>
          <p:nvCxnSpPr>
            <p:cNvPr id="73" name="直接连接符 72"/>
            <p:cNvCxnSpPr/>
            <p:nvPr userDrawn="1"/>
          </p:nvCxnSpPr>
          <p:spPr>
            <a:xfrm>
              <a:off x="6328356"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4" name="文本框 73"/>
            <p:cNvSpPr txBox="1"/>
            <p:nvPr userDrawn="1"/>
          </p:nvSpPr>
          <p:spPr>
            <a:xfrm>
              <a:off x="7408552" y="6011272"/>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cxnSp>
          <p:nvCxnSpPr>
            <p:cNvPr id="75" name="直接连接符 74"/>
            <p:cNvCxnSpPr/>
            <p:nvPr userDrawn="1"/>
          </p:nvCxnSpPr>
          <p:spPr>
            <a:xfrm>
              <a:off x="7307324"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6" name="文本框 75"/>
            <p:cNvSpPr txBox="1"/>
            <p:nvPr userDrawn="1"/>
          </p:nvSpPr>
          <p:spPr>
            <a:xfrm>
              <a:off x="8583087" y="6011272"/>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cxnSp>
          <p:nvCxnSpPr>
            <p:cNvPr id="77" name="直接连接符 76"/>
            <p:cNvCxnSpPr/>
            <p:nvPr userDrawn="1"/>
          </p:nvCxnSpPr>
          <p:spPr>
            <a:xfrm>
              <a:off x="8481859"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78" name="文本框 77"/>
            <p:cNvSpPr txBox="1"/>
            <p:nvPr userDrawn="1"/>
          </p:nvSpPr>
          <p:spPr>
            <a:xfrm>
              <a:off x="9777106" y="6011272"/>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cxnSp>
          <p:nvCxnSpPr>
            <p:cNvPr id="79" name="直接连接符 78"/>
            <p:cNvCxnSpPr/>
            <p:nvPr userDrawn="1"/>
          </p:nvCxnSpPr>
          <p:spPr>
            <a:xfrm>
              <a:off x="9701278"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sp>
          <p:nvSpPr>
            <p:cNvPr id="80" name="文本框 79"/>
            <p:cNvSpPr txBox="1"/>
            <p:nvPr userDrawn="1"/>
          </p:nvSpPr>
          <p:spPr>
            <a:xfrm>
              <a:off x="10693803" y="6011272"/>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cxnSp>
          <p:nvCxnSpPr>
            <p:cNvPr id="81" name="直接连接符 80"/>
            <p:cNvCxnSpPr/>
            <p:nvPr userDrawn="1"/>
          </p:nvCxnSpPr>
          <p:spPr>
            <a:xfrm>
              <a:off x="10617975" y="604828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1" name="图形 10"/>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6355" y="295787"/>
            <a:ext cx="1985962" cy="209049"/>
          </a:xfrm>
          <a:prstGeom prst="rect">
            <a:avLst/>
          </a:prstGeom>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28081" y="-14074"/>
            <a:ext cx="12248163" cy="6886148"/>
          </a:xfrm>
          <a:prstGeom prst="rect">
            <a:avLst/>
          </a:prstGeom>
        </p:spPr>
      </p:pic>
      <p:sp>
        <p:nvSpPr>
          <p:cNvPr id="2" name="标题 1"/>
          <p:cNvSpPr>
            <a:spLocks noGrp="1"/>
          </p:cNvSpPr>
          <p:nvPr>
            <p:ph type="ctrTitle"/>
          </p:nvPr>
        </p:nvSpPr>
        <p:spPr>
          <a:xfrm>
            <a:off x="956311" y="2466601"/>
            <a:ext cx="11165839" cy="830997"/>
          </a:xfrm>
        </p:spPr>
        <p:txBody>
          <a:bodyPr lIns="0" tIns="0" rIns="0" bIns="0" anchor="ctr">
            <a:spAutoFit/>
          </a:bodyPr>
          <a:lstStyle>
            <a:lvl1pPr algn="l">
              <a:defRPr lang="zh-CN" altLang="en-US" sz="6000" dirty="0">
                <a:solidFill>
                  <a:srgbClr val="9E1E24"/>
                </a:solidFill>
              </a:defRPr>
            </a:lvl1pPr>
          </a:lstStyle>
          <a:p>
            <a:pPr lvl="0"/>
            <a:r>
              <a:rPr lang="zh-CN" altLang="en-US" dirty="0"/>
              <a:t>单击此处编辑母版标题样式</a:t>
            </a:r>
            <a:endParaRPr lang="zh-CN" altLang="en-US" dirty="0"/>
          </a:p>
        </p:txBody>
      </p:sp>
      <p:sp>
        <p:nvSpPr>
          <p:cNvPr id="3" name="副标题 2"/>
          <p:cNvSpPr>
            <a:spLocks noGrp="1"/>
          </p:cNvSpPr>
          <p:nvPr>
            <p:ph type="subTitle" idx="1"/>
          </p:nvPr>
        </p:nvSpPr>
        <p:spPr>
          <a:xfrm>
            <a:off x="956312" y="3446901"/>
            <a:ext cx="11165838" cy="639620"/>
          </a:xfrm>
        </p:spPr>
        <p:txBody>
          <a:bodyPr anchor="ctr"/>
          <a:lstStyle>
            <a:lvl1pPr marL="0" indent="0" algn="l">
              <a:buNone/>
              <a:defRPr sz="2800">
                <a:solidFill>
                  <a:srgbClr val="043E6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3586" y="296424"/>
            <a:ext cx="1532161" cy="207776"/>
          </a:xfrm>
          <a:prstGeom prst="rect">
            <a:avLst/>
          </a:prstGeom>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目录幻灯片">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pic>
        <p:nvPicPr>
          <p:cNvPr id="25" name="图形 24"/>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5089"/>
            <a:ext cx="1807105" cy="190222"/>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目录幻灯片（英文logo）">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 y="1714"/>
            <a:ext cx="12191996" cy="6854571"/>
          </a:xfrm>
          <a:prstGeom prst="rect">
            <a:avLst/>
          </a:prstGeom>
        </p:spPr>
      </p:pic>
      <p:sp>
        <p:nvSpPr>
          <p:cNvPr id="11" name="文本占位符 10"/>
          <p:cNvSpPr>
            <a:spLocks noGrp="1"/>
          </p:cNvSpPr>
          <p:nvPr>
            <p:ph type="body" sz="quarter" idx="10" hasCustomPrompt="1"/>
          </p:nvPr>
        </p:nvSpPr>
        <p:spPr>
          <a:xfrm>
            <a:off x="6277610"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01</a:t>
            </a:r>
            <a:endParaRPr lang="zh-CN" altLang="en-US" dirty="0"/>
          </a:p>
        </p:txBody>
      </p:sp>
      <p:sp>
        <p:nvSpPr>
          <p:cNvPr id="12" name="文本框 11"/>
          <p:cNvSpPr txBox="1"/>
          <p:nvPr userDrawn="1"/>
        </p:nvSpPr>
        <p:spPr>
          <a:xfrm>
            <a:off x="6154844" y="1717887"/>
            <a:ext cx="897682" cy="538609"/>
          </a:xfrm>
          <a:prstGeom prst="rect">
            <a:avLst/>
          </a:prstGeom>
          <a:noFill/>
        </p:spPr>
        <p:txBody>
          <a:bodyPr wrap="none" lIns="0" tIns="0" rIns="0" bIns="0" rtlCol="0">
            <a:spAutoFit/>
          </a:bodyPr>
          <a:lstStyle/>
          <a:p>
            <a:r>
              <a:rPr lang="zh-CN" altLang="en-US" sz="3500" kern="1900" dirty="0">
                <a:solidFill>
                  <a:srgbClr val="043E6F"/>
                </a:solidFill>
                <a:latin typeface="微软雅黑" panose="020B0503020204020204" pitchFamily="34" charset="-122"/>
                <a:ea typeface="微软雅黑" panose="020B0503020204020204" pitchFamily="34" charset="-122"/>
              </a:rPr>
              <a:t>目录</a:t>
            </a:r>
            <a:endParaRPr lang="zh-CN" altLang="en-US" sz="3500" kern="1900" dirty="0">
              <a:solidFill>
                <a:srgbClr val="043E6F"/>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77610" y="3213099"/>
            <a:ext cx="160866" cy="45719"/>
          </a:xfrm>
          <a:prstGeom prst="rect">
            <a:avLst/>
          </a:prstGeom>
          <a:solidFill>
            <a:srgbClr val="043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ndParaRPr>
          </a:p>
        </p:txBody>
      </p:sp>
      <p:sp>
        <p:nvSpPr>
          <p:cNvPr id="47" name="文本占位符 46"/>
          <p:cNvSpPr>
            <a:spLocks noGrp="1"/>
          </p:cNvSpPr>
          <p:nvPr>
            <p:ph type="body" sz="quarter" idx="11" hasCustomPrompt="1"/>
          </p:nvPr>
        </p:nvSpPr>
        <p:spPr>
          <a:xfrm>
            <a:off x="7164965"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49" name="文本占位符 46"/>
          <p:cNvSpPr>
            <a:spLocks noGrp="1"/>
          </p:cNvSpPr>
          <p:nvPr>
            <p:ph type="body" sz="quarter" idx="12" hasCustomPrompt="1"/>
          </p:nvPr>
        </p:nvSpPr>
        <p:spPr>
          <a:xfrm>
            <a:off x="7164970"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0" name="文本占位符 10"/>
          <p:cNvSpPr>
            <a:spLocks noGrp="1"/>
          </p:cNvSpPr>
          <p:nvPr>
            <p:ph type="body" sz="quarter" idx="13" hasCustomPrompt="1"/>
          </p:nvPr>
        </p:nvSpPr>
        <p:spPr>
          <a:xfrm>
            <a:off x="6277610"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02</a:t>
            </a:r>
            <a:endParaRPr lang="zh-CN" altLang="en-US" dirty="0"/>
          </a:p>
        </p:txBody>
      </p:sp>
      <p:sp>
        <p:nvSpPr>
          <p:cNvPr id="51" name="文本占位符 46"/>
          <p:cNvSpPr>
            <a:spLocks noGrp="1"/>
          </p:cNvSpPr>
          <p:nvPr>
            <p:ph type="body" sz="quarter" idx="14" hasCustomPrompt="1"/>
          </p:nvPr>
        </p:nvSpPr>
        <p:spPr>
          <a:xfrm>
            <a:off x="7164965"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2" name="文本占位符 46"/>
          <p:cNvSpPr>
            <a:spLocks noGrp="1"/>
          </p:cNvSpPr>
          <p:nvPr>
            <p:ph type="body" sz="quarter" idx="15" hasCustomPrompt="1"/>
          </p:nvPr>
        </p:nvSpPr>
        <p:spPr>
          <a:xfrm>
            <a:off x="7164970"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3" name="文本占位符 10"/>
          <p:cNvSpPr>
            <a:spLocks noGrp="1"/>
          </p:cNvSpPr>
          <p:nvPr>
            <p:ph type="body" sz="quarter" idx="16" hasCustomPrompt="1"/>
          </p:nvPr>
        </p:nvSpPr>
        <p:spPr>
          <a:xfrm>
            <a:off x="6277610"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03</a:t>
            </a:r>
            <a:endParaRPr lang="zh-CN" altLang="en-US" dirty="0"/>
          </a:p>
        </p:txBody>
      </p:sp>
      <p:sp>
        <p:nvSpPr>
          <p:cNvPr id="54" name="文本占位符 46"/>
          <p:cNvSpPr>
            <a:spLocks noGrp="1"/>
          </p:cNvSpPr>
          <p:nvPr>
            <p:ph type="body" sz="quarter" idx="17" hasCustomPrompt="1"/>
          </p:nvPr>
        </p:nvSpPr>
        <p:spPr>
          <a:xfrm>
            <a:off x="7164965"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5" name="文本占位符 46"/>
          <p:cNvSpPr>
            <a:spLocks noGrp="1"/>
          </p:cNvSpPr>
          <p:nvPr>
            <p:ph type="body" sz="quarter" idx="18" hasCustomPrompt="1"/>
          </p:nvPr>
        </p:nvSpPr>
        <p:spPr>
          <a:xfrm>
            <a:off x="7164970"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6" name="文本占位符 10"/>
          <p:cNvSpPr>
            <a:spLocks noGrp="1"/>
          </p:cNvSpPr>
          <p:nvPr>
            <p:ph type="body" sz="quarter" idx="19" hasCustomPrompt="1"/>
          </p:nvPr>
        </p:nvSpPr>
        <p:spPr>
          <a:xfrm>
            <a:off x="9131719" y="3790949"/>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04</a:t>
            </a:r>
            <a:endParaRPr lang="zh-CN" altLang="en-US" dirty="0"/>
          </a:p>
        </p:txBody>
      </p:sp>
      <p:sp>
        <p:nvSpPr>
          <p:cNvPr id="57" name="文本占位符 46"/>
          <p:cNvSpPr>
            <a:spLocks noGrp="1"/>
          </p:cNvSpPr>
          <p:nvPr>
            <p:ph type="body" sz="quarter" idx="20" hasCustomPrompt="1"/>
          </p:nvPr>
        </p:nvSpPr>
        <p:spPr>
          <a:xfrm>
            <a:off x="9979124" y="3747420"/>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58" name="文本占位符 46"/>
          <p:cNvSpPr>
            <a:spLocks noGrp="1"/>
          </p:cNvSpPr>
          <p:nvPr>
            <p:ph type="body" sz="quarter" idx="21" hasCustomPrompt="1"/>
          </p:nvPr>
        </p:nvSpPr>
        <p:spPr>
          <a:xfrm>
            <a:off x="9979129" y="4147665"/>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59" name="文本占位符 10"/>
          <p:cNvSpPr>
            <a:spLocks noGrp="1"/>
          </p:cNvSpPr>
          <p:nvPr>
            <p:ph type="body" sz="quarter" idx="22" hasCustomPrompt="1"/>
          </p:nvPr>
        </p:nvSpPr>
        <p:spPr>
          <a:xfrm>
            <a:off x="9131719" y="4650857"/>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05</a:t>
            </a:r>
            <a:endParaRPr lang="zh-CN" altLang="en-US" dirty="0"/>
          </a:p>
        </p:txBody>
      </p:sp>
      <p:sp>
        <p:nvSpPr>
          <p:cNvPr id="60" name="文本占位符 46"/>
          <p:cNvSpPr>
            <a:spLocks noGrp="1"/>
          </p:cNvSpPr>
          <p:nvPr>
            <p:ph type="body" sz="quarter" idx="23" hasCustomPrompt="1"/>
          </p:nvPr>
        </p:nvSpPr>
        <p:spPr>
          <a:xfrm>
            <a:off x="9979124" y="4607328"/>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1" name="文本占位符 46"/>
          <p:cNvSpPr>
            <a:spLocks noGrp="1"/>
          </p:cNvSpPr>
          <p:nvPr>
            <p:ph type="body" sz="quarter" idx="24" hasCustomPrompt="1"/>
          </p:nvPr>
        </p:nvSpPr>
        <p:spPr>
          <a:xfrm>
            <a:off x="9979129" y="5007573"/>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sp>
        <p:nvSpPr>
          <p:cNvPr id="62" name="文本占位符 10"/>
          <p:cNvSpPr>
            <a:spLocks noGrp="1"/>
          </p:cNvSpPr>
          <p:nvPr>
            <p:ph type="body" sz="quarter" idx="25" hasCustomPrompt="1"/>
          </p:nvPr>
        </p:nvSpPr>
        <p:spPr>
          <a:xfrm>
            <a:off x="9131719" y="5501001"/>
            <a:ext cx="710421" cy="588115"/>
          </a:xfrm>
        </p:spPr>
        <p:txBody>
          <a:bodyPr anchor="ctr">
            <a:normAutofit/>
          </a:bodyPr>
          <a:lstStyle>
            <a:lvl1pPr algn="l">
              <a:buNone/>
              <a:defRPr sz="3000" b="1">
                <a:solidFill>
                  <a:srgbClr val="9E1E24"/>
                </a:solidFill>
                <a:latin typeface="微软雅黑" panose="020B0503020204020204" pitchFamily="34" charset="-122"/>
                <a:ea typeface="微软雅黑" panose="020B0503020204020204" pitchFamily="34" charset="-122"/>
                <a:cs typeface="Calibri" panose="020F0502020204030204" pitchFamily="34" charset="0"/>
              </a:defRPr>
            </a:lvl1pPr>
          </a:lstStyle>
          <a:p>
            <a:pPr lvl="0"/>
            <a:r>
              <a:rPr lang="en-US" altLang="zh-CN" dirty="0"/>
              <a:t>06</a:t>
            </a:r>
            <a:endParaRPr lang="zh-CN" altLang="en-US" dirty="0"/>
          </a:p>
        </p:txBody>
      </p:sp>
      <p:sp>
        <p:nvSpPr>
          <p:cNvPr id="63" name="文本占位符 46"/>
          <p:cNvSpPr>
            <a:spLocks noGrp="1"/>
          </p:cNvSpPr>
          <p:nvPr>
            <p:ph type="body" sz="quarter" idx="26" hasCustomPrompt="1"/>
          </p:nvPr>
        </p:nvSpPr>
        <p:spPr>
          <a:xfrm>
            <a:off x="9979124" y="5457472"/>
            <a:ext cx="1640702" cy="307793"/>
          </a:xfrm>
        </p:spPr>
        <p:txBody>
          <a:bodyPr anchor="ctr">
            <a:normAutofit/>
          </a:bodyPr>
          <a:lstStyle>
            <a:lvl1pPr>
              <a:buNone/>
              <a:defRPr sz="1600">
                <a:solidFill>
                  <a:srgbClr val="043E6F"/>
                </a:solidFill>
                <a:latin typeface="+mj-ea"/>
                <a:ea typeface="+mj-ea"/>
              </a:defRPr>
            </a:lvl1pPr>
          </a:lstStyle>
          <a:p>
            <a:pPr lvl="0"/>
            <a:r>
              <a:rPr lang="zh-CN" altLang="en-US" dirty="0"/>
              <a:t>预设版式</a:t>
            </a:r>
            <a:endParaRPr lang="zh-CN" altLang="en-US" dirty="0"/>
          </a:p>
        </p:txBody>
      </p:sp>
      <p:sp>
        <p:nvSpPr>
          <p:cNvPr id="64" name="文本占位符 46"/>
          <p:cNvSpPr>
            <a:spLocks noGrp="1"/>
          </p:cNvSpPr>
          <p:nvPr>
            <p:ph type="body" sz="quarter" idx="27" hasCustomPrompt="1"/>
          </p:nvPr>
        </p:nvSpPr>
        <p:spPr>
          <a:xfrm>
            <a:off x="9979129" y="5857717"/>
            <a:ext cx="1640697" cy="237761"/>
          </a:xfrm>
        </p:spPr>
        <p:txBody>
          <a:bodyPr anchor="ctr">
            <a:normAutofit/>
          </a:bodyPr>
          <a:lstStyle>
            <a:lvl1pPr>
              <a:buNone/>
              <a:defRPr sz="1000">
                <a:solidFill>
                  <a:srgbClr val="043E6F"/>
                </a:solidFill>
                <a:latin typeface="+mj-ea"/>
                <a:ea typeface="+mj-ea"/>
              </a:defRPr>
            </a:lvl1pPr>
          </a:lstStyle>
          <a:p>
            <a:pPr lvl="0"/>
            <a:r>
              <a:rPr lang="zh-CN" altLang="en-US" dirty="0"/>
              <a:t>行业领先的新一代视觉</a:t>
            </a:r>
            <a:r>
              <a:rPr lang="en-US" altLang="zh-CN" dirty="0"/>
              <a:t>AI</a:t>
            </a:r>
            <a:endParaRPr lang="zh-CN" altLang="en-US" dirty="0"/>
          </a:p>
        </p:txBody>
      </p:sp>
      <p:pic>
        <p:nvPicPr>
          <p:cNvPr id="24" name="图形 23"/>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93171" y="6198061"/>
            <a:ext cx="1468286" cy="199114"/>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509" y="339724"/>
            <a:ext cx="1799191" cy="186123"/>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过渡页（英文logo）">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4230" y="4092"/>
            <a:ext cx="12183539" cy="6849815"/>
          </a:xfrm>
          <a:prstGeom prst="rect">
            <a:avLst/>
          </a:prstGeom>
        </p:spPr>
      </p:pic>
      <p:sp>
        <p:nvSpPr>
          <p:cNvPr id="5" name="文本占位符 4"/>
          <p:cNvSpPr>
            <a:spLocks noGrp="1"/>
          </p:cNvSpPr>
          <p:nvPr>
            <p:ph type="body" sz="quarter" idx="10" hasCustomPrompt="1"/>
          </p:nvPr>
        </p:nvSpPr>
        <p:spPr>
          <a:xfrm>
            <a:off x="8936038" y="50625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sp>
        <p:nvSpPr>
          <p:cNvPr id="8" name="文本占位符 4"/>
          <p:cNvSpPr>
            <a:spLocks noGrp="1"/>
          </p:cNvSpPr>
          <p:nvPr>
            <p:ph type="body" sz="quarter" idx="11" hasCustomPrompt="1"/>
          </p:nvPr>
        </p:nvSpPr>
        <p:spPr>
          <a:xfrm>
            <a:off x="8936038" y="5545139"/>
            <a:ext cx="2354262" cy="524134"/>
          </a:xfrm>
        </p:spPr>
        <p:txBody>
          <a:bodyPr anchor="ctr"/>
          <a:lstStyle>
            <a:lvl1pPr>
              <a:buFontTx/>
              <a:buNone/>
              <a:defRPr b="1">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6" name="图形 5"/>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8140" y="312521"/>
            <a:ext cx="1518643" cy="207775"/>
          </a:xfrm>
          <a:prstGeom prst="rect">
            <a:avLst/>
          </a:prstGeom>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标题+内容（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标题+内容（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内容占位符 2"/>
          <p:cNvSpPr>
            <a:spLocks noGrp="1"/>
          </p:cNvSpPr>
          <p:nvPr>
            <p:ph idx="1"/>
          </p:nvPr>
        </p:nvSpPr>
        <p:spPr>
          <a:xfrm>
            <a:off x="323849" y="1018096"/>
            <a:ext cx="11572875" cy="5570664"/>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仅标题（右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5" name="图形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仅标题（右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440923"/>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空白页（右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74689" y="115931"/>
            <a:ext cx="1783658" cy="187754"/>
          </a:xfrm>
          <a:prstGeom prst="rect">
            <a:avLst/>
          </a:prstGeom>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空白页（右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90061" y="110251"/>
            <a:ext cx="1468286" cy="199114"/>
          </a:xfrm>
          <a:prstGeom prst="rect">
            <a:avLst/>
          </a:prstGeom>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标题和内容（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10" name="图形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标题和内容（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849" y="1266013"/>
            <a:ext cx="11572875" cy="5233992"/>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仅标题（左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6" name="图形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左英文logo）">
    <p:spTree>
      <p:nvGrpSpPr>
        <p:cNvPr id="1" name=""/>
        <p:cNvGrpSpPr/>
        <p:nvPr/>
      </p:nvGrpSpPr>
      <p:grpSpPr>
        <a:xfrm>
          <a:off x="0" y="0"/>
          <a:ext cx="0" cy="0"/>
          <a:chOff x="0" y="0"/>
          <a:chExt cx="0" cy="0"/>
        </a:xfrm>
      </p:grpSpPr>
      <p:sp>
        <p:nvSpPr>
          <p:cNvPr id="2" name="标题 1"/>
          <p:cNvSpPr>
            <a:spLocks noGrp="1"/>
          </p:cNvSpPr>
          <p:nvPr>
            <p:ph type="title"/>
          </p:nvPr>
        </p:nvSpPr>
        <p:spPr>
          <a:xfrm>
            <a:off x="323849" y="691478"/>
            <a:ext cx="11572875" cy="443198"/>
          </a:xfrm>
        </p:spPr>
        <p:txBody>
          <a:bodyPr/>
          <a:lstStyle>
            <a:lvl1pPr>
              <a:defRPr sz="3200">
                <a:solidFill>
                  <a:srgbClr val="043E6F"/>
                </a:solidFill>
              </a:defRPr>
            </a:lvl1pPr>
          </a:lstStyle>
          <a:p>
            <a:r>
              <a:rPr lang="zh-CN" altLang="en-US" dirty="0"/>
              <a:t>单击此处编辑母版标题样式</a:t>
            </a:r>
            <a:endParaRPr lang="zh-CN" altLang="en-US" dirty="0"/>
          </a:p>
        </p:txBody>
      </p:sp>
      <p:sp>
        <p:nvSpPr>
          <p:cNvPr id="8" name="文本占位符 8"/>
          <p:cNvSpPr>
            <a:spLocks noGrp="1"/>
          </p:cNvSpPr>
          <p:nvPr>
            <p:ph type="body" sz="quarter" idx="10" hasCustomPrompt="1"/>
          </p:nvPr>
        </p:nvSpPr>
        <p:spPr>
          <a:xfrm>
            <a:off x="9630363" y="108155"/>
            <a:ext cx="2105025" cy="247650"/>
          </a:xfrm>
        </p:spPr>
        <p:txBody>
          <a:bodyPr lIns="0" tIns="0" rIns="0" bIns="0">
            <a:noAutofit/>
          </a:bodyPr>
          <a:lstStyle>
            <a:lvl1pPr algn="r">
              <a:buNone/>
              <a:defRPr sz="1400">
                <a:solidFill>
                  <a:srgbClr val="9E1E24"/>
                </a:solidFill>
                <a:latin typeface="微软雅黑" panose="020B0503020204020204" pitchFamily="34" charset="-122"/>
                <a:ea typeface="微软雅黑" panose="020B0503020204020204" pitchFamily="34" charset="-122"/>
              </a:defRPr>
            </a:lvl1pPr>
          </a:lstStyle>
          <a:p>
            <a:pPr lvl="0"/>
            <a:r>
              <a:rPr lang="zh-CN" altLang="en-US" dirty="0"/>
              <a:t>节标题</a:t>
            </a:r>
            <a:endParaRPr lang="zh-CN" altLang="en-US" dirty="0"/>
          </a:p>
        </p:txBody>
      </p:sp>
      <p:sp>
        <p:nvSpPr>
          <p:cNvPr id="7" name="矩形 6"/>
          <p:cNvSpPr/>
          <p:nvPr userDrawn="1"/>
        </p:nvSpPr>
        <p:spPr>
          <a:xfrm>
            <a:off x="11821878" y="0"/>
            <a:ext cx="45719" cy="108155"/>
          </a:xfrm>
          <a:prstGeom prst="rect">
            <a:avLst/>
          </a:prstGeom>
          <a:solidFill>
            <a:srgbClr val="89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空白页（左logo）">
    <p:spTree>
      <p:nvGrpSpPr>
        <p:cNvPr id="1" name=""/>
        <p:cNvGrpSpPr/>
        <p:nvPr/>
      </p:nvGrpSpPr>
      <p:grpSpPr>
        <a:xfrm>
          <a:off x="0" y="0"/>
          <a:ext cx="0" cy="0"/>
          <a:chOff x="0" y="0"/>
          <a:chExt cx="0" cy="0"/>
        </a:xfrm>
      </p:grpSpPr>
      <p:pic>
        <p:nvPicPr>
          <p:cNvPr id="4" name="图形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8005"/>
            <a:ext cx="1840202" cy="193706"/>
          </a:xfrm>
          <a:prstGeom prst="rect">
            <a:avLst/>
          </a:prstGeom>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空白页（左英文logo）">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849" y="275301"/>
            <a:ext cx="1468286" cy="199114"/>
          </a:xfrm>
          <a:prstGeom prst="rect">
            <a:avLst/>
          </a:prstGeom>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4" name="文本占位符 2"/>
          <p:cNvSpPr>
            <a:spLocks noGrp="1"/>
          </p:cNvSpPr>
          <p:nvPr>
            <p:ph type="body" sz="quarter" idx="10" hasCustomPrompt="1"/>
          </p:nvPr>
        </p:nvSpPr>
        <p:spPr>
          <a:xfrm>
            <a:off x="0" y="2893571"/>
            <a:ext cx="12192000" cy="838200"/>
          </a:xfrm>
        </p:spPr>
        <p:txBody>
          <a:bodyPr>
            <a:noAutofit/>
          </a:bodyPr>
          <a:lstStyle>
            <a:lvl1pPr algn="ctr">
              <a:buNone/>
              <a:defRPr sz="6000" b="0">
                <a:solidFill>
                  <a:srgbClr val="043E6F"/>
                </a:solidFill>
                <a:latin typeface="微软雅黑" panose="020B0503020204020204" pitchFamily="34" charset="-122"/>
                <a:ea typeface="微软雅黑" panose="020B0503020204020204" pitchFamily="34" charset="-122"/>
              </a:defRPr>
            </a:lvl1pPr>
          </a:lstStyle>
          <a:p>
            <a:pPr lvl="0"/>
            <a:r>
              <a:rPr lang="zh-CN" altLang="en-US" dirty="0"/>
              <a:t>单击此处</a:t>
            </a:r>
            <a:endParaRPr lang="zh-CN" altLang="en-US" dirty="0"/>
          </a:p>
        </p:txBody>
      </p:sp>
      <p:pic>
        <p:nvPicPr>
          <p:cNvPr id="7" name="图形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76239" y="255631"/>
            <a:ext cx="1783658" cy="187754"/>
          </a:xfrm>
          <a:prstGeom prst="rect">
            <a:avLst/>
          </a:prstGeom>
        </p:spPr>
      </p:pic>
      <p:pic>
        <p:nvPicPr>
          <p:cNvPr id="34" name="图片 33" descr="QR 代码&#10;&#10;描述已自动生成"/>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9143" y="5607843"/>
            <a:ext cx="945357" cy="945357"/>
          </a:xfrm>
          <a:prstGeom prst="rect">
            <a:avLst/>
          </a:prstGeom>
        </p:spPr>
      </p:pic>
      <p:grpSp>
        <p:nvGrpSpPr>
          <p:cNvPr id="35" name="组合 34"/>
          <p:cNvGrpSpPr/>
          <p:nvPr userDrawn="1"/>
        </p:nvGrpSpPr>
        <p:grpSpPr>
          <a:xfrm>
            <a:off x="1816167" y="5899703"/>
            <a:ext cx="734415" cy="361636"/>
            <a:chOff x="1816167" y="5899703"/>
            <a:chExt cx="734415" cy="361636"/>
          </a:xfrm>
        </p:grpSpPr>
        <p:cxnSp>
          <p:nvCxnSpPr>
            <p:cNvPr id="36" name="直接连接符 35"/>
            <p:cNvCxnSpPr/>
            <p:nvPr userDrawn="1"/>
          </p:nvCxnSpPr>
          <p:spPr>
            <a:xfrm>
              <a:off x="1816167"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37" name="组合 36"/>
            <p:cNvGrpSpPr/>
            <p:nvPr userDrawn="1"/>
          </p:nvGrpSpPr>
          <p:grpSpPr>
            <a:xfrm>
              <a:off x="1917395" y="5899703"/>
              <a:ext cx="633187" cy="361636"/>
              <a:chOff x="1917395" y="5880466"/>
              <a:chExt cx="633187" cy="361636"/>
            </a:xfrm>
          </p:grpSpPr>
          <p:sp>
            <p:nvSpPr>
              <p:cNvPr id="38" name="文本框 37"/>
              <p:cNvSpPr txBox="1"/>
              <p:nvPr userDrawn="1"/>
            </p:nvSpPr>
            <p:spPr>
              <a:xfrm>
                <a:off x="1917395" y="6103603"/>
                <a:ext cx="63318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Hong Kong</a:t>
                </a:r>
                <a:endParaRPr lang="en-US" altLang="zh-CN" sz="900" dirty="0">
                  <a:solidFill>
                    <a:srgbClr val="2EB7EB"/>
                  </a:solidFill>
                  <a:latin typeface="+mn-lt"/>
                  <a:cs typeface="Calibri" panose="020F0502020204030204" pitchFamily="34" charset="0"/>
                </a:endParaRPr>
              </a:p>
            </p:txBody>
          </p:sp>
          <p:sp>
            <p:nvSpPr>
              <p:cNvPr id="39" name="文本框 38"/>
              <p:cNvSpPr txBox="1"/>
              <p:nvPr userDrawn="1"/>
            </p:nvSpPr>
            <p:spPr>
              <a:xfrm>
                <a:off x="1917395"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香港</a:t>
                </a:r>
                <a:endParaRPr lang="en-US" altLang="zh-CN" sz="1200" dirty="0">
                  <a:solidFill>
                    <a:srgbClr val="2EB7EB"/>
                  </a:solidFill>
                  <a:latin typeface="+mn-ea"/>
                  <a:ea typeface="+mn-ea"/>
                  <a:cs typeface="Calibri" panose="020F0502020204030204" pitchFamily="34" charset="0"/>
                </a:endParaRPr>
              </a:p>
            </p:txBody>
          </p:sp>
        </p:grpSp>
      </p:grpSp>
      <p:grpSp>
        <p:nvGrpSpPr>
          <p:cNvPr id="40" name="组合 39"/>
          <p:cNvGrpSpPr/>
          <p:nvPr userDrawn="1"/>
        </p:nvGrpSpPr>
        <p:grpSpPr>
          <a:xfrm>
            <a:off x="2842615" y="5899703"/>
            <a:ext cx="638234" cy="361636"/>
            <a:chOff x="3054822" y="5899703"/>
            <a:chExt cx="638234" cy="361636"/>
          </a:xfrm>
        </p:grpSpPr>
        <p:cxnSp>
          <p:nvCxnSpPr>
            <p:cNvPr id="41" name="直接连接符 40"/>
            <p:cNvCxnSpPr/>
            <p:nvPr userDrawn="1"/>
          </p:nvCxnSpPr>
          <p:spPr>
            <a:xfrm>
              <a:off x="30548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3156050" y="5899703"/>
              <a:ext cx="537006" cy="361636"/>
              <a:chOff x="3185064" y="5880466"/>
              <a:chExt cx="537006" cy="361636"/>
            </a:xfrm>
          </p:grpSpPr>
          <p:sp>
            <p:nvSpPr>
              <p:cNvPr id="43" name="文本框 42"/>
              <p:cNvSpPr txBox="1"/>
              <p:nvPr userDrawn="1"/>
            </p:nvSpPr>
            <p:spPr>
              <a:xfrm>
                <a:off x="3185064" y="6103603"/>
                <a:ext cx="53700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Shenzhen</a:t>
                </a:r>
                <a:endParaRPr lang="en-US" altLang="zh-CN" sz="900" dirty="0">
                  <a:solidFill>
                    <a:srgbClr val="2EB7EB"/>
                  </a:solidFill>
                  <a:latin typeface="+mn-lt"/>
                  <a:cs typeface="Calibri" panose="020F0502020204030204" pitchFamily="34" charset="0"/>
                </a:endParaRPr>
              </a:p>
            </p:txBody>
          </p:sp>
          <p:sp>
            <p:nvSpPr>
              <p:cNvPr id="44" name="文本框 43"/>
              <p:cNvSpPr txBox="1"/>
              <p:nvPr userDrawn="1"/>
            </p:nvSpPr>
            <p:spPr>
              <a:xfrm>
                <a:off x="3185064"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深圳</a:t>
                </a:r>
                <a:endParaRPr lang="en-US" altLang="zh-CN" sz="1200" dirty="0">
                  <a:solidFill>
                    <a:srgbClr val="2EB7EB"/>
                  </a:solidFill>
                  <a:latin typeface="+mn-ea"/>
                  <a:ea typeface="+mn-ea"/>
                  <a:cs typeface="Calibri" panose="020F0502020204030204" pitchFamily="34" charset="0"/>
                </a:endParaRPr>
              </a:p>
            </p:txBody>
          </p:sp>
        </p:grpSp>
      </p:grpSp>
      <p:grpSp>
        <p:nvGrpSpPr>
          <p:cNvPr id="45" name="组合 44"/>
          <p:cNvGrpSpPr/>
          <p:nvPr userDrawn="1"/>
        </p:nvGrpSpPr>
        <p:grpSpPr>
          <a:xfrm>
            <a:off x="3869063" y="5899703"/>
            <a:ext cx="612586" cy="361636"/>
            <a:chOff x="4197296" y="5899703"/>
            <a:chExt cx="612586" cy="361636"/>
          </a:xfrm>
        </p:grpSpPr>
        <p:cxnSp>
          <p:nvCxnSpPr>
            <p:cNvPr id="46" name="直接连接符 45"/>
            <p:cNvCxnSpPr/>
            <p:nvPr userDrawn="1"/>
          </p:nvCxnSpPr>
          <p:spPr>
            <a:xfrm>
              <a:off x="419729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4298524" y="5899703"/>
              <a:ext cx="511358" cy="361636"/>
              <a:chOff x="4322307" y="5880466"/>
              <a:chExt cx="511358" cy="361636"/>
            </a:xfrm>
          </p:grpSpPr>
          <p:sp>
            <p:nvSpPr>
              <p:cNvPr id="48" name="文本框 47"/>
              <p:cNvSpPr txBox="1"/>
              <p:nvPr userDrawn="1"/>
            </p:nvSpPr>
            <p:spPr>
              <a:xfrm>
                <a:off x="4322307" y="6103603"/>
                <a:ext cx="511358"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Shanghai</a:t>
                </a:r>
                <a:endParaRPr lang="en-US" altLang="zh-CN" sz="900" dirty="0">
                  <a:solidFill>
                    <a:srgbClr val="2EB7EB"/>
                  </a:solidFill>
                  <a:latin typeface="+mn-lt"/>
                  <a:cs typeface="Calibri" panose="020F0502020204030204" pitchFamily="34" charset="0"/>
                </a:endParaRPr>
              </a:p>
            </p:txBody>
          </p:sp>
          <p:sp>
            <p:nvSpPr>
              <p:cNvPr id="49" name="文本框 48"/>
              <p:cNvSpPr txBox="1"/>
              <p:nvPr userDrawn="1"/>
            </p:nvSpPr>
            <p:spPr>
              <a:xfrm>
                <a:off x="4322307"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上海</a:t>
                </a:r>
                <a:endParaRPr lang="en-US" altLang="zh-CN" sz="1200" dirty="0">
                  <a:solidFill>
                    <a:srgbClr val="2EB7EB"/>
                  </a:solidFill>
                  <a:latin typeface="+mn-ea"/>
                  <a:ea typeface="+mn-ea"/>
                  <a:cs typeface="Calibri" panose="020F0502020204030204" pitchFamily="34" charset="0"/>
                </a:endParaRPr>
              </a:p>
            </p:txBody>
          </p:sp>
        </p:grpSp>
      </p:grpSp>
      <p:grpSp>
        <p:nvGrpSpPr>
          <p:cNvPr id="50" name="组合 49"/>
          <p:cNvGrpSpPr/>
          <p:nvPr userDrawn="1"/>
        </p:nvGrpSpPr>
        <p:grpSpPr>
          <a:xfrm>
            <a:off x="4895511" y="5899703"/>
            <a:ext cx="509994" cy="361636"/>
            <a:chOff x="5314122" y="5899703"/>
            <a:chExt cx="509994" cy="361636"/>
          </a:xfrm>
        </p:grpSpPr>
        <p:cxnSp>
          <p:nvCxnSpPr>
            <p:cNvPr id="51" name="直接连接符 50"/>
            <p:cNvCxnSpPr/>
            <p:nvPr userDrawn="1"/>
          </p:nvCxnSpPr>
          <p:spPr>
            <a:xfrm>
              <a:off x="5314122"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2" name="组合 51"/>
            <p:cNvGrpSpPr/>
            <p:nvPr userDrawn="1"/>
          </p:nvGrpSpPr>
          <p:grpSpPr>
            <a:xfrm>
              <a:off x="5415350" y="5899703"/>
              <a:ext cx="408766" cy="361636"/>
              <a:chOff x="5493246" y="5880466"/>
              <a:chExt cx="408766" cy="361636"/>
            </a:xfrm>
          </p:grpSpPr>
          <p:sp>
            <p:nvSpPr>
              <p:cNvPr id="53" name="文本框 52"/>
              <p:cNvSpPr txBox="1"/>
              <p:nvPr userDrawn="1"/>
            </p:nvSpPr>
            <p:spPr>
              <a:xfrm>
                <a:off x="5493246" y="6103603"/>
                <a:ext cx="408766"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Suzhou</a:t>
                </a:r>
                <a:endParaRPr lang="en-US" altLang="zh-CN" sz="900" dirty="0">
                  <a:solidFill>
                    <a:srgbClr val="2EB7EB"/>
                  </a:solidFill>
                  <a:latin typeface="+mn-lt"/>
                  <a:cs typeface="Calibri" panose="020F0502020204030204" pitchFamily="34" charset="0"/>
                </a:endParaRPr>
              </a:p>
            </p:txBody>
          </p:sp>
          <p:sp>
            <p:nvSpPr>
              <p:cNvPr id="54" name="文本框 53"/>
              <p:cNvSpPr txBox="1"/>
              <p:nvPr userDrawn="1"/>
            </p:nvSpPr>
            <p:spPr>
              <a:xfrm>
                <a:off x="5493246"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苏州</a:t>
                </a:r>
                <a:endParaRPr lang="en-US" altLang="zh-CN" sz="1200" dirty="0">
                  <a:solidFill>
                    <a:srgbClr val="2EB7EB"/>
                  </a:solidFill>
                  <a:latin typeface="+mn-ea"/>
                  <a:ea typeface="+mn-ea"/>
                  <a:cs typeface="Calibri" panose="020F0502020204030204" pitchFamily="34" charset="0"/>
                </a:endParaRPr>
              </a:p>
            </p:txBody>
          </p:sp>
        </p:grpSp>
      </p:grpSp>
      <p:grpSp>
        <p:nvGrpSpPr>
          <p:cNvPr id="55" name="组合 54"/>
          <p:cNvGrpSpPr/>
          <p:nvPr userDrawn="1"/>
        </p:nvGrpSpPr>
        <p:grpSpPr>
          <a:xfrm>
            <a:off x="5921959" y="5899703"/>
            <a:ext cx="474728" cy="361636"/>
            <a:chOff x="6328356" y="5899703"/>
            <a:chExt cx="474728" cy="361636"/>
          </a:xfrm>
        </p:grpSpPr>
        <p:cxnSp>
          <p:nvCxnSpPr>
            <p:cNvPr id="56" name="直接连接符 55"/>
            <p:cNvCxnSpPr/>
            <p:nvPr userDrawn="1"/>
          </p:nvCxnSpPr>
          <p:spPr>
            <a:xfrm>
              <a:off x="6328356"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57" name="组合 56"/>
            <p:cNvGrpSpPr/>
            <p:nvPr userDrawn="1"/>
          </p:nvGrpSpPr>
          <p:grpSpPr>
            <a:xfrm>
              <a:off x="6429584" y="5899703"/>
              <a:ext cx="373500" cy="361636"/>
              <a:chOff x="6488508" y="5880466"/>
              <a:chExt cx="373500" cy="361636"/>
            </a:xfrm>
          </p:grpSpPr>
          <p:sp>
            <p:nvSpPr>
              <p:cNvPr id="58" name="文本框 57"/>
              <p:cNvSpPr txBox="1"/>
              <p:nvPr userDrawn="1"/>
            </p:nvSpPr>
            <p:spPr>
              <a:xfrm>
                <a:off x="6488508" y="6103603"/>
                <a:ext cx="373500"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Beijing</a:t>
                </a:r>
                <a:endParaRPr lang="en-US" altLang="zh-CN" sz="900" dirty="0">
                  <a:solidFill>
                    <a:srgbClr val="2EB7EB"/>
                  </a:solidFill>
                  <a:latin typeface="+mn-lt"/>
                  <a:cs typeface="Calibri" panose="020F0502020204030204" pitchFamily="34" charset="0"/>
                </a:endParaRPr>
              </a:p>
            </p:txBody>
          </p:sp>
          <p:sp>
            <p:nvSpPr>
              <p:cNvPr id="59" name="文本框 58"/>
              <p:cNvSpPr txBox="1"/>
              <p:nvPr userDrawn="1"/>
            </p:nvSpPr>
            <p:spPr>
              <a:xfrm>
                <a:off x="648850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北京</a:t>
                </a:r>
                <a:endParaRPr lang="en-US" altLang="zh-CN" sz="1200" dirty="0">
                  <a:solidFill>
                    <a:srgbClr val="2EB7EB"/>
                  </a:solidFill>
                  <a:latin typeface="+mn-ea"/>
                  <a:ea typeface="+mn-ea"/>
                  <a:cs typeface="Calibri" panose="020F0502020204030204" pitchFamily="34" charset="0"/>
                </a:endParaRPr>
              </a:p>
            </p:txBody>
          </p:sp>
        </p:grpSp>
      </p:grpSp>
      <p:grpSp>
        <p:nvGrpSpPr>
          <p:cNvPr id="60" name="组合 59"/>
          <p:cNvGrpSpPr/>
          <p:nvPr userDrawn="1"/>
        </p:nvGrpSpPr>
        <p:grpSpPr>
          <a:xfrm>
            <a:off x="6948407" y="5899703"/>
            <a:ext cx="670295" cy="361636"/>
            <a:chOff x="7307324" y="5899703"/>
            <a:chExt cx="670295" cy="361636"/>
          </a:xfrm>
        </p:grpSpPr>
        <p:cxnSp>
          <p:nvCxnSpPr>
            <p:cNvPr id="61" name="直接连接符 60"/>
            <p:cNvCxnSpPr/>
            <p:nvPr userDrawn="1"/>
          </p:nvCxnSpPr>
          <p:spPr>
            <a:xfrm>
              <a:off x="7307324"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2" name="组合 61"/>
            <p:cNvGrpSpPr/>
            <p:nvPr userDrawn="1"/>
          </p:nvGrpSpPr>
          <p:grpSpPr>
            <a:xfrm>
              <a:off x="7408552" y="5899703"/>
              <a:ext cx="569067" cy="361636"/>
              <a:chOff x="7465789" y="5880466"/>
              <a:chExt cx="569067" cy="361636"/>
            </a:xfrm>
          </p:grpSpPr>
          <p:sp>
            <p:nvSpPr>
              <p:cNvPr id="63" name="文本框 62"/>
              <p:cNvSpPr txBox="1"/>
              <p:nvPr userDrawn="1"/>
            </p:nvSpPr>
            <p:spPr>
              <a:xfrm>
                <a:off x="7465789" y="6103603"/>
                <a:ext cx="569067"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Hangzhou</a:t>
                </a:r>
                <a:endParaRPr lang="en-US" altLang="zh-CN" sz="900" dirty="0">
                  <a:solidFill>
                    <a:srgbClr val="2EB7EB"/>
                  </a:solidFill>
                  <a:latin typeface="+mn-lt"/>
                  <a:cs typeface="Calibri" panose="020F0502020204030204" pitchFamily="34" charset="0"/>
                </a:endParaRPr>
              </a:p>
            </p:txBody>
          </p:sp>
          <p:sp>
            <p:nvSpPr>
              <p:cNvPr id="64" name="文本框 63"/>
              <p:cNvSpPr txBox="1"/>
              <p:nvPr userDrawn="1"/>
            </p:nvSpPr>
            <p:spPr>
              <a:xfrm>
                <a:off x="746578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杭州</a:t>
                </a:r>
                <a:endParaRPr lang="en-US" altLang="zh-CN" sz="1200" dirty="0">
                  <a:solidFill>
                    <a:srgbClr val="2EB7EB"/>
                  </a:solidFill>
                  <a:latin typeface="+mn-ea"/>
                  <a:ea typeface="+mn-ea"/>
                  <a:cs typeface="Calibri" panose="020F0502020204030204" pitchFamily="34" charset="0"/>
                </a:endParaRPr>
              </a:p>
            </p:txBody>
          </p:sp>
        </p:grpSp>
      </p:grpSp>
      <p:grpSp>
        <p:nvGrpSpPr>
          <p:cNvPr id="65" name="组合 64"/>
          <p:cNvGrpSpPr/>
          <p:nvPr userDrawn="1"/>
        </p:nvGrpSpPr>
        <p:grpSpPr>
          <a:xfrm>
            <a:off x="7974855" y="5899703"/>
            <a:ext cx="715179" cy="361636"/>
            <a:chOff x="8481859" y="5899703"/>
            <a:chExt cx="715179" cy="361636"/>
          </a:xfrm>
        </p:grpSpPr>
        <p:cxnSp>
          <p:nvCxnSpPr>
            <p:cNvPr id="66" name="直接连接符 65"/>
            <p:cNvCxnSpPr/>
            <p:nvPr userDrawn="1"/>
          </p:nvCxnSpPr>
          <p:spPr>
            <a:xfrm>
              <a:off x="8481859"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8583087" y="5899703"/>
              <a:ext cx="613951" cy="361636"/>
              <a:chOff x="8636728" y="5880466"/>
              <a:chExt cx="613951" cy="361636"/>
            </a:xfrm>
          </p:grpSpPr>
          <p:sp>
            <p:nvSpPr>
              <p:cNvPr id="68" name="文本框 67"/>
              <p:cNvSpPr txBox="1"/>
              <p:nvPr userDrawn="1"/>
            </p:nvSpPr>
            <p:spPr>
              <a:xfrm>
                <a:off x="8636728" y="6103603"/>
                <a:ext cx="61395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Chongqing</a:t>
                </a:r>
                <a:endParaRPr lang="en-US" altLang="zh-CN" sz="900" dirty="0">
                  <a:solidFill>
                    <a:srgbClr val="2EB7EB"/>
                  </a:solidFill>
                  <a:latin typeface="+mn-lt"/>
                  <a:cs typeface="Calibri" panose="020F0502020204030204" pitchFamily="34" charset="0"/>
                </a:endParaRPr>
              </a:p>
            </p:txBody>
          </p:sp>
          <p:sp>
            <p:nvSpPr>
              <p:cNvPr id="69" name="文本框 68"/>
              <p:cNvSpPr txBox="1"/>
              <p:nvPr userDrawn="1"/>
            </p:nvSpPr>
            <p:spPr>
              <a:xfrm>
                <a:off x="8636728"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重庆</a:t>
                </a:r>
                <a:endParaRPr lang="en-US" altLang="zh-CN" sz="1200" dirty="0">
                  <a:solidFill>
                    <a:srgbClr val="2EB7EB"/>
                  </a:solidFill>
                  <a:latin typeface="+mn-ea"/>
                  <a:ea typeface="+mn-ea"/>
                  <a:cs typeface="Calibri" panose="020F0502020204030204" pitchFamily="34" charset="0"/>
                </a:endParaRPr>
              </a:p>
            </p:txBody>
          </p:sp>
        </p:grpSp>
      </p:grpSp>
      <p:grpSp>
        <p:nvGrpSpPr>
          <p:cNvPr id="70" name="组合 69"/>
          <p:cNvGrpSpPr/>
          <p:nvPr userDrawn="1"/>
        </p:nvGrpSpPr>
        <p:grpSpPr>
          <a:xfrm>
            <a:off x="9001303" y="5899703"/>
            <a:ext cx="412459" cy="361636"/>
            <a:chOff x="9701278" y="5899703"/>
            <a:chExt cx="412459" cy="361636"/>
          </a:xfrm>
        </p:grpSpPr>
        <p:cxnSp>
          <p:nvCxnSpPr>
            <p:cNvPr id="71" name="直接连接符 70"/>
            <p:cNvCxnSpPr/>
            <p:nvPr userDrawn="1"/>
          </p:nvCxnSpPr>
          <p:spPr>
            <a:xfrm>
              <a:off x="9701278"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2" name="组合 71"/>
            <p:cNvGrpSpPr/>
            <p:nvPr userDrawn="1"/>
          </p:nvGrpSpPr>
          <p:grpSpPr>
            <a:xfrm>
              <a:off x="9777106" y="5899703"/>
              <a:ext cx="336631" cy="361636"/>
              <a:chOff x="9839179" y="5880466"/>
              <a:chExt cx="336631" cy="361636"/>
            </a:xfrm>
          </p:grpSpPr>
          <p:sp>
            <p:nvSpPr>
              <p:cNvPr id="73" name="文本框 72"/>
              <p:cNvSpPr txBox="1"/>
              <p:nvPr userDrawn="1"/>
            </p:nvSpPr>
            <p:spPr>
              <a:xfrm>
                <a:off x="9839179" y="6103603"/>
                <a:ext cx="336631"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Tokyo</a:t>
                </a:r>
                <a:endParaRPr lang="en-US" altLang="zh-CN" sz="900" dirty="0">
                  <a:solidFill>
                    <a:srgbClr val="2EB7EB"/>
                  </a:solidFill>
                  <a:latin typeface="+mn-lt"/>
                  <a:cs typeface="Calibri" panose="020F0502020204030204" pitchFamily="34" charset="0"/>
                </a:endParaRPr>
              </a:p>
            </p:txBody>
          </p:sp>
          <p:sp>
            <p:nvSpPr>
              <p:cNvPr id="74" name="文本框 73"/>
              <p:cNvSpPr txBox="1"/>
              <p:nvPr userDrawn="1"/>
            </p:nvSpPr>
            <p:spPr>
              <a:xfrm>
                <a:off x="9839179" y="5880466"/>
                <a:ext cx="307777"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东京</a:t>
                </a:r>
                <a:endParaRPr lang="en-US" altLang="zh-CN" sz="1200" dirty="0">
                  <a:solidFill>
                    <a:srgbClr val="2EB7EB"/>
                  </a:solidFill>
                  <a:latin typeface="+mn-ea"/>
                  <a:ea typeface="+mn-ea"/>
                  <a:cs typeface="Calibri" panose="020F0502020204030204" pitchFamily="34" charset="0"/>
                </a:endParaRPr>
              </a:p>
            </p:txBody>
          </p:sp>
        </p:grpSp>
      </p:grpSp>
      <p:grpSp>
        <p:nvGrpSpPr>
          <p:cNvPr id="75" name="组合 74"/>
          <p:cNvGrpSpPr/>
          <p:nvPr userDrawn="1"/>
        </p:nvGrpSpPr>
        <p:grpSpPr>
          <a:xfrm>
            <a:off x="10027749" y="5899703"/>
            <a:ext cx="638483" cy="361636"/>
            <a:chOff x="10617975" y="5899703"/>
            <a:chExt cx="638483" cy="361636"/>
          </a:xfrm>
        </p:grpSpPr>
        <p:cxnSp>
          <p:nvCxnSpPr>
            <p:cNvPr id="76" name="直接连接符 75"/>
            <p:cNvCxnSpPr/>
            <p:nvPr userDrawn="1"/>
          </p:nvCxnSpPr>
          <p:spPr>
            <a:xfrm>
              <a:off x="10617975" y="5956252"/>
              <a:ext cx="0" cy="64478"/>
            </a:xfrm>
            <a:prstGeom prst="line">
              <a:avLst/>
            </a:prstGeom>
            <a:ln w="9525" cap="rnd">
              <a:solidFill>
                <a:srgbClr val="E974A1"/>
              </a:solidFill>
              <a:round/>
            </a:ln>
          </p:spPr>
          <p:style>
            <a:lnRef idx="1">
              <a:schemeClr val="accent1"/>
            </a:lnRef>
            <a:fillRef idx="0">
              <a:schemeClr val="accent1"/>
            </a:fillRef>
            <a:effectRef idx="0">
              <a:schemeClr val="accent1"/>
            </a:effectRef>
            <a:fontRef idx="minor">
              <a:schemeClr val="tx1"/>
            </a:fontRef>
          </p:style>
        </p:cxnSp>
        <p:grpSp>
          <p:nvGrpSpPr>
            <p:cNvPr id="77" name="组合 76"/>
            <p:cNvGrpSpPr/>
            <p:nvPr userDrawn="1"/>
          </p:nvGrpSpPr>
          <p:grpSpPr>
            <a:xfrm>
              <a:off x="10693803" y="5899703"/>
              <a:ext cx="562655" cy="361636"/>
              <a:chOff x="10693803" y="5880466"/>
              <a:chExt cx="562655" cy="361636"/>
            </a:xfrm>
          </p:grpSpPr>
          <p:sp>
            <p:nvSpPr>
              <p:cNvPr id="78" name="文本框 77"/>
              <p:cNvSpPr txBox="1"/>
              <p:nvPr userDrawn="1"/>
            </p:nvSpPr>
            <p:spPr>
              <a:xfrm>
                <a:off x="10693803" y="6103603"/>
                <a:ext cx="562655" cy="138499"/>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en-US" altLang="zh-CN" sz="900" dirty="0">
                    <a:solidFill>
                      <a:srgbClr val="2EB7EB"/>
                    </a:solidFill>
                    <a:latin typeface="+mn-lt"/>
                    <a:cs typeface="Calibri" panose="020F0502020204030204" pitchFamily="34" charset="0"/>
                  </a:rPr>
                  <a:t>Singapore</a:t>
                </a:r>
                <a:endParaRPr lang="en-US" altLang="zh-CN" sz="900" dirty="0">
                  <a:solidFill>
                    <a:srgbClr val="2EB7EB"/>
                  </a:solidFill>
                  <a:latin typeface="+mn-lt"/>
                  <a:cs typeface="Calibri" panose="020F0502020204030204" pitchFamily="34" charset="0"/>
                </a:endParaRPr>
              </a:p>
            </p:txBody>
          </p:sp>
          <p:sp>
            <p:nvSpPr>
              <p:cNvPr id="79" name="文本框 78"/>
              <p:cNvSpPr txBox="1"/>
              <p:nvPr userDrawn="1"/>
            </p:nvSpPr>
            <p:spPr>
              <a:xfrm>
                <a:off x="10693803" y="5880466"/>
                <a:ext cx="461665" cy="184666"/>
              </a:xfrm>
              <a:prstGeom prst="rect">
                <a:avLst/>
              </a:prstGeom>
              <a:noFill/>
            </p:spPr>
            <p:txBody>
              <a:bodyPr wrap="none" lIns="0" tIns="0" rIns="0" bIns="0" anchor="ctr" anchorCtr="0">
                <a:spAutoFit/>
              </a:bodyPr>
              <a:lstStyle>
                <a:defPPr>
                  <a:defRPr lang="zh-CN"/>
                </a:defPPr>
                <a:lvl1pPr marL="90805" indent="-90805">
                  <a:lnSpc>
                    <a:spcPct val="120000"/>
                  </a:lnSpc>
                  <a:buClr>
                    <a:schemeClr val="accent1"/>
                  </a:buClr>
                  <a:buFont typeface="Arial" panose="020B0604020202020204" pitchFamily="34" charset="0"/>
                  <a:buChar char="•"/>
                  <a:defRPr sz="700">
                    <a:solidFill>
                      <a:schemeClr val="bg1"/>
                    </a:solidFill>
                    <a:latin typeface="微软雅黑" panose="020B0503020204020204" pitchFamily="34" charset="-122"/>
                    <a:ea typeface="微软雅黑" panose="020B0503020204020204" pitchFamily="34" charset="-122"/>
                  </a:defRPr>
                </a:lvl1pPr>
              </a:lstStyle>
              <a:p>
                <a:pPr marL="0" indent="0">
                  <a:lnSpc>
                    <a:spcPct val="100000"/>
                  </a:lnSpc>
                  <a:buNone/>
                </a:pPr>
                <a:r>
                  <a:rPr lang="zh-CN" altLang="en-US" sz="1200" dirty="0">
                    <a:solidFill>
                      <a:srgbClr val="2EB7EB"/>
                    </a:solidFill>
                    <a:latin typeface="+mn-ea"/>
                    <a:ea typeface="+mn-ea"/>
                    <a:cs typeface="Calibri" panose="020F0502020204030204" pitchFamily="34" charset="0"/>
                  </a:rPr>
                  <a:t>新加坡</a:t>
                </a:r>
                <a:endParaRPr lang="en-US" altLang="zh-CN" sz="1200" dirty="0">
                  <a:solidFill>
                    <a:srgbClr val="2EB7EB"/>
                  </a:solidFill>
                  <a:latin typeface="+mn-ea"/>
                  <a:ea typeface="+mn-ea"/>
                  <a:cs typeface="Calibri" panose="020F0502020204030204" pitchFamily="34" charset="0"/>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3" Type="http://schemas.openxmlformats.org/officeDocument/2006/relationships/theme" Target="../theme/theme2.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40.xml"/><Relationship Id="rId2" Type="http://schemas.openxmlformats.org/officeDocument/2006/relationships/slideLayout" Target="../slideLayouts/slideLayout22.xml"/><Relationship Id="rId19" Type="http://schemas.openxmlformats.org/officeDocument/2006/relationships/slideLayout" Target="../slideLayouts/slideLayout39.xml"/><Relationship Id="rId18" Type="http://schemas.openxmlformats.org/officeDocument/2006/relationships/slideLayout" Target="../slideLayouts/slideLayout38.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3" Type="http://schemas.openxmlformats.org/officeDocument/2006/relationships/theme" Target="../theme/theme3.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60.xml"/><Relationship Id="rId2" Type="http://schemas.openxmlformats.org/officeDocument/2006/relationships/slideLayout" Target="../slideLayouts/slideLayout42.xml"/><Relationship Id="rId19" Type="http://schemas.openxmlformats.org/officeDocument/2006/relationships/slideLayout" Target="../slideLayouts/slideLayout59.xml"/><Relationship Id="rId18" Type="http://schemas.openxmlformats.org/officeDocument/2006/relationships/slideLayout" Target="../slideLayouts/slideLayout58.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3" Type="http://schemas.openxmlformats.org/officeDocument/2006/relationships/theme" Target="../theme/theme4.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80.xml"/><Relationship Id="rId2" Type="http://schemas.openxmlformats.org/officeDocument/2006/relationships/slideLayout" Target="../slideLayouts/slideLayout62.xml"/><Relationship Id="rId19" Type="http://schemas.openxmlformats.org/officeDocument/2006/relationships/slideLayout" Target="../slideLayouts/slideLayout79.xml"/><Relationship Id="rId18" Type="http://schemas.openxmlformats.org/officeDocument/2006/relationships/slideLayout" Target="../slideLayouts/slideLayout78.xml"/><Relationship Id="rId17" Type="http://schemas.openxmlformats.org/officeDocument/2006/relationships/slideLayout" Target="../slideLayouts/slideLayout77.xml"/><Relationship Id="rId16" Type="http://schemas.openxmlformats.org/officeDocument/2006/relationships/slideLayout" Target="../slideLayouts/slideLayout76.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3" Type="http://schemas.openxmlformats.org/officeDocument/2006/relationships/theme" Target="../theme/theme5.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100.xml"/><Relationship Id="rId2" Type="http://schemas.openxmlformats.org/officeDocument/2006/relationships/slideLayout" Target="../slideLayouts/slideLayout82.xml"/><Relationship Id="rId19" Type="http://schemas.openxmlformats.org/officeDocument/2006/relationships/slideLayout" Target="../slideLayouts/slideLayout99.xml"/><Relationship Id="rId18" Type="http://schemas.openxmlformats.org/officeDocument/2006/relationships/slideLayout" Target="../slideLayouts/slideLayout98.xml"/><Relationship Id="rId17" Type="http://schemas.openxmlformats.org/officeDocument/2006/relationships/slideLayout" Target="../slideLayouts/slideLayout97.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3" Type="http://schemas.openxmlformats.org/officeDocument/2006/relationships/theme" Target="../theme/theme6.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120.xml"/><Relationship Id="rId2" Type="http://schemas.openxmlformats.org/officeDocument/2006/relationships/slideLayout" Target="../slideLayouts/slideLayout102.xml"/><Relationship Id="rId19" Type="http://schemas.openxmlformats.org/officeDocument/2006/relationships/slideLayout" Target="../slideLayouts/slideLayout119.xml"/><Relationship Id="rId18" Type="http://schemas.openxmlformats.org/officeDocument/2006/relationships/slideLayout" Target="../slideLayouts/slideLayout118.xml"/><Relationship Id="rId17" Type="http://schemas.openxmlformats.org/officeDocument/2006/relationships/slideLayout" Target="../slideLayouts/slideLayout117.xml"/><Relationship Id="rId16" Type="http://schemas.openxmlformats.org/officeDocument/2006/relationships/slideLayout" Target="../slideLayouts/slideLayout116.xml"/><Relationship Id="rId15" Type="http://schemas.openxmlformats.org/officeDocument/2006/relationships/slideLayout" Target="../slideLayouts/slideLayout115.xml"/><Relationship Id="rId14" Type="http://schemas.openxmlformats.org/officeDocument/2006/relationships/slideLayout" Target="../slideLayouts/slideLayout114.xml"/><Relationship Id="rId13" Type="http://schemas.openxmlformats.org/officeDocument/2006/relationships/slideLayout" Target="../slideLayouts/slideLayout113.xml"/><Relationship Id="rId12" Type="http://schemas.openxmlformats.org/officeDocument/2006/relationships/slideLayout" Target="../slideLayouts/slideLayout112.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3" Type="http://schemas.openxmlformats.org/officeDocument/2006/relationships/theme" Target="../theme/theme7.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140.xml"/><Relationship Id="rId2" Type="http://schemas.openxmlformats.org/officeDocument/2006/relationships/slideLayout" Target="../slideLayouts/slideLayout122.xml"/><Relationship Id="rId19" Type="http://schemas.openxmlformats.org/officeDocument/2006/relationships/slideLayout" Target="../slideLayouts/slideLayout139.xml"/><Relationship Id="rId18" Type="http://schemas.openxmlformats.org/officeDocument/2006/relationships/slideLayout" Target="../slideLayouts/slideLayout138.xml"/><Relationship Id="rId17" Type="http://schemas.openxmlformats.org/officeDocument/2006/relationships/slideLayout" Target="../slideLayouts/slideLayout137.xml"/><Relationship Id="rId16" Type="http://schemas.openxmlformats.org/officeDocument/2006/relationships/slideLayout" Target="../slideLayouts/slideLayout136.xml"/><Relationship Id="rId15" Type="http://schemas.openxmlformats.org/officeDocument/2006/relationships/slideLayout" Target="../slideLayouts/slideLayout135.xml"/><Relationship Id="rId14" Type="http://schemas.openxmlformats.org/officeDocument/2006/relationships/slideLayout" Target="../slideLayouts/slideLayout134.xml"/><Relationship Id="rId13" Type="http://schemas.openxmlformats.org/officeDocument/2006/relationships/slideLayout" Target="../slideLayouts/slideLayout133.xml"/><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49.xml"/><Relationship Id="rId8" Type="http://schemas.openxmlformats.org/officeDocument/2006/relationships/slideLayout" Target="../slideLayouts/slideLayout148.xml"/><Relationship Id="rId7" Type="http://schemas.openxmlformats.org/officeDocument/2006/relationships/slideLayout" Target="../slideLayouts/slideLayout147.xml"/><Relationship Id="rId6" Type="http://schemas.openxmlformats.org/officeDocument/2006/relationships/slideLayout" Target="../slideLayouts/slideLayout146.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3" Type="http://schemas.openxmlformats.org/officeDocument/2006/relationships/theme" Target="../theme/theme8.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160.xml"/><Relationship Id="rId2" Type="http://schemas.openxmlformats.org/officeDocument/2006/relationships/slideLayout" Target="../slideLayouts/slideLayout142.xml"/><Relationship Id="rId19" Type="http://schemas.openxmlformats.org/officeDocument/2006/relationships/slideLayout" Target="../slideLayouts/slideLayout159.xml"/><Relationship Id="rId18" Type="http://schemas.openxmlformats.org/officeDocument/2006/relationships/slideLayout" Target="../slideLayouts/slideLayout158.xml"/><Relationship Id="rId17" Type="http://schemas.openxmlformats.org/officeDocument/2006/relationships/slideLayout" Target="../slideLayouts/slideLayout157.xml"/><Relationship Id="rId16" Type="http://schemas.openxmlformats.org/officeDocument/2006/relationships/slideLayout" Target="../slideLayouts/slideLayout156.xml"/><Relationship Id="rId15" Type="http://schemas.openxmlformats.org/officeDocument/2006/relationships/slideLayout" Target="../slideLayouts/slideLayout155.xml"/><Relationship Id="rId14" Type="http://schemas.openxmlformats.org/officeDocument/2006/relationships/slideLayout" Target="../slideLayouts/slideLayout154.xml"/><Relationship Id="rId13" Type="http://schemas.openxmlformats.org/officeDocument/2006/relationships/slideLayout" Target="../slideLayouts/slideLayout153.xml"/><Relationship Id="rId12" Type="http://schemas.openxmlformats.org/officeDocument/2006/relationships/slideLayout" Target="../slideLayouts/slideLayout152.xml"/><Relationship Id="rId11" Type="http://schemas.openxmlformats.org/officeDocument/2006/relationships/slideLayout" Target="../slideLayouts/slideLayout151.xml"/><Relationship Id="rId10" Type="http://schemas.openxmlformats.org/officeDocument/2006/relationships/slideLayout" Target="../slideLayouts/slideLayout150.xml"/><Relationship Id="rId1" Type="http://schemas.openxmlformats.org/officeDocument/2006/relationships/slideLayout" Target="../slideLayouts/slideLayout14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69.xml"/><Relationship Id="rId8" Type="http://schemas.openxmlformats.org/officeDocument/2006/relationships/slideLayout" Target="../slideLayouts/slideLayout168.xml"/><Relationship Id="rId7" Type="http://schemas.openxmlformats.org/officeDocument/2006/relationships/slideLayout" Target="../slideLayouts/slideLayout167.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3" Type="http://schemas.openxmlformats.org/officeDocument/2006/relationships/slideLayout" Target="../slideLayouts/slideLayout163.xml"/><Relationship Id="rId23" Type="http://schemas.openxmlformats.org/officeDocument/2006/relationships/theme" Target="../theme/theme9.xml"/><Relationship Id="rId22" Type="http://schemas.openxmlformats.org/officeDocument/2006/relationships/image" Target="../media/image6.svg"/><Relationship Id="rId21" Type="http://schemas.openxmlformats.org/officeDocument/2006/relationships/image" Target="../media/image12.png"/><Relationship Id="rId20" Type="http://schemas.openxmlformats.org/officeDocument/2006/relationships/slideLayout" Target="../slideLayouts/slideLayout180.xml"/><Relationship Id="rId2" Type="http://schemas.openxmlformats.org/officeDocument/2006/relationships/slideLayout" Target="../slideLayouts/slideLayout162.xml"/><Relationship Id="rId19" Type="http://schemas.openxmlformats.org/officeDocument/2006/relationships/slideLayout" Target="../slideLayouts/slideLayout179.xml"/><Relationship Id="rId18" Type="http://schemas.openxmlformats.org/officeDocument/2006/relationships/slideLayout" Target="../slideLayouts/slideLayout178.xml"/><Relationship Id="rId17" Type="http://schemas.openxmlformats.org/officeDocument/2006/relationships/slideLayout" Target="../slideLayouts/slideLayout177.xml"/><Relationship Id="rId16" Type="http://schemas.openxmlformats.org/officeDocument/2006/relationships/slideLayout" Target="../slideLayouts/slideLayout176.xml"/><Relationship Id="rId15" Type="http://schemas.openxmlformats.org/officeDocument/2006/relationships/slideLayout" Target="../slideLayouts/slideLayout175.xml"/><Relationship Id="rId14" Type="http://schemas.openxmlformats.org/officeDocument/2006/relationships/slideLayout" Target="../slideLayouts/slideLayout174.xml"/><Relationship Id="rId13" Type="http://schemas.openxmlformats.org/officeDocument/2006/relationships/slideLayout" Target="../slideLayouts/slideLayout173.xml"/><Relationship Id="rId12" Type="http://schemas.openxmlformats.org/officeDocument/2006/relationships/slideLayout" Target="../slideLayouts/slideLayout172.xml"/><Relationship Id="rId11" Type="http://schemas.openxmlformats.org/officeDocument/2006/relationships/slideLayout" Target="../slideLayouts/slideLayout171.xml"/><Relationship Id="rId10" Type="http://schemas.openxmlformats.org/officeDocument/2006/relationships/slideLayout" Target="../slideLayouts/slideLayout170.xml"/><Relationship Id="rId1" Type="http://schemas.openxmlformats.org/officeDocument/2006/relationships/slideLayout" Target="../slideLayouts/slideLayout1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23849" y="691478"/>
            <a:ext cx="11572875" cy="443198"/>
          </a:xfrm>
          <a:prstGeom prst="rect">
            <a:avLst/>
          </a:prstGeom>
        </p:spPr>
        <p:txBody>
          <a:bodyPr lIns="0" tIns="0" rIns="0" bIns="0" anchor="ctr">
            <a:spAutoFit/>
          </a:bodyPr>
          <a:lstStyle/>
          <a:p>
            <a:pPr marL="0" lvl="0"/>
            <a:r>
              <a:rPr lang="zh-CN" altLang="en-US" dirty="0"/>
              <a:t>单击此处编辑母版标题样式</a:t>
            </a:r>
            <a:endParaRPr lang="zh-CN" altLang="en-US" dirty="0"/>
          </a:p>
        </p:txBody>
      </p:sp>
      <p:sp>
        <p:nvSpPr>
          <p:cNvPr id="3" name="文本占位符 2"/>
          <p:cNvSpPr>
            <a:spLocks noGrp="1"/>
          </p:cNvSpPr>
          <p:nvPr>
            <p:ph type="body" idx="1"/>
          </p:nvPr>
        </p:nvSpPr>
        <p:spPr>
          <a:xfrm>
            <a:off x="323849" y="1253765"/>
            <a:ext cx="11572875" cy="496777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9153524"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defRPr>
            </a:lvl1pPr>
          </a:lstStyle>
          <a:p>
            <a:fld id="{7D95F68E-79D5-4913-8F3B-5713DA9BBA72}" type="slidenum">
              <a:rPr lang="zh-CN" altLang="en-US" smtClean="0"/>
            </a:fld>
            <a:endParaRPr lang="zh-CN" altLang="en-US" dirty="0"/>
          </a:p>
        </p:txBody>
      </p:sp>
      <p:pic>
        <p:nvPicPr>
          <p:cNvPr id="12" name="图形 11"/>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5488" y="372333"/>
            <a:ext cx="430212" cy="4189891"/>
          </a:xfrm>
          <a:prstGeom prst="rect">
            <a:avLst/>
          </a:prstGeom>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Lst>
  <p:txStyles>
    <p:titleStyle>
      <a:lvl1pPr algn="l" defTabSz="914400" rtl="0" eaLnBrk="1" latinLnBrk="0" hangingPunct="1">
        <a:lnSpc>
          <a:spcPct val="90000"/>
        </a:lnSpc>
        <a:spcBef>
          <a:spcPct val="0"/>
        </a:spcBef>
        <a:buNone/>
        <a:defRPr lang="zh-CN" altLang="en-US" sz="3200" b="1" kern="1200" dirty="0">
          <a:solidFill>
            <a:srgbClr val="043E6F"/>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3.xml"/><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3.xml"/><Relationship Id="rId2" Type="http://schemas.openxmlformats.org/officeDocument/2006/relationships/image" Target="../media/image25.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3.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3.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56311" y="2383502"/>
            <a:ext cx="11165839" cy="997196"/>
          </a:xfrm>
        </p:spPr>
        <p:txBody>
          <a:bodyPr/>
          <a:lstStyle/>
          <a:p>
            <a:pPr algn="l"/>
            <a:r>
              <a:rPr lang="zh-CN" altLang="en-US" sz="7200" dirty="0"/>
              <a:t>思谋科技</a:t>
            </a:r>
            <a:endParaRPr lang="zh-CN" altLang="en-US" sz="7200" dirty="0"/>
          </a:p>
        </p:txBody>
      </p:sp>
      <p:sp>
        <p:nvSpPr>
          <p:cNvPr id="3" name="文本占位符 2"/>
          <p:cNvSpPr>
            <a:spLocks noGrp="1"/>
          </p:cNvSpPr>
          <p:nvPr>
            <p:ph type="subTitle" idx="1"/>
          </p:nvPr>
        </p:nvSpPr>
        <p:spPr/>
        <p:txBody>
          <a:bodyPr anchor="ctr"/>
          <a:lstStyle/>
          <a:p>
            <a:pPr marL="0" indent="0">
              <a:buNone/>
            </a:pPr>
            <a:r>
              <a:rPr lang="zh-CN" altLang="en-US" spc="1200" dirty="0"/>
              <a:t>专注先进智能制造与数智创新</a:t>
            </a:r>
            <a:endParaRPr lang="zh-CN" altLang="en-US" spc="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1189355" y="1579245"/>
            <a:ext cx="3295650" cy="4953000"/>
          </a:xfrm>
          <a:prstGeom prst="rect">
            <a:avLst/>
          </a:prstGeom>
        </p:spPr>
      </p:pic>
      <p:sp>
        <p:nvSpPr>
          <p:cNvPr id="2" name="标题 1"/>
          <p:cNvSpPr>
            <a:spLocks noGrp="1"/>
          </p:cNvSpPr>
          <p:nvPr>
            <p:ph type="title"/>
          </p:nvPr>
        </p:nvSpPr>
        <p:spPr/>
        <p:txBody>
          <a:bodyPr/>
          <a:lstStyle/>
          <a:p>
            <a:r>
              <a:rPr lang="zh-CN" altLang="en-US" dirty="0"/>
              <a:t>思谋科技</a:t>
            </a:r>
            <a:endParaRPr lang="zh-CN" altLang="en-US" dirty="0"/>
          </a:p>
        </p:txBody>
      </p:sp>
      <p:sp>
        <p:nvSpPr>
          <p:cNvPr id="5" name="文本框 1"/>
          <p:cNvSpPr txBox="1"/>
          <p:nvPr/>
        </p:nvSpPr>
        <p:spPr>
          <a:xfrm>
            <a:off x="291465" y="1039154"/>
            <a:ext cx="5165090" cy="450850"/>
          </a:xfrm>
          <a:prstGeom prst="rect">
            <a:avLst/>
          </a:prstGeom>
          <a:noFill/>
        </p:spPr>
        <p:txBody>
          <a:bodyPr wrap="square" rtlCol="0">
            <a:spAutoFit/>
          </a:bodyPr>
          <a:lstStyle>
            <a:defPPr>
              <a:defRPr lang="en-US"/>
            </a:defPPr>
            <a:lvl1pPr indent="0">
              <a:lnSpc>
                <a:spcPct val="130000"/>
              </a:lnSpc>
              <a:buFont typeface="+mj-lt"/>
              <a:buNone/>
              <a:defRPr sz="2400" b="1">
                <a:solidFill>
                  <a:schemeClr val="bg1">
                    <a:lumMod val="50000"/>
                  </a:schemeClr>
                </a:solidFill>
                <a:latin typeface="华文琥珀" panose="02010800040101010101" pitchFamily="2" charset="-122"/>
                <a:ea typeface="华文琥珀" panose="02010800040101010101" pitchFamily="2" charset="-122"/>
              </a:defRPr>
            </a:lvl1pPr>
          </a:lstStyle>
          <a:p>
            <a:r>
              <a:rPr lang="zh-CN" altLang="en-US" sz="1800" dirty="0" smtClean="0">
                <a:latin typeface="华文行楷" panose="02010800040101010101" pitchFamily="2" charset="-122"/>
                <a:ea typeface="华文行楷" panose="02010800040101010101" pitchFamily="2" charset="-122"/>
                <a:sym typeface="+mn-ea"/>
              </a:rPr>
              <a:t>四、</a:t>
            </a:r>
            <a:r>
              <a:rPr lang="zh-CN" altLang="en-US" sz="1800" dirty="0">
                <a:latin typeface="华文行楷" panose="02010800040101010101" pitchFamily="2" charset="-122"/>
                <a:ea typeface="华文行楷" panose="02010800040101010101" pitchFamily="2" charset="-122"/>
                <a:sym typeface="+mn-ea"/>
              </a:rPr>
              <a:t>设备示意图</a:t>
            </a:r>
            <a:endParaRPr lang="zh-CN" altLang="en-US" sz="1800" dirty="0">
              <a:solidFill>
                <a:schemeClr val="bg2"/>
              </a:solidFill>
              <a:latin typeface="华文仿宋" panose="02010600040101010101" pitchFamily="2" charset="-122"/>
              <a:ea typeface="华文仿宋" panose="02010600040101010101" pitchFamily="2" charset="-122"/>
            </a:endParaRPr>
          </a:p>
        </p:txBody>
      </p:sp>
      <p:grpSp>
        <p:nvGrpSpPr>
          <p:cNvPr id="6" name="组合 5"/>
          <p:cNvGrpSpPr/>
          <p:nvPr/>
        </p:nvGrpSpPr>
        <p:grpSpPr>
          <a:xfrm>
            <a:off x="377053" y="1579295"/>
            <a:ext cx="1625132" cy="0"/>
            <a:chOff x="5512406" y="946363"/>
            <a:chExt cx="1625132" cy="0"/>
          </a:xfrm>
        </p:grpSpPr>
        <p:cxnSp>
          <p:nvCxnSpPr>
            <p:cNvPr id="7" name="直接连接符 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stretch>
            <a:fillRect/>
          </a:stretch>
        </p:blipFill>
        <p:spPr>
          <a:xfrm>
            <a:off x="5055870" y="2132965"/>
            <a:ext cx="6736080" cy="3503930"/>
          </a:xfrm>
          <a:prstGeom prst="rect">
            <a:avLst/>
          </a:prstGeom>
        </p:spPr>
      </p:pic>
      <p:sp>
        <p:nvSpPr>
          <p:cNvPr id="25" name="圆角矩形标注 24"/>
          <p:cNvSpPr/>
          <p:nvPr/>
        </p:nvSpPr>
        <p:spPr>
          <a:xfrm>
            <a:off x="24765" y="1821815"/>
            <a:ext cx="1306195" cy="652780"/>
          </a:xfrm>
          <a:prstGeom prst="wedgeRoundRectCallout">
            <a:avLst>
              <a:gd name="adj1" fmla="val 171584"/>
              <a:gd name="adj2" fmla="val -359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1200"/>
              <a:t>线扫视觉</a:t>
            </a:r>
            <a:endParaRPr lang="zh-CN" sz="1200"/>
          </a:p>
        </p:txBody>
      </p:sp>
      <p:sp>
        <p:nvSpPr>
          <p:cNvPr id="11" name="圆角矩形标注 10"/>
          <p:cNvSpPr/>
          <p:nvPr/>
        </p:nvSpPr>
        <p:spPr>
          <a:xfrm>
            <a:off x="24765" y="2590800"/>
            <a:ext cx="1306195" cy="652780"/>
          </a:xfrm>
          <a:prstGeom prst="wedgeRoundRectCallout">
            <a:avLst>
              <a:gd name="adj1" fmla="val 170952"/>
              <a:gd name="adj2" fmla="val -11575"/>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1200"/>
              <a:t>镜头</a:t>
            </a:r>
            <a:endParaRPr lang="zh-CN" sz="1200"/>
          </a:p>
        </p:txBody>
      </p:sp>
      <p:sp>
        <p:nvSpPr>
          <p:cNvPr id="12" name="矩形 11"/>
          <p:cNvSpPr/>
          <p:nvPr/>
        </p:nvSpPr>
        <p:spPr>
          <a:xfrm>
            <a:off x="1444625" y="4977130"/>
            <a:ext cx="226314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标注 13"/>
          <p:cNvSpPr/>
          <p:nvPr/>
        </p:nvSpPr>
        <p:spPr>
          <a:xfrm>
            <a:off x="24765" y="3399790"/>
            <a:ext cx="1306195" cy="652780"/>
          </a:xfrm>
          <a:prstGeom prst="wedgeRoundRectCallout">
            <a:avLst>
              <a:gd name="adj1" fmla="val 111400"/>
              <a:gd name="adj2" fmla="val 188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产品</a:t>
            </a:r>
            <a:endParaRPr lang="zh-CN" sz="1200"/>
          </a:p>
        </p:txBody>
      </p:sp>
      <p:sp>
        <p:nvSpPr>
          <p:cNvPr id="15" name="圆角矩形标注 14"/>
          <p:cNvSpPr/>
          <p:nvPr/>
        </p:nvSpPr>
        <p:spPr>
          <a:xfrm>
            <a:off x="24765" y="5766435"/>
            <a:ext cx="1306195" cy="652780"/>
          </a:xfrm>
          <a:prstGeom prst="wedgeRoundRectCallout">
            <a:avLst>
              <a:gd name="adj1" fmla="val 145770"/>
              <a:gd name="adj2" fmla="val -113424"/>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1200"/>
              <a:t>光源</a:t>
            </a:r>
            <a:endParaRPr lang="zh-CN" sz="1200"/>
          </a:p>
        </p:txBody>
      </p:sp>
      <p:sp>
        <p:nvSpPr>
          <p:cNvPr id="16" name="圆角矩形标注 15"/>
          <p:cNvSpPr/>
          <p:nvPr/>
        </p:nvSpPr>
        <p:spPr>
          <a:xfrm>
            <a:off x="24765" y="5023485"/>
            <a:ext cx="1306195" cy="652780"/>
          </a:xfrm>
          <a:prstGeom prst="wedgeRoundRectCallout">
            <a:avLst>
              <a:gd name="adj1" fmla="val 88891"/>
              <a:gd name="adj2" fmla="val -3677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sz="1200">
                <a:sym typeface="+mn-ea"/>
              </a:rPr>
              <a:t>纳米涂层玻璃</a:t>
            </a:r>
            <a:endParaRPr 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8701405" y="691515"/>
            <a:ext cx="2972435" cy="5209540"/>
          </a:xfrm>
          <a:prstGeom prst="rect">
            <a:avLst/>
          </a:prstGeom>
        </p:spPr>
      </p:pic>
      <p:pic>
        <p:nvPicPr>
          <p:cNvPr id="3" name="图片 2"/>
          <p:cNvPicPr>
            <a:picLocks noChangeAspect="1"/>
          </p:cNvPicPr>
          <p:nvPr/>
        </p:nvPicPr>
        <p:blipFill>
          <a:blip r:embed="rId2"/>
          <a:stretch>
            <a:fillRect/>
          </a:stretch>
        </p:blipFill>
        <p:spPr>
          <a:xfrm>
            <a:off x="2447290" y="1352550"/>
            <a:ext cx="5068570" cy="4966335"/>
          </a:xfrm>
          <a:prstGeom prst="rect">
            <a:avLst/>
          </a:prstGeom>
        </p:spPr>
      </p:pic>
      <p:sp>
        <p:nvSpPr>
          <p:cNvPr id="2" name="标题 1"/>
          <p:cNvSpPr>
            <a:spLocks noGrp="1"/>
          </p:cNvSpPr>
          <p:nvPr>
            <p:ph type="title"/>
          </p:nvPr>
        </p:nvSpPr>
        <p:spPr/>
        <p:txBody>
          <a:bodyPr/>
          <a:lstStyle/>
          <a:p>
            <a:r>
              <a:rPr lang="zh-CN" altLang="en-US" dirty="0"/>
              <a:t>思谋科技</a:t>
            </a:r>
            <a:endParaRPr lang="zh-CN" altLang="en-US" dirty="0"/>
          </a:p>
        </p:txBody>
      </p:sp>
      <p:sp>
        <p:nvSpPr>
          <p:cNvPr id="5" name="文本框 1"/>
          <p:cNvSpPr txBox="1"/>
          <p:nvPr/>
        </p:nvSpPr>
        <p:spPr>
          <a:xfrm>
            <a:off x="291465" y="1039154"/>
            <a:ext cx="5165090" cy="450850"/>
          </a:xfrm>
          <a:prstGeom prst="rect">
            <a:avLst/>
          </a:prstGeom>
          <a:noFill/>
        </p:spPr>
        <p:txBody>
          <a:bodyPr wrap="square" rtlCol="0">
            <a:spAutoFit/>
          </a:bodyPr>
          <a:lstStyle>
            <a:defPPr>
              <a:defRPr lang="en-US"/>
            </a:defPPr>
            <a:lvl1pPr indent="0">
              <a:lnSpc>
                <a:spcPct val="130000"/>
              </a:lnSpc>
              <a:buFont typeface="+mj-lt"/>
              <a:buNone/>
              <a:defRPr sz="2400" b="1">
                <a:solidFill>
                  <a:schemeClr val="bg1">
                    <a:lumMod val="50000"/>
                  </a:schemeClr>
                </a:solidFill>
                <a:latin typeface="华文琥珀" panose="02010800040101010101" pitchFamily="2" charset="-122"/>
                <a:ea typeface="华文琥珀" panose="02010800040101010101" pitchFamily="2" charset="-122"/>
              </a:defRPr>
            </a:lvl1pPr>
          </a:lstStyle>
          <a:p>
            <a:r>
              <a:rPr lang="zh-CN" altLang="en-US" sz="1800" dirty="0" smtClean="0">
                <a:latin typeface="华文行楷" panose="02010800040101010101" pitchFamily="2" charset="-122"/>
                <a:ea typeface="华文行楷" panose="02010800040101010101" pitchFamily="2" charset="-122"/>
                <a:sym typeface="+mn-ea"/>
              </a:rPr>
              <a:t>四、</a:t>
            </a:r>
            <a:r>
              <a:rPr lang="zh-CN" altLang="en-US" sz="1800" dirty="0">
                <a:latin typeface="华文行楷" panose="02010800040101010101" pitchFamily="2" charset="-122"/>
                <a:ea typeface="华文行楷" panose="02010800040101010101" pitchFamily="2" charset="-122"/>
                <a:sym typeface="+mn-ea"/>
              </a:rPr>
              <a:t>设备示意图</a:t>
            </a:r>
            <a:endParaRPr lang="zh-CN" altLang="en-US" sz="1800" dirty="0">
              <a:solidFill>
                <a:schemeClr val="bg2"/>
              </a:solidFill>
              <a:latin typeface="华文仿宋" panose="02010600040101010101" pitchFamily="2" charset="-122"/>
              <a:ea typeface="华文仿宋" panose="02010600040101010101" pitchFamily="2" charset="-122"/>
            </a:endParaRPr>
          </a:p>
        </p:txBody>
      </p:sp>
      <p:grpSp>
        <p:nvGrpSpPr>
          <p:cNvPr id="6" name="组合 5"/>
          <p:cNvGrpSpPr/>
          <p:nvPr/>
        </p:nvGrpSpPr>
        <p:grpSpPr>
          <a:xfrm>
            <a:off x="377053" y="1579295"/>
            <a:ext cx="1625132" cy="0"/>
            <a:chOff x="5512406" y="946363"/>
            <a:chExt cx="1625132" cy="0"/>
          </a:xfrm>
        </p:grpSpPr>
        <p:cxnSp>
          <p:nvCxnSpPr>
            <p:cNvPr id="7" name="直接连接符 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6" name="圆角矩形 35"/>
          <p:cNvSpPr/>
          <p:nvPr/>
        </p:nvSpPr>
        <p:spPr>
          <a:xfrm>
            <a:off x="8446135" y="4358640"/>
            <a:ext cx="1297305" cy="5010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sz="1000"/>
              <a:t>止规及通规规格检测视觉</a:t>
            </a:r>
            <a:endParaRPr lang="zh-CN" altLang="en-US" sz="1000"/>
          </a:p>
        </p:txBody>
      </p:sp>
      <p:sp>
        <p:nvSpPr>
          <p:cNvPr id="38" name="圆角矩形 37"/>
          <p:cNvSpPr/>
          <p:nvPr/>
        </p:nvSpPr>
        <p:spPr>
          <a:xfrm>
            <a:off x="10260965" y="2973070"/>
            <a:ext cx="786765" cy="2774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sz="1000">
                <a:sym typeface="+mn-ea"/>
              </a:rPr>
              <a:t>通规检测</a:t>
            </a:r>
            <a:endParaRPr lang="zh-CN" sz="1000">
              <a:sym typeface="+mn-ea"/>
            </a:endParaRPr>
          </a:p>
        </p:txBody>
      </p:sp>
      <p:sp>
        <p:nvSpPr>
          <p:cNvPr id="29" name="圆角矩形 28"/>
          <p:cNvSpPr/>
          <p:nvPr/>
        </p:nvSpPr>
        <p:spPr>
          <a:xfrm>
            <a:off x="8701405" y="3041650"/>
            <a:ext cx="786765" cy="2774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sz="1000">
                <a:sym typeface="+mn-ea"/>
              </a:rPr>
              <a:t>止检测</a:t>
            </a:r>
            <a:endParaRPr lang="zh-CN" sz="1000">
              <a:sym typeface="+mn-ea"/>
            </a:endParaRPr>
          </a:p>
        </p:txBody>
      </p:sp>
      <p:sp>
        <p:nvSpPr>
          <p:cNvPr id="30" name="圆角矩形 29"/>
          <p:cNvSpPr/>
          <p:nvPr/>
        </p:nvSpPr>
        <p:spPr>
          <a:xfrm>
            <a:off x="9817735" y="1038860"/>
            <a:ext cx="544830" cy="2698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sym typeface="+mn-ea"/>
              </a:rPr>
              <a:t>Z2</a:t>
            </a:r>
            <a:r>
              <a:rPr lang="zh-CN" altLang="en-US" sz="1000">
                <a:sym typeface="+mn-ea"/>
              </a:rPr>
              <a:t>轴</a:t>
            </a:r>
            <a:endParaRPr lang="zh-CN" altLang="en-US" sz="1000">
              <a:sym typeface="+mn-ea"/>
            </a:endParaRPr>
          </a:p>
        </p:txBody>
      </p:sp>
      <p:sp>
        <p:nvSpPr>
          <p:cNvPr id="53" name="流程图: 可选过程 52"/>
          <p:cNvSpPr/>
          <p:nvPr/>
        </p:nvSpPr>
        <p:spPr>
          <a:xfrm>
            <a:off x="9450705" y="5001260"/>
            <a:ext cx="178054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ym typeface="+mn-ea"/>
              </a:rPr>
              <a:t>止规及通规规格检测视觉对通规及止规的规格进行识别是否为当前产品的通规及止规</a:t>
            </a:r>
            <a:endParaRPr lang="zh-CN" altLang="en-US" sz="1000">
              <a:sym typeface="+mn-ea"/>
            </a:endParaRPr>
          </a:p>
        </p:txBody>
      </p:sp>
      <p:sp>
        <p:nvSpPr>
          <p:cNvPr id="33" name="流程图: 可选过程 32"/>
          <p:cNvSpPr/>
          <p:nvPr/>
        </p:nvSpPr>
        <p:spPr>
          <a:xfrm>
            <a:off x="7816850" y="1674495"/>
            <a:ext cx="178054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ym typeface="+mn-ea"/>
              </a:rPr>
              <a:t>通规及止规通过伺服扭矩大小对牙孔进行良品与不良品的识别</a:t>
            </a:r>
            <a:endParaRPr lang="zh-CN" altLang="en-US" sz="1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思谋科技</a:t>
            </a:r>
            <a:endParaRPr lang="zh-CN" altLang="en-US" dirty="0"/>
          </a:p>
        </p:txBody>
      </p:sp>
      <p:sp>
        <p:nvSpPr>
          <p:cNvPr id="3" name="文本框 2"/>
          <p:cNvSpPr txBox="1"/>
          <p:nvPr/>
        </p:nvSpPr>
        <p:spPr>
          <a:xfrm>
            <a:off x="207645" y="1272540"/>
            <a:ext cx="2926080" cy="368300"/>
          </a:xfrm>
          <a:prstGeom prst="rect">
            <a:avLst/>
          </a:prstGeom>
          <a:noFill/>
        </p:spPr>
        <p:txBody>
          <a:bodyPr wrap="none" rtlCol="0" anchor="t">
            <a:spAutoFit/>
          </a:bodyPr>
          <a:p>
            <a:r>
              <a:rPr lang="zh-CN" altLang="en-US" dirty="0" smtClean="0">
                <a:latin typeface="华文行楷" panose="02010800040101010101" pitchFamily="2" charset="-122"/>
                <a:ea typeface="华文行楷" panose="02010800040101010101" pitchFamily="2" charset="-122"/>
                <a:sym typeface="+mn-ea"/>
              </a:rPr>
              <a:t>五、</a:t>
            </a:r>
            <a:r>
              <a:rPr lang="zh-CN" altLang="zh-CN" dirty="0" smtClean="0">
                <a:latin typeface="华文行楷" panose="02010800040101010101" pitchFamily="2" charset="-122"/>
                <a:ea typeface="华文行楷" panose="02010800040101010101" pitchFamily="2" charset="-122"/>
                <a:sym typeface="+mn-ea"/>
              </a:rPr>
              <a:t>设备</a:t>
            </a:r>
            <a:r>
              <a:rPr lang="zh-CN" altLang="en-US" dirty="0" smtClean="0">
                <a:latin typeface="华文行楷" panose="02010800040101010101" pitchFamily="2" charset="-122"/>
                <a:ea typeface="华文行楷" panose="02010800040101010101" pitchFamily="2" charset="-122"/>
                <a:sym typeface="+mn-ea"/>
              </a:rPr>
              <a:t>常用配件品牌列表</a:t>
            </a:r>
            <a:endParaRPr lang="zh-CN" altLang="en-US"/>
          </a:p>
        </p:txBody>
      </p:sp>
      <p:grpSp>
        <p:nvGrpSpPr>
          <p:cNvPr id="14" name="组合 13"/>
          <p:cNvGrpSpPr/>
          <p:nvPr/>
        </p:nvGrpSpPr>
        <p:grpSpPr>
          <a:xfrm>
            <a:off x="212002" y="1640772"/>
            <a:ext cx="2921429" cy="123355"/>
            <a:chOff x="5512406" y="946363"/>
            <a:chExt cx="1625132" cy="0"/>
          </a:xfrm>
        </p:grpSpPr>
        <p:cxnSp>
          <p:nvCxnSpPr>
            <p:cNvPr id="15" name="直接连接符 14"/>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32" name="表格 31"/>
          <p:cNvGraphicFramePr>
            <a:graphicFrameLocks noGrp="1"/>
          </p:cNvGraphicFramePr>
          <p:nvPr>
            <p:custDataLst>
              <p:tags r:id="rId1"/>
            </p:custDataLst>
          </p:nvPr>
        </p:nvGraphicFramePr>
        <p:xfrm>
          <a:off x="2648382" y="1963198"/>
          <a:ext cx="6840855" cy="2240280"/>
        </p:xfrm>
        <a:graphic>
          <a:graphicData uri="http://schemas.openxmlformats.org/drawingml/2006/table">
            <a:tbl>
              <a:tblPr firstRow="1" bandRow="1">
                <a:tableStyleId>{21E4AEA4-8DFA-4A89-87EB-49C32662AFE0}</a:tableStyleId>
              </a:tblPr>
              <a:tblGrid>
                <a:gridCol w="864235"/>
                <a:gridCol w="1223997"/>
                <a:gridCol w="1440160"/>
                <a:gridCol w="1032116"/>
                <a:gridCol w="1140127"/>
                <a:gridCol w="1140127"/>
              </a:tblGrid>
              <a:tr h="320036">
                <a:tc>
                  <a:txBody>
                    <a:bodyPr/>
                    <a:p>
                      <a:pPr algn="ctr"/>
                      <a:r>
                        <a:rPr lang="zh-CN" altLang="en-US" sz="1400" b="1" dirty="0" smtClean="0">
                          <a:solidFill>
                            <a:schemeClr val="tx2"/>
                          </a:solidFill>
                          <a:latin typeface="+mj-lt"/>
                          <a:ea typeface="+mj-lt"/>
                        </a:rPr>
                        <a:t>类型</a:t>
                      </a:r>
                      <a:endParaRPr lang="zh-CN" altLang="en-US" sz="1400" b="1" dirty="0" smtClean="0">
                        <a:solidFill>
                          <a:schemeClr val="tx2"/>
                        </a:solidFill>
                        <a:latin typeface="+mj-lt"/>
                        <a:ea typeface="+mj-lt"/>
                      </a:endParaRPr>
                    </a:p>
                  </a:txBody>
                  <a:tcPr>
                    <a:solidFill>
                      <a:srgbClr val="00B050"/>
                    </a:solidFill>
                  </a:tcPr>
                </a:tc>
                <a:tc>
                  <a:txBody>
                    <a:bodyPr/>
                    <a:p>
                      <a:pPr algn="ctr"/>
                      <a:r>
                        <a:rPr lang="zh-CN" altLang="en-US" sz="1400" b="1" dirty="0" smtClean="0">
                          <a:solidFill>
                            <a:schemeClr val="tx2"/>
                          </a:solidFill>
                          <a:latin typeface="+mj-lt"/>
                          <a:ea typeface="+mj-lt"/>
                        </a:rPr>
                        <a:t>外购件名称</a:t>
                      </a:r>
                      <a:endParaRPr lang="zh-CN" altLang="en-US" sz="1400" b="1" dirty="0" smtClean="0">
                        <a:solidFill>
                          <a:schemeClr val="tx2"/>
                        </a:solidFill>
                        <a:latin typeface="+mj-lt"/>
                        <a:ea typeface="+mj-lt"/>
                      </a:endParaRPr>
                    </a:p>
                  </a:txBody>
                  <a:tcPr>
                    <a:solidFill>
                      <a:srgbClr val="00B050"/>
                    </a:solidFill>
                  </a:tcPr>
                </a:tc>
                <a:tc gridSpan="4">
                  <a:txBody>
                    <a:bodyPr/>
                    <a:p>
                      <a:pPr algn="ctr"/>
                      <a:r>
                        <a:rPr lang="zh-CN" altLang="en-US" sz="1400" b="1" dirty="0" smtClean="0">
                          <a:solidFill>
                            <a:schemeClr val="tx2"/>
                          </a:solidFill>
                          <a:latin typeface="+mj-lt"/>
                          <a:ea typeface="+mj-lt"/>
                          <a:cs typeface="+mj-lt"/>
                        </a:rPr>
                        <a:t>品牌</a:t>
                      </a:r>
                      <a:r>
                        <a:rPr lang="en-US" altLang="zh-CN" sz="1400" b="1" dirty="0" smtClean="0">
                          <a:solidFill>
                            <a:schemeClr val="tx2"/>
                          </a:solidFill>
                          <a:latin typeface="+mj-lt"/>
                          <a:ea typeface="+mj-lt"/>
                          <a:cs typeface="+mj-lt"/>
                        </a:rPr>
                        <a:t>/</a:t>
                      </a:r>
                      <a:r>
                        <a:rPr lang="zh-CN" altLang="en-US" sz="1400" b="1" dirty="0" smtClean="0">
                          <a:solidFill>
                            <a:schemeClr val="tx2"/>
                          </a:solidFill>
                          <a:latin typeface="+mj-lt"/>
                          <a:ea typeface="+mj-lt"/>
                          <a:cs typeface="+mj-lt"/>
                        </a:rPr>
                        <a:t>品牌属地</a:t>
                      </a:r>
                      <a:endParaRPr lang="zh-CN" altLang="en-US" sz="1400" b="1" dirty="0" smtClean="0">
                        <a:solidFill>
                          <a:schemeClr val="tx2"/>
                        </a:solidFill>
                        <a:latin typeface="+mj-lt"/>
                        <a:ea typeface="+mj-lt"/>
                        <a:cs typeface="+mj-lt"/>
                      </a:endParaRPr>
                    </a:p>
                  </a:txBody>
                  <a:tcPr>
                    <a:solidFill>
                      <a:srgbClr val="00B050"/>
                    </a:solidFill>
                  </a:tcPr>
                </a:tc>
                <a:tc hMerge="1">
                  <a:tcPr/>
                </a:tc>
                <a:tc hMerge="1">
                  <a:tcPr/>
                </a:tc>
                <a:tc hMerge="1">
                  <a:tcPr/>
                </a:tc>
              </a:tr>
              <a:tr h="320036">
                <a:tc>
                  <a:txBody>
                    <a:bodyPr/>
                    <a:p>
                      <a:pPr algn="ctr"/>
                      <a:r>
                        <a:rPr lang="zh-CN" altLang="en-US" sz="1400" b="1" dirty="0" smtClean="0">
                          <a:solidFill>
                            <a:schemeClr val="tx2"/>
                          </a:solidFill>
                          <a:latin typeface="+mj-lt"/>
                          <a:ea typeface="+mj-lt"/>
                        </a:rPr>
                        <a:t>电器原件</a:t>
                      </a:r>
                      <a:endParaRPr lang="zh-CN" altLang="en-US"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r>
                        <a:rPr lang="zh-CN" altLang="en-US" sz="1400" b="1" dirty="0" smtClean="0">
                          <a:solidFill>
                            <a:schemeClr val="tx2"/>
                          </a:solidFill>
                          <a:latin typeface="+mj-lt"/>
                          <a:ea typeface="+mj-lt"/>
                        </a:rPr>
                        <a:t>伺服</a:t>
                      </a:r>
                      <a:endParaRPr lang="zh-CN" altLang="en-US"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r>
                        <a:rPr lang="zh-CN" altLang="en-US" sz="1400" b="1" dirty="0" smtClean="0">
                          <a:solidFill>
                            <a:schemeClr val="tx2"/>
                          </a:solidFill>
                          <a:latin typeface="+mj-lt"/>
                          <a:ea typeface="+mj-lt"/>
                          <a:cs typeface="+mj-lt"/>
                        </a:rPr>
                        <a:t>松下</a:t>
                      </a:r>
                      <a:r>
                        <a:rPr lang="en-US" altLang="zh-CN" sz="1400" b="1" dirty="0" smtClean="0">
                          <a:solidFill>
                            <a:schemeClr val="tx2"/>
                          </a:solidFill>
                          <a:latin typeface="+mj-lt"/>
                          <a:ea typeface="+mj-lt"/>
                          <a:cs typeface="+mj-lt"/>
                        </a:rPr>
                        <a:t> </a:t>
                      </a:r>
                      <a:r>
                        <a:rPr lang="zh-CN" altLang="en-US" sz="1400" b="1" dirty="0" smtClean="0">
                          <a:solidFill>
                            <a:schemeClr val="tx2"/>
                          </a:solidFill>
                          <a:latin typeface="+mj-lt"/>
                          <a:ea typeface="+mj-lt"/>
                          <a:cs typeface="+mj-lt"/>
                        </a:rPr>
                        <a:t>安川</a:t>
                      </a:r>
                      <a:r>
                        <a:rPr lang="en-US" altLang="zh-CN" sz="1400" b="1" dirty="0" smtClean="0">
                          <a:solidFill>
                            <a:schemeClr val="tx2"/>
                          </a:solidFill>
                          <a:latin typeface="+mj-lt"/>
                          <a:ea typeface="+mj-lt"/>
                          <a:cs typeface="+mj-lt"/>
                        </a:rPr>
                        <a:t> </a:t>
                      </a:r>
                      <a:r>
                        <a:rPr lang="zh-CN" altLang="en-US" sz="1400" b="1" dirty="0" smtClean="0">
                          <a:solidFill>
                            <a:schemeClr val="tx2"/>
                          </a:solidFill>
                          <a:latin typeface="+mj-lt"/>
                          <a:ea typeface="+mj-lt"/>
                          <a:cs typeface="+mj-lt"/>
                        </a:rPr>
                        <a:t>信捷</a:t>
                      </a:r>
                      <a:endParaRPr lang="zh-CN" altLang="en-US" sz="1400" b="1" dirty="0" smtClean="0">
                        <a:solidFill>
                          <a:schemeClr val="tx2"/>
                        </a:solidFill>
                        <a:latin typeface="+mj-lt"/>
                        <a:ea typeface="+mj-lt"/>
                        <a:cs typeface="+mj-lt"/>
                      </a:endParaRPr>
                    </a:p>
                  </a:txBody>
                  <a:tcPr anchor="ctr" anchorCtr="1">
                    <a:solidFill>
                      <a:schemeClr val="accent1">
                        <a:lumMod val="20000"/>
                        <a:lumOff val="80000"/>
                      </a:schemeClr>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r>
              <a:tr h="320036">
                <a:tc>
                  <a:txBody>
                    <a:bodyPr/>
                    <a:p>
                      <a:pPr algn="ctr">
                        <a:buNone/>
                      </a:pPr>
                      <a:endParaRPr lang="zh-CN" altLang="en-US"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buNone/>
                      </a:pPr>
                      <a:r>
                        <a:rPr lang="en-US" altLang="zh-CN" sz="1400" b="1" dirty="0" smtClean="0">
                          <a:solidFill>
                            <a:schemeClr val="tx2"/>
                          </a:solidFill>
                          <a:latin typeface="+mj-lt"/>
                          <a:ea typeface="+mj-lt"/>
                        </a:rPr>
                        <a:t>PLC</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buNone/>
                      </a:pPr>
                      <a:r>
                        <a:rPr lang="zh-CN" altLang="en-US" sz="1400" b="1" dirty="0" smtClean="0">
                          <a:solidFill>
                            <a:schemeClr val="tx2"/>
                          </a:solidFill>
                          <a:latin typeface="+mj-lt"/>
                          <a:ea typeface="+mj-lt"/>
                          <a:cs typeface="+mj-lt"/>
                        </a:rPr>
                        <a:t>三菱</a:t>
                      </a:r>
                      <a:r>
                        <a:rPr lang="en-US" altLang="zh-CN" sz="1400" b="1" dirty="0" smtClean="0">
                          <a:solidFill>
                            <a:schemeClr val="tx2"/>
                          </a:solidFill>
                          <a:latin typeface="+mj-lt"/>
                          <a:ea typeface="+mj-lt"/>
                          <a:cs typeface="+mj-lt"/>
                        </a:rPr>
                        <a:t> </a:t>
                      </a:r>
                      <a:r>
                        <a:rPr lang="zh-CN" altLang="en-US" sz="1400" b="1" dirty="0" smtClean="0">
                          <a:solidFill>
                            <a:schemeClr val="tx2"/>
                          </a:solidFill>
                          <a:latin typeface="+mj-lt"/>
                          <a:ea typeface="+mj-lt"/>
                          <a:cs typeface="+mj-lt"/>
                        </a:rPr>
                        <a:t>欧姆龙</a:t>
                      </a:r>
                      <a:r>
                        <a:rPr lang="en-US" altLang="zh-CN" sz="1400" b="1" dirty="0" smtClean="0">
                          <a:solidFill>
                            <a:schemeClr val="tx2"/>
                          </a:solidFill>
                          <a:latin typeface="+mj-lt"/>
                          <a:ea typeface="+mj-lt"/>
                          <a:cs typeface="+mj-lt"/>
                        </a:rPr>
                        <a:t> </a:t>
                      </a:r>
                      <a:r>
                        <a:rPr lang="zh-CN" altLang="en-US" sz="1400" b="1" dirty="0" smtClean="0">
                          <a:solidFill>
                            <a:schemeClr val="tx2"/>
                          </a:solidFill>
                          <a:latin typeface="+mj-lt"/>
                          <a:ea typeface="+mj-lt"/>
                          <a:cs typeface="+mj-lt"/>
                        </a:rPr>
                        <a:t>松下</a:t>
                      </a:r>
                      <a:endParaRPr lang="zh-CN" altLang="en-US" sz="1400" b="1" dirty="0" smtClean="0">
                        <a:solidFill>
                          <a:schemeClr val="tx2"/>
                        </a:solidFill>
                        <a:latin typeface="+mj-lt"/>
                        <a:ea typeface="+mj-lt"/>
                        <a:cs typeface="+mj-lt"/>
                      </a:endParaRPr>
                    </a:p>
                  </a:txBody>
                  <a:tcPr anchor="ctr" anchorCtr="1">
                    <a:solidFill>
                      <a:schemeClr val="accent1">
                        <a:lumMod val="20000"/>
                        <a:lumOff val="80000"/>
                      </a:schemeClr>
                    </a:solidFill>
                  </a:tcPr>
                </a:tc>
                <a:tc>
                  <a:txBody>
                    <a:bodyPr/>
                    <a:p>
                      <a:pPr algn="ctr">
                        <a:buNone/>
                      </a:pP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buNone/>
                      </a:pP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c>
                  <a:txBody>
                    <a:bodyPr/>
                    <a:p>
                      <a:pPr algn="ctr">
                        <a:buNone/>
                      </a:pP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chemeClr val="accent1">
                        <a:lumMod val="20000"/>
                        <a:lumOff val="80000"/>
                      </a:schemeClr>
                    </a:solidFill>
                  </a:tcPr>
                </a:tc>
              </a:tr>
              <a:tr h="320036">
                <a:tc rowSpan="4">
                  <a:txBody>
                    <a:bodyPr/>
                    <a:p>
                      <a:pPr algn="ctr"/>
                      <a:r>
                        <a:rPr lang="zh-CN" altLang="en-US" sz="1400" b="1" dirty="0" smtClean="0">
                          <a:solidFill>
                            <a:schemeClr val="tx2"/>
                          </a:solidFill>
                          <a:latin typeface="+mj-lt"/>
                          <a:ea typeface="+mj-lt"/>
                        </a:rPr>
                        <a:t>气动元件</a:t>
                      </a:r>
                      <a:endParaRPr lang="zh-CN" altLang="en-US" sz="1400" b="1" dirty="0" smtClean="0">
                        <a:solidFill>
                          <a:schemeClr val="tx2"/>
                        </a:solidFill>
                        <a:latin typeface="+mj-lt"/>
                        <a:ea typeface="+mj-lt"/>
                      </a:endParaRPr>
                    </a:p>
                  </a:txBody>
                  <a:tcPr anchor="ctr" anchorCtr="1">
                    <a:solidFill>
                      <a:srgbClr val="FFC000"/>
                    </a:solidFill>
                  </a:tcPr>
                </a:tc>
                <a:tc>
                  <a:txBody>
                    <a:bodyPr/>
                    <a:p>
                      <a:pPr algn="ctr"/>
                      <a:r>
                        <a:rPr lang="zh-CN" altLang="en-US" sz="1400" b="1" dirty="0" smtClean="0">
                          <a:solidFill>
                            <a:schemeClr val="tx2"/>
                          </a:solidFill>
                          <a:latin typeface="+mj-lt"/>
                          <a:ea typeface="+mj-lt"/>
                        </a:rPr>
                        <a:t>气缸</a:t>
                      </a:r>
                      <a:endParaRPr lang="zh-CN" altLang="en-US"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err="1" smtClean="0">
                          <a:solidFill>
                            <a:schemeClr val="tx2"/>
                          </a:solidFill>
                          <a:latin typeface="+mj-lt"/>
                          <a:ea typeface="+mj-lt"/>
                          <a:cs typeface="+mj-lt"/>
                        </a:rPr>
                        <a:t>Airtac</a:t>
                      </a:r>
                      <a:r>
                        <a:rPr lang="en-US" altLang="zh-CN" sz="1400" b="1" dirty="0" smtClean="0">
                          <a:solidFill>
                            <a:schemeClr val="tx2"/>
                          </a:solidFill>
                          <a:latin typeface="+mj-lt"/>
                          <a:ea typeface="+mj-lt"/>
                          <a:cs typeface="+mj-lt"/>
                        </a:rPr>
                        <a:t>/</a:t>
                      </a:r>
                      <a:r>
                        <a:rPr lang="zh-CN" altLang="en-US" sz="1400" b="1" dirty="0" smtClean="0">
                          <a:solidFill>
                            <a:schemeClr val="tx2"/>
                          </a:solidFill>
                          <a:latin typeface="+mj-lt"/>
                          <a:ea typeface="+mj-lt"/>
                          <a:cs typeface="+mj-lt"/>
                        </a:rPr>
                        <a:t>中国台湾</a:t>
                      </a:r>
                      <a:endParaRPr lang="zh-CN" altLang="en-US" sz="1400" b="1" dirty="0" smtClean="0">
                        <a:solidFill>
                          <a:schemeClr val="tx2"/>
                        </a:solidFill>
                        <a:latin typeface="+mj-lt"/>
                        <a:ea typeface="+mj-lt"/>
                        <a:cs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r>
              <a:tr h="320036">
                <a:tc vMerge="1">
                  <a:tcPr/>
                </a:tc>
                <a:tc>
                  <a:txBody>
                    <a:bodyPr/>
                    <a:p>
                      <a:pPr algn="ctr"/>
                      <a:r>
                        <a:rPr lang="zh-CN" altLang="en-US" sz="1400" b="1" dirty="0" smtClean="0">
                          <a:solidFill>
                            <a:schemeClr val="tx2"/>
                          </a:solidFill>
                          <a:latin typeface="+mj-lt"/>
                          <a:ea typeface="+mj-lt"/>
                        </a:rPr>
                        <a:t>电磁阀</a:t>
                      </a:r>
                      <a:endParaRPr lang="zh-CN" altLang="en-US" sz="1400" b="1" dirty="0" smtClean="0">
                        <a:solidFill>
                          <a:schemeClr val="tx2"/>
                        </a:solidFill>
                        <a:latin typeface="+mj-lt"/>
                        <a:ea typeface="+mj-lt"/>
                      </a:endParaRPr>
                    </a:p>
                  </a:txBody>
                  <a:tcPr anchor="ctr" anchorCtr="1">
                    <a:solidFill>
                      <a:srgbClr val="FFC000"/>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err="1" smtClean="0">
                          <a:solidFill>
                            <a:schemeClr val="tx2"/>
                          </a:solidFill>
                          <a:latin typeface="+mj-lt"/>
                          <a:ea typeface="+mj-lt"/>
                          <a:cs typeface="+mj-lt"/>
                        </a:rPr>
                        <a:t>Airtac</a:t>
                      </a:r>
                      <a:r>
                        <a:rPr lang="en-US" altLang="zh-CN" sz="1400" b="1" dirty="0" smtClean="0">
                          <a:solidFill>
                            <a:schemeClr val="tx2"/>
                          </a:solidFill>
                          <a:latin typeface="+mj-lt"/>
                          <a:ea typeface="+mj-lt"/>
                          <a:cs typeface="+mj-lt"/>
                        </a:rPr>
                        <a:t>/</a:t>
                      </a:r>
                      <a:r>
                        <a:rPr lang="zh-CN" altLang="en-US" sz="1400" b="1" dirty="0" smtClean="0">
                          <a:solidFill>
                            <a:schemeClr val="tx2"/>
                          </a:solidFill>
                          <a:latin typeface="+mj-lt"/>
                          <a:ea typeface="+mj-lt"/>
                          <a:cs typeface="+mj-lt"/>
                        </a:rPr>
                        <a:t>中国台湾</a:t>
                      </a:r>
                      <a:endParaRPr lang="zh-CN" altLang="en-US" sz="1400" b="1" dirty="0" smtClean="0">
                        <a:solidFill>
                          <a:schemeClr val="tx2"/>
                        </a:solidFill>
                        <a:latin typeface="+mj-lt"/>
                        <a:ea typeface="+mj-lt"/>
                        <a:cs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r>
              <a:tr h="320036">
                <a:tc vMerge="1">
                  <a:tcPr anchor="ctr" anchorCtr="1"/>
                </a:tc>
                <a:tc>
                  <a:txBody>
                    <a:bodyPr/>
                    <a:p>
                      <a:pPr algn="ctr"/>
                      <a:r>
                        <a:rPr lang="zh-CN" altLang="en-US" sz="1400" b="1" dirty="0" smtClean="0">
                          <a:solidFill>
                            <a:schemeClr val="tx2"/>
                          </a:solidFill>
                          <a:latin typeface="+mj-lt"/>
                          <a:ea typeface="+mj-lt"/>
                        </a:rPr>
                        <a:t>三联件</a:t>
                      </a:r>
                      <a:endParaRPr lang="zh-CN" altLang="en-US" sz="1400" b="1" dirty="0" smtClean="0">
                        <a:solidFill>
                          <a:schemeClr val="tx2"/>
                        </a:solidFill>
                        <a:latin typeface="+mj-lt"/>
                        <a:ea typeface="+mj-lt"/>
                      </a:endParaRPr>
                    </a:p>
                  </a:txBody>
                  <a:tcPr anchor="ctr" anchorCtr="1">
                    <a:solidFill>
                      <a:srgbClr val="FFC000"/>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err="1" smtClean="0">
                          <a:solidFill>
                            <a:schemeClr val="tx2"/>
                          </a:solidFill>
                          <a:latin typeface="+mj-lt"/>
                          <a:ea typeface="+mj-lt"/>
                          <a:cs typeface="+mj-lt"/>
                        </a:rPr>
                        <a:t>Airtac</a:t>
                      </a:r>
                      <a:r>
                        <a:rPr lang="en-US" altLang="zh-CN" sz="1400" b="1" dirty="0" smtClean="0">
                          <a:solidFill>
                            <a:schemeClr val="tx2"/>
                          </a:solidFill>
                          <a:latin typeface="+mj-lt"/>
                          <a:ea typeface="+mj-lt"/>
                          <a:cs typeface="+mj-lt"/>
                        </a:rPr>
                        <a:t>/</a:t>
                      </a:r>
                      <a:r>
                        <a:rPr lang="zh-CN" altLang="en-US" sz="1400" b="1" dirty="0" smtClean="0">
                          <a:solidFill>
                            <a:schemeClr val="tx2"/>
                          </a:solidFill>
                          <a:latin typeface="+mj-lt"/>
                          <a:ea typeface="+mj-lt"/>
                          <a:cs typeface="+mj-lt"/>
                        </a:rPr>
                        <a:t>中国台湾</a:t>
                      </a:r>
                      <a:endParaRPr lang="zh-CN" altLang="en-US" sz="1400" b="1" dirty="0" smtClean="0">
                        <a:solidFill>
                          <a:schemeClr val="tx2"/>
                        </a:solidFill>
                        <a:latin typeface="+mj-lt"/>
                        <a:ea typeface="+mj-lt"/>
                        <a:cs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c>
                  <a:txBody>
                    <a:bodyPr/>
                    <a:p>
                      <a:pPr algn="ctr"/>
                      <a:r>
                        <a:rPr lang="en-US" altLang="zh-CN" sz="1400" b="1" dirty="0" smtClean="0">
                          <a:solidFill>
                            <a:schemeClr val="tx2"/>
                          </a:solidFill>
                          <a:latin typeface="+mj-lt"/>
                          <a:ea typeface="+mj-lt"/>
                        </a:rPr>
                        <a:t>/</a:t>
                      </a:r>
                      <a:endParaRPr lang="en-US" altLang="zh-CN" sz="1400" b="1" dirty="0" smtClean="0">
                        <a:solidFill>
                          <a:schemeClr val="tx2"/>
                        </a:solidFill>
                        <a:latin typeface="+mj-lt"/>
                        <a:ea typeface="+mj-lt"/>
                      </a:endParaRPr>
                    </a:p>
                  </a:txBody>
                  <a:tcPr anchor="ctr" anchorCtr="1">
                    <a:solidFill>
                      <a:srgbClr val="FFC000"/>
                    </a:solidFill>
                  </a:tcPr>
                </a:tc>
              </a:tr>
              <a:tr h="320040">
                <a:tc vMerge="1">
                  <a:tcPr anchor="ctr" anchorCtr="1"/>
                </a:tc>
                <a:tc>
                  <a:txBody>
                    <a:bodyPr/>
                    <a:p>
                      <a:pPr algn="ctr"/>
                      <a:endParaRPr lang="zh-CN" altLang="en-US" sz="1400" b="1" dirty="0" smtClean="0">
                        <a:solidFill>
                          <a:schemeClr val="tx2"/>
                        </a:solidFill>
                        <a:latin typeface="+mj-lt"/>
                        <a:ea typeface="+mj-lt"/>
                      </a:endParaRPr>
                    </a:p>
                  </a:txBody>
                  <a:tcPr anchor="ctr" anchorCtr="1">
                    <a:solidFill>
                      <a:srgbClr val="FFC000"/>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tx2"/>
                        </a:solidFill>
                        <a:latin typeface="+mj-lt"/>
                        <a:ea typeface="+mj-lt"/>
                      </a:endParaRPr>
                    </a:p>
                  </a:txBody>
                  <a:tcPr anchor="ctr" anchorCtr="1">
                    <a:solidFill>
                      <a:srgbClr val="FFC000"/>
                    </a:solidFill>
                  </a:tcPr>
                </a:tc>
                <a:tc>
                  <a:txBody>
                    <a:bodyPr/>
                    <a:p>
                      <a:pPr algn="ctr"/>
                      <a:endParaRPr lang="en-US" altLang="zh-CN" sz="1400" b="1" dirty="0" smtClean="0">
                        <a:solidFill>
                          <a:schemeClr val="tx2"/>
                        </a:solidFill>
                        <a:latin typeface="+mj-lt"/>
                        <a:ea typeface="+mj-lt"/>
                      </a:endParaRPr>
                    </a:p>
                  </a:txBody>
                  <a:tcPr anchor="ctr" anchorCtr="1">
                    <a:solidFill>
                      <a:srgbClr val="FFC000"/>
                    </a:solidFill>
                  </a:tcPr>
                </a:tc>
                <a:tc>
                  <a:txBody>
                    <a:bodyPr/>
                    <a:p>
                      <a:pPr algn="ctr"/>
                      <a:endParaRPr lang="en-US" altLang="zh-CN" sz="1400" b="1" dirty="0" smtClean="0">
                        <a:solidFill>
                          <a:schemeClr val="tx2"/>
                        </a:solidFill>
                        <a:latin typeface="+mj-lt"/>
                        <a:ea typeface="+mj-lt"/>
                      </a:endParaRPr>
                    </a:p>
                  </a:txBody>
                  <a:tcPr anchor="ctr" anchorCtr="1">
                    <a:solidFill>
                      <a:srgbClr val="FFC000"/>
                    </a:solidFill>
                  </a:tcPr>
                </a:tc>
                <a:tc>
                  <a:txBody>
                    <a:bodyPr/>
                    <a:p>
                      <a:pPr algn="ctr"/>
                      <a:endParaRPr lang="en-US" altLang="zh-CN" sz="1400" b="1" dirty="0" smtClean="0">
                        <a:solidFill>
                          <a:schemeClr val="tx2"/>
                        </a:solidFill>
                        <a:latin typeface="+mj-lt"/>
                        <a:ea typeface="+mj-lt"/>
                      </a:endParaRPr>
                    </a:p>
                  </a:txBody>
                  <a:tcPr anchor="ctr" anchorCtr="1">
                    <a:solidFill>
                      <a:srgbClr val="FFC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dirty="0"/>
          </a:p>
        </p:txBody>
      </p:sp>
      <p:sp>
        <p:nvSpPr>
          <p:cNvPr id="5" name="文本占位符 4"/>
          <p:cNvSpPr>
            <a:spLocks noGrp="1"/>
          </p:cNvSpPr>
          <p:nvPr>
            <p:ph type="body" sz="quarter" idx="11"/>
          </p:nvPr>
        </p:nvSpPr>
        <p:spPr>
          <a:xfrm>
            <a:off x="7164705" y="3930650"/>
            <a:ext cx="1692910" cy="377190"/>
          </a:xfrm>
        </p:spPr>
        <p:txBody>
          <a:bodyPr>
            <a:normAutofit/>
          </a:bodyPr>
          <a:lstStyle/>
          <a:p>
            <a:r>
              <a:rPr sz="18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客户需求</a:t>
            </a:r>
            <a:endParaRPr lang="zh-CN" altLang="en-US" sz="1800" dirty="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
        <p:nvSpPr>
          <p:cNvPr id="7" name="文本占位符 6"/>
          <p:cNvSpPr>
            <a:spLocks noGrp="1"/>
          </p:cNvSpPr>
          <p:nvPr>
            <p:ph type="body" sz="quarter" idx="13"/>
          </p:nvPr>
        </p:nvSpPr>
        <p:spPr/>
        <p:txBody>
          <a:bodyPr>
            <a:normAutofit/>
          </a:bodyPr>
          <a:lstStyle/>
          <a:p>
            <a:endParaRPr lang="zh-CN" altLang="en-US" dirty="0"/>
          </a:p>
        </p:txBody>
      </p:sp>
      <p:sp>
        <p:nvSpPr>
          <p:cNvPr id="10" name="文本占位符 9"/>
          <p:cNvSpPr>
            <a:spLocks noGrp="1"/>
          </p:cNvSpPr>
          <p:nvPr>
            <p:ph type="body" sz="quarter" idx="16"/>
          </p:nvPr>
        </p:nvSpPr>
        <p:spPr/>
        <p:txBody>
          <a:bodyPr>
            <a:normAutofit/>
          </a:bodyPr>
          <a:lstStyle/>
          <a:p>
            <a:endParaRPr lang="zh-CN" altLang="en-US" dirty="0"/>
          </a:p>
        </p:txBody>
      </p:sp>
      <p:sp>
        <p:nvSpPr>
          <p:cNvPr id="13" name="文本占位符 12"/>
          <p:cNvSpPr>
            <a:spLocks noGrp="1"/>
          </p:cNvSpPr>
          <p:nvPr>
            <p:ph type="body" sz="quarter" idx="19"/>
          </p:nvPr>
        </p:nvSpPr>
        <p:spPr/>
        <p:txBody>
          <a:bodyPr>
            <a:normAutofit/>
          </a:bodyPr>
          <a:lstStyle/>
          <a:p>
            <a:endParaRPr lang="zh-CN" altLang="en-US" dirty="0"/>
          </a:p>
        </p:txBody>
      </p:sp>
      <p:sp>
        <p:nvSpPr>
          <p:cNvPr id="16" name="文本占位符 15"/>
          <p:cNvSpPr>
            <a:spLocks noGrp="1"/>
          </p:cNvSpPr>
          <p:nvPr>
            <p:ph type="body" sz="quarter" idx="22"/>
          </p:nvPr>
        </p:nvSpPr>
        <p:spPr/>
        <p:txBody>
          <a:bodyPr>
            <a:normAutofit/>
          </a:bodyPr>
          <a:lstStyle/>
          <a:p>
            <a:endParaRPr lang="zh-CN" altLang="en-US" dirty="0"/>
          </a:p>
        </p:txBody>
      </p:sp>
      <p:sp>
        <p:nvSpPr>
          <p:cNvPr id="2" name="文本占位符 4"/>
          <p:cNvSpPr>
            <a:spLocks noGrp="1"/>
          </p:cNvSpPr>
          <p:nvPr/>
        </p:nvSpPr>
        <p:spPr>
          <a:xfrm>
            <a:off x="7213600" y="4756150"/>
            <a:ext cx="1692910" cy="37719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1600" kern="1200" dirty="0" smtClean="0">
                <a:solidFill>
                  <a:srgbClr val="043E6F"/>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tLang="zh-CN" sz="18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设备技术参数</a:t>
            </a:r>
            <a:endParaRPr lang="zh-CN" altLang="zh-CN" sz="1800" dirty="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
        <p:nvSpPr>
          <p:cNvPr id="3" name="文本占位符 4"/>
          <p:cNvSpPr>
            <a:spLocks noGrp="1"/>
          </p:cNvSpPr>
          <p:nvPr/>
        </p:nvSpPr>
        <p:spPr>
          <a:xfrm>
            <a:off x="7164705" y="5606415"/>
            <a:ext cx="1692910" cy="37719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1600" kern="1200" dirty="0" smtClean="0">
                <a:solidFill>
                  <a:srgbClr val="043E6F"/>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tLang="zh-CN" sz="18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设备</a:t>
            </a:r>
            <a:r>
              <a:rPr sz="18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部件说明</a:t>
            </a:r>
            <a:endParaRPr lang="zh-CN" altLang="en-US" sz="1800" dirty="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
        <p:nvSpPr>
          <p:cNvPr id="22" name="文本占位符 4"/>
          <p:cNvSpPr>
            <a:spLocks noGrp="1"/>
          </p:cNvSpPr>
          <p:nvPr/>
        </p:nvSpPr>
        <p:spPr>
          <a:xfrm>
            <a:off x="10002520" y="3896360"/>
            <a:ext cx="1692910" cy="37719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1600" kern="1200" dirty="0" smtClean="0">
                <a:solidFill>
                  <a:srgbClr val="043E6F"/>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8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设备示意图</a:t>
            </a:r>
            <a:endParaRPr lang="zh-CN" altLang="en-US" sz="1800" dirty="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
        <p:nvSpPr>
          <p:cNvPr id="23" name="文本占位符 4"/>
          <p:cNvSpPr>
            <a:spLocks noGrp="1"/>
          </p:cNvSpPr>
          <p:nvPr/>
        </p:nvSpPr>
        <p:spPr>
          <a:xfrm>
            <a:off x="10015220" y="4756150"/>
            <a:ext cx="1692910" cy="37719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1600" kern="1200" dirty="0" smtClean="0">
                <a:solidFill>
                  <a:srgbClr val="043E6F"/>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ltLang="zh-CN" sz="17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设备</a:t>
            </a:r>
            <a:r>
              <a:rPr sz="170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常用配件品牌列表</a:t>
            </a:r>
            <a:endParaRPr lang="zh-CN" altLang="en-US" sz="1700" dirty="0">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思谋科技</a:t>
            </a:r>
            <a:endParaRPr lang="zh-CN" altLang="en-US" dirty="0"/>
          </a:p>
        </p:txBody>
      </p:sp>
      <p:sp>
        <p:nvSpPr>
          <p:cNvPr id="5" name="内容占位符 3"/>
          <p:cNvSpPr txBox="1"/>
          <p:nvPr/>
        </p:nvSpPr>
        <p:spPr>
          <a:xfrm>
            <a:off x="323849" y="1470349"/>
            <a:ext cx="5610227" cy="48637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600"/>
              </a:spcBef>
            </a:pPr>
            <a:r>
              <a:rPr lang="zh-CN" altLang="en-US" sz="1600" dirty="0">
                <a:solidFill>
                  <a:schemeClr val="tx1">
                    <a:lumMod val="75000"/>
                    <a:lumOff val="25000"/>
                  </a:schemeClr>
                </a:solidFill>
              </a:rPr>
              <a:t>思谋科技（</a:t>
            </a:r>
            <a:r>
              <a:rPr lang="en-US" altLang="zh-CN" sz="1600" dirty="0" err="1">
                <a:solidFill>
                  <a:schemeClr val="tx1">
                    <a:lumMod val="75000"/>
                    <a:lumOff val="25000"/>
                  </a:schemeClr>
                </a:solidFill>
              </a:rPr>
              <a:t>SmartMore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专注先进技术赋能的智能制造与数智创新，以“致力持续创新，创造卓越价值”为使命，旨在引领制造产业优化、机器视觉等前沿技术研究，持续打造更具拓展性和普惠价值的智能工业和数智创新平台，推动探索数字化转型和智能化升级的创新未来。</a:t>
            </a:r>
            <a:endParaRPr lang="zh-CN" altLang="en-US" sz="1600" dirty="0">
              <a:solidFill>
                <a:schemeClr val="tx1">
                  <a:lumMod val="75000"/>
                  <a:lumOff val="25000"/>
                </a:schemeClr>
              </a:solidFill>
            </a:endParaRPr>
          </a:p>
          <a:p>
            <a:pPr algn="just">
              <a:lnSpc>
                <a:spcPct val="120000"/>
              </a:lnSpc>
              <a:spcBef>
                <a:spcPts val="600"/>
              </a:spcBef>
            </a:pPr>
            <a:r>
              <a:rPr lang="zh-CN" altLang="en-US" sz="1600" dirty="0">
                <a:solidFill>
                  <a:schemeClr val="tx1">
                    <a:lumMod val="75000"/>
                    <a:lumOff val="25000"/>
                  </a:schemeClr>
                </a:solidFill>
              </a:rPr>
              <a:t>目前，思谋科技已通过自研的智能工业平台、智能传感器产品以及智能一体化设备，服务了卡尔蔡司、空客、博世、佳能、大陆集团、舍弗勒、宝洁、联合利华等来自全球的超过</a:t>
            </a:r>
            <a:r>
              <a:rPr lang="en-US" altLang="zh-CN" sz="1600" dirty="0">
                <a:solidFill>
                  <a:schemeClr val="tx1">
                    <a:lumMod val="75000"/>
                    <a:lumOff val="25000"/>
                  </a:schemeClr>
                </a:solidFill>
              </a:rPr>
              <a:t>100</a:t>
            </a:r>
            <a:r>
              <a:rPr lang="zh-CN" altLang="en-US" sz="1600" dirty="0">
                <a:solidFill>
                  <a:schemeClr val="tx1">
                    <a:lumMod val="75000"/>
                    <a:lumOff val="25000"/>
                  </a:schemeClr>
                </a:solidFill>
              </a:rPr>
              <a:t>家行业头部企业，以技术促进更高效、更灵活、更先进智造的发展；此外，思谋还不断拓宽智造外延，基于“智造</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平台与数智化解决方案，逐步在交通、广电、文旅、环境等多领域落地数智化服务。</a:t>
            </a:r>
            <a:endParaRPr lang="zh-CN" altLang="en-US" sz="1600" dirty="0">
              <a:solidFill>
                <a:schemeClr val="tx1">
                  <a:lumMod val="75000"/>
                  <a:lumOff val="25000"/>
                </a:schemeClr>
              </a:solidFill>
            </a:endParaRPr>
          </a:p>
          <a:p>
            <a:pPr algn="just">
              <a:lnSpc>
                <a:spcPct val="120000"/>
              </a:lnSpc>
              <a:spcBef>
                <a:spcPts val="600"/>
              </a:spcBef>
            </a:pPr>
            <a:r>
              <a:rPr lang="zh-CN" altLang="en-US" sz="1600" dirty="0">
                <a:solidFill>
                  <a:schemeClr val="tx1">
                    <a:lumMod val="75000"/>
                    <a:lumOff val="25000"/>
                  </a:schemeClr>
                </a:solidFill>
              </a:rPr>
              <a:t>思谋科技由计算机视觉国际顶尖专家、香港中文大学终身教授、</a:t>
            </a:r>
            <a:r>
              <a:rPr lang="en-US" altLang="zh-CN" sz="1600" dirty="0">
                <a:solidFill>
                  <a:schemeClr val="tx1">
                    <a:lumMod val="75000"/>
                    <a:lumOff val="25000"/>
                  </a:schemeClr>
                </a:solidFill>
              </a:rPr>
              <a:t>IEEE Fellow </a:t>
            </a:r>
            <a:r>
              <a:rPr lang="zh-CN" altLang="en-US" sz="1600" dirty="0">
                <a:solidFill>
                  <a:schemeClr val="tx1">
                    <a:lumMod val="75000"/>
                    <a:lumOff val="25000"/>
                  </a:schemeClr>
                </a:solidFill>
              </a:rPr>
              <a:t>贾佳亚创立，公司已在香港、深圳、上海、北京、苏州、杭州、重庆、新加坡和日本东京等多地设有前沿技术研发与商务中心。</a:t>
            </a:r>
            <a:endParaRPr lang="zh-CN" altLang="en-US" sz="1600" dirty="0">
              <a:solidFill>
                <a:schemeClr val="tx1">
                  <a:lumMod val="75000"/>
                  <a:lumOff val="25000"/>
                </a:schemeClr>
              </a:solidFill>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t="2461" b="2461"/>
          <a:stretch>
            <a:fillRect/>
          </a:stretch>
        </p:blipFill>
        <p:spPr>
          <a:xfrm>
            <a:off x="6743700" y="1384705"/>
            <a:ext cx="5247998" cy="50078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思谋科技</a:t>
            </a:r>
            <a:endParaRPr lang="zh-CN" altLang="en-US" dirty="0"/>
          </a:p>
        </p:txBody>
      </p:sp>
      <p:sp>
        <p:nvSpPr>
          <p:cNvPr id="3" name="TextBox 2"/>
          <p:cNvSpPr txBox="1"/>
          <p:nvPr/>
        </p:nvSpPr>
        <p:spPr>
          <a:xfrm>
            <a:off x="323850" y="1881418"/>
            <a:ext cx="6840760" cy="4661535"/>
          </a:xfrm>
          <a:prstGeom prst="rect">
            <a:avLst/>
          </a:prstGeom>
          <a:noFill/>
        </p:spPr>
        <p:txBody>
          <a:bodyPr wrap="square" rtlCol="0">
            <a:spAutoFit/>
            <a:scene3d>
              <a:camera prst="orthographicFront"/>
              <a:lightRig rig="threePt" dir="t"/>
            </a:scene3d>
          </a:bodyPr>
          <a:p>
            <a:pPr>
              <a:lnSpc>
                <a:spcPct val="150000"/>
              </a:lnSpc>
            </a:pP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需求：</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1.300*300</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至</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750*650 </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能实现通用及快速切换</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2.</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通规定位精度正负</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0.02;</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3.</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视觉定位精度正负</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0.02;</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4.</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通规检测力度精度正负</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0.2kgf;</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5.</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设备模块化设计能快速拆装</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6.</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能实行</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CAD</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导图及手动编程</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7.</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检测内容：烂牙，滑牙，未攻牙，螺纹底孔过大或者过小</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8.</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设备需具务扫码和</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MES</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上传功能</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9.</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设备运行噪音不大于</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70</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分贝。</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grpSp>
        <p:nvGrpSpPr>
          <p:cNvPr id="56" name="组合 55"/>
          <p:cNvGrpSpPr/>
          <p:nvPr/>
        </p:nvGrpSpPr>
        <p:grpSpPr>
          <a:xfrm>
            <a:off x="260106" y="1748262"/>
            <a:ext cx="1788062" cy="83175"/>
            <a:chOff x="5512406" y="946363"/>
            <a:chExt cx="1625132" cy="0"/>
          </a:xfrm>
        </p:grpSpPr>
        <p:cxnSp>
          <p:nvCxnSpPr>
            <p:cNvPr id="57" name="直接连接符 5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3" name="文本框 10"/>
          <p:cNvSpPr txBox="1"/>
          <p:nvPr/>
        </p:nvSpPr>
        <p:spPr>
          <a:xfrm>
            <a:off x="260313" y="1216034"/>
            <a:ext cx="5165090" cy="450850"/>
          </a:xfrm>
          <a:prstGeom prst="rect">
            <a:avLst/>
          </a:prstGeom>
          <a:noFill/>
        </p:spPr>
        <p:txBody>
          <a:bodyPr wrap="square" rtlCol="0">
            <a:spAutoFit/>
          </a:bodyPr>
          <a:lstStyle>
            <a:defPPr>
              <a:defRPr lang="en-US"/>
            </a:defPPr>
            <a:lvl1pPr marL="342900" indent="-342900">
              <a:lnSpc>
                <a:spcPct val="130000"/>
              </a:lnSpc>
              <a:buFont typeface="+mj-lt"/>
              <a:buAutoNum type="alphaUcPeriod"/>
              <a:defRPr sz="2400" b="1">
                <a:solidFill>
                  <a:schemeClr val="bg1">
                    <a:lumMod val="50000"/>
                  </a:schemeClr>
                </a:solidFill>
                <a:latin typeface="华文琥珀" panose="02010800040101010101" pitchFamily="2" charset="-122"/>
                <a:ea typeface="华文琥珀" panose="02010800040101010101" pitchFamily="2" charset="-122"/>
              </a:defRPr>
            </a:lvl1pPr>
          </a:lstStyle>
          <a:p>
            <a:pPr marL="0" indent="0">
              <a:buNone/>
            </a:pPr>
            <a:r>
              <a:rPr lang="zh-CN" altLang="en-US" sz="1800" dirty="0" smtClean="0">
                <a:latin typeface="华文行楷" panose="02010800040101010101" pitchFamily="2" charset="-122"/>
                <a:ea typeface="华文行楷" panose="02010800040101010101" pitchFamily="2" charset="-122"/>
                <a:sym typeface="+mn-ea"/>
              </a:rPr>
              <a:t>一、客户需求</a:t>
            </a:r>
            <a:endParaRPr lang="zh-CN" altLang="en-US" sz="1800" dirty="0">
              <a:solidFill>
                <a:schemeClr val="bg2"/>
              </a:solidFill>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1"/>
          <a:stretch>
            <a:fillRect/>
          </a:stretch>
        </p:blipFill>
        <p:spPr>
          <a:xfrm>
            <a:off x="6668135" y="1134745"/>
            <a:ext cx="5048885" cy="4750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250"/>
                                        <p:tgtEl>
                                          <p:spTgt spid="5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50"/>
                                        <p:tgtEl>
                                          <p:spTgt spid="63"/>
                                        </p:tgtEl>
                                      </p:cBhvr>
                                    </p:animEffect>
                                    <p:anim calcmode="lin" valueType="num">
                                      <p:cBhvr>
                                        <p:cTn id="12" dur="250" fill="hold"/>
                                        <p:tgtEl>
                                          <p:spTgt spid="63"/>
                                        </p:tgtEl>
                                        <p:attrNameLst>
                                          <p:attrName>ppt_x</p:attrName>
                                        </p:attrNameLst>
                                      </p:cBhvr>
                                      <p:tavLst>
                                        <p:tav tm="0">
                                          <p:val>
                                            <p:strVal val="#ppt_x"/>
                                          </p:val>
                                        </p:tav>
                                        <p:tav tm="100000">
                                          <p:val>
                                            <p:strVal val="#ppt_x"/>
                                          </p:val>
                                        </p:tav>
                                      </p:tavLst>
                                    </p:anim>
                                    <p:anim calcmode="lin" valueType="num">
                                      <p:cBhvr>
                                        <p:cTn id="13" dur="25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思谋科技</a:t>
            </a:r>
            <a:endParaRPr lang="zh-CN" altLang="en-US" dirty="0"/>
          </a:p>
        </p:txBody>
      </p:sp>
      <p:grpSp>
        <p:nvGrpSpPr>
          <p:cNvPr id="56" name="组合 55"/>
          <p:cNvGrpSpPr/>
          <p:nvPr/>
        </p:nvGrpSpPr>
        <p:grpSpPr>
          <a:xfrm>
            <a:off x="260106" y="1748262"/>
            <a:ext cx="1788062" cy="83175"/>
            <a:chOff x="5512406" y="946363"/>
            <a:chExt cx="1625132" cy="0"/>
          </a:xfrm>
        </p:grpSpPr>
        <p:cxnSp>
          <p:nvCxnSpPr>
            <p:cNvPr id="57" name="直接连接符 5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3" name="文本框 10"/>
          <p:cNvSpPr txBox="1"/>
          <p:nvPr/>
        </p:nvSpPr>
        <p:spPr>
          <a:xfrm>
            <a:off x="226658" y="1215399"/>
            <a:ext cx="5165090" cy="450850"/>
          </a:xfrm>
          <a:prstGeom prst="rect">
            <a:avLst/>
          </a:prstGeom>
          <a:noFill/>
        </p:spPr>
        <p:txBody>
          <a:bodyPr wrap="square" rtlCol="0">
            <a:spAutoFit/>
          </a:bodyPr>
          <a:lstStyle>
            <a:defPPr>
              <a:defRPr lang="en-US"/>
            </a:defPPr>
            <a:lvl1pPr marL="342900" indent="-342900">
              <a:lnSpc>
                <a:spcPct val="130000"/>
              </a:lnSpc>
              <a:buFont typeface="+mj-lt"/>
              <a:buAutoNum type="alphaUcPeriod"/>
              <a:defRPr sz="2400" b="1">
                <a:solidFill>
                  <a:schemeClr val="bg1">
                    <a:lumMod val="50000"/>
                  </a:schemeClr>
                </a:solidFill>
                <a:latin typeface="华文琥珀" panose="02010800040101010101" pitchFamily="2" charset="-122"/>
                <a:ea typeface="华文琥珀" panose="02010800040101010101" pitchFamily="2" charset="-122"/>
              </a:defRPr>
            </a:lvl1pPr>
          </a:lstStyle>
          <a:p>
            <a:pPr marL="0" indent="0">
              <a:buNone/>
            </a:pPr>
            <a:r>
              <a:rPr lang="zh-CN" altLang="en-US" sz="1800" dirty="0" smtClean="0">
                <a:latin typeface="华文行楷" panose="02010800040101010101" pitchFamily="2" charset="-122"/>
                <a:ea typeface="华文行楷" panose="02010800040101010101" pitchFamily="2" charset="-122"/>
                <a:sym typeface="+mn-ea"/>
              </a:rPr>
              <a:t>二、</a:t>
            </a:r>
            <a:r>
              <a:rPr lang="zh-CN" altLang="zh-CN" sz="1800" dirty="0">
                <a:latin typeface="华文行楷" panose="02010800040101010101" pitchFamily="2" charset="-122"/>
                <a:ea typeface="华文行楷" panose="02010800040101010101" pitchFamily="2" charset="-122"/>
                <a:sym typeface="+mn-ea"/>
              </a:rPr>
              <a:t>设备技术参数</a:t>
            </a:r>
            <a:endParaRPr lang="zh-CN" altLang="en-US" sz="1800" dirty="0">
              <a:solidFill>
                <a:schemeClr val="bg2"/>
              </a:solidFill>
              <a:latin typeface="华文仿宋" panose="02010600040101010101" pitchFamily="2" charset="-122"/>
              <a:ea typeface="华文仿宋" panose="02010600040101010101" pitchFamily="2" charset="-122"/>
            </a:endParaRPr>
          </a:p>
        </p:txBody>
      </p:sp>
      <p:sp>
        <p:nvSpPr>
          <p:cNvPr id="5" name="TextBox 7"/>
          <p:cNvSpPr txBox="1"/>
          <p:nvPr/>
        </p:nvSpPr>
        <p:spPr>
          <a:xfrm>
            <a:off x="513715" y="2103120"/>
            <a:ext cx="6967855" cy="3415030"/>
          </a:xfrm>
          <a:prstGeom prst="rect">
            <a:avLst/>
          </a:prstGeom>
          <a:noFill/>
        </p:spPr>
        <p:txBody>
          <a:bodyPr wrap="square" rtlCol="0">
            <a:spAutoFit/>
            <a:scene3d>
              <a:camera prst="orthographicFront"/>
              <a:lightRig rig="threePt" dir="t"/>
            </a:scene3d>
          </a:bodyPr>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1</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生产周期节拍</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根据螺牙数量</a:t>
            </a:r>
            <a:endParaRPr 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2</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 </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单个螺柱效率：</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≤2秒一颗螺柱</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3</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、作业人员：</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1</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名</a:t>
            </a:r>
            <a:endPar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4</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上料方式：人工上料</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5</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下料方式：人工下料</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6</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zh-CN"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气压</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 </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0.6MPa</a:t>
            </a:r>
            <a:endParaRPr lang="zh-CN" altLang="zh-CN"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7</a:t>
            </a:r>
            <a:r>
              <a:rPr lang="zh-CN"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zh-CN"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电压：</a:t>
            </a:r>
            <a:r>
              <a:rPr lang="en-US" altLang="zh-CN"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AC 220V/DC24</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a:lnSpc>
                <a:spcPct val="150000"/>
              </a:lnSpc>
            </a:pPr>
            <a:r>
              <a:rPr lang="en-US" altLang="zh-CN"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8</a:t>
            </a:r>
            <a:r>
              <a:rPr lang="zh-CN" altLang="en-US"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、设备尺寸：</a:t>
            </a:r>
            <a:r>
              <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L1800*W1660*H2000</a:t>
            </a:r>
            <a:endParaRPr lang="en-US" altLang="zh-CN" dirty="0" smtClean="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250"/>
                                        <p:tgtEl>
                                          <p:spTgt spid="5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50"/>
                                        <p:tgtEl>
                                          <p:spTgt spid="63"/>
                                        </p:tgtEl>
                                      </p:cBhvr>
                                    </p:animEffect>
                                    <p:anim calcmode="lin" valueType="num">
                                      <p:cBhvr>
                                        <p:cTn id="12" dur="250" fill="hold"/>
                                        <p:tgtEl>
                                          <p:spTgt spid="63"/>
                                        </p:tgtEl>
                                        <p:attrNameLst>
                                          <p:attrName>ppt_x</p:attrName>
                                        </p:attrNameLst>
                                      </p:cBhvr>
                                      <p:tavLst>
                                        <p:tav tm="0">
                                          <p:val>
                                            <p:strVal val="#ppt_x"/>
                                          </p:val>
                                        </p:tav>
                                        <p:tav tm="100000">
                                          <p:val>
                                            <p:strVal val="#ppt_x"/>
                                          </p:val>
                                        </p:tav>
                                      </p:tavLst>
                                    </p:anim>
                                    <p:anim calcmode="lin" valueType="num">
                                      <p:cBhvr>
                                        <p:cTn id="13" dur="25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078480" y="886460"/>
            <a:ext cx="6700520" cy="5956300"/>
          </a:xfrm>
          <a:prstGeom prst="rect">
            <a:avLst/>
          </a:prstGeom>
        </p:spPr>
      </p:pic>
      <p:sp>
        <p:nvSpPr>
          <p:cNvPr id="2" name="标题 1"/>
          <p:cNvSpPr>
            <a:spLocks noGrp="1"/>
          </p:cNvSpPr>
          <p:nvPr>
            <p:ph type="title"/>
          </p:nvPr>
        </p:nvSpPr>
        <p:spPr/>
        <p:txBody>
          <a:bodyPr/>
          <a:lstStyle/>
          <a:p>
            <a:r>
              <a:rPr lang="zh-CN" altLang="en-US" dirty="0"/>
              <a:t>思谋科技</a:t>
            </a:r>
            <a:endParaRPr lang="zh-CN" altLang="en-US" dirty="0"/>
          </a:p>
        </p:txBody>
      </p:sp>
      <p:grpSp>
        <p:nvGrpSpPr>
          <p:cNvPr id="11" name="组合 10"/>
          <p:cNvGrpSpPr/>
          <p:nvPr/>
        </p:nvGrpSpPr>
        <p:grpSpPr>
          <a:xfrm>
            <a:off x="323606" y="1700637"/>
            <a:ext cx="1788062" cy="83175"/>
            <a:chOff x="5512406" y="946363"/>
            <a:chExt cx="1625132" cy="0"/>
          </a:xfrm>
        </p:grpSpPr>
        <p:cxnSp>
          <p:nvCxnSpPr>
            <p:cNvPr id="12" name="直接连接符 11"/>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文本框 10"/>
          <p:cNvSpPr txBox="1"/>
          <p:nvPr/>
        </p:nvSpPr>
        <p:spPr>
          <a:xfrm>
            <a:off x="347345" y="1167323"/>
            <a:ext cx="5165090" cy="450850"/>
          </a:xfrm>
          <a:prstGeom prst="rect">
            <a:avLst/>
          </a:prstGeom>
          <a:noFill/>
        </p:spPr>
        <p:txBody>
          <a:bodyPr wrap="square" rtlCol="0">
            <a:spAutoFit/>
          </a:bodyPr>
          <a:lstStyle>
            <a:defPPr>
              <a:defRPr lang="en-US"/>
            </a:defPPr>
            <a:lvl1pPr marL="342900" indent="-342900">
              <a:lnSpc>
                <a:spcPct val="130000"/>
              </a:lnSpc>
              <a:buFont typeface="+mj-lt"/>
              <a:buAutoNum type="alphaUcPeriod"/>
              <a:defRPr sz="2400" b="1">
                <a:solidFill>
                  <a:schemeClr val="bg1">
                    <a:lumMod val="50000"/>
                  </a:schemeClr>
                </a:solidFill>
                <a:latin typeface="华文琥珀" panose="02010800040101010101" pitchFamily="2" charset="-122"/>
                <a:ea typeface="华文琥珀" panose="02010800040101010101" pitchFamily="2" charset="-122"/>
              </a:defRPr>
            </a:lvl1pPr>
          </a:lstStyle>
          <a:p>
            <a:pPr marL="0" indent="0">
              <a:buNone/>
            </a:pPr>
            <a:r>
              <a:rPr lang="zh-CN" altLang="en-US" sz="1800" dirty="0">
                <a:latin typeface="华文行楷" panose="02010800040101010101" pitchFamily="2" charset="-122"/>
                <a:ea typeface="华文行楷" panose="02010800040101010101" pitchFamily="2" charset="-122"/>
                <a:sym typeface="+mn-ea"/>
              </a:rPr>
              <a:t>三、</a:t>
            </a:r>
            <a:r>
              <a:rPr lang="zh-CN" altLang="zh-CN" sz="1800" dirty="0">
                <a:latin typeface="华文行楷" panose="02010800040101010101" pitchFamily="2" charset="-122"/>
                <a:ea typeface="华文行楷" panose="02010800040101010101" pitchFamily="2" charset="-122"/>
                <a:sym typeface="+mn-ea"/>
              </a:rPr>
              <a:t>设备功能</a:t>
            </a:r>
            <a:r>
              <a:rPr lang="zh-CN" altLang="en-US" sz="1800" dirty="0">
                <a:latin typeface="华文行楷" panose="02010800040101010101" pitchFamily="2" charset="-122"/>
                <a:ea typeface="华文行楷" panose="02010800040101010101" pitchFamily="2" charset="-122"/>
                <a:sym typeface="+mn-ea"/>
              </a:rPr>
              <a:t>介绍</a:t>
            </a:r>
            <a:endParaRPr lang="en-US" altLang="zh-CN" sz="1800" dirty="0">
              <a:solidFill>
                <a:schemeClr val="bg2"/>
              </a:solidFill>
              <a:latin typeface="华文仿宋" panose="02010600040101010101" pitchFamily="2" charset="-122"/>
              <a:ea typeface="华文仿宋" panose="02010600040101010101" pitchFamily="2" charset="-122"/>
            </a:endParaRPr>
          </a:p>
        </p:txBody>
      </p:sp>
      <p:sp>
        <p:nvSpPr>
          <p:cNvPr id="26" name="圆角矩形标注 25"/>
          <p:cNvSpPr/>
          <p:nvPr/>
        </p:nvSpPr>
        <p:spPr>
          <a:xfrm>
            <a:off x="2779395" y="2777490"/>
            <a:ext cx="1306195" cy="652780"/>
          </a:xfrm>
          <a:prstGeom prst="wedgeRoundRectCallout">
            <a:avLst>
              <a:gd name="adj1" fmla="val 179946"/>
              <a:gd name="adj2" fmla="val 1315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左</a:t>
            </a:r>
            <a:r>
              <a:rPr lang="en-US" altLang="zh-CN" sz="1200"/>
              <a:t>Y</a:t>
            </a:r>
            <a:r>
              <a:rPr lang="zh-CN" altLang="en-US" sz="1200"/>
              <a:t>轴</a:t>
            </a:r>
            <a:endParaRPr lang="zh-CN" altLang="en-US" sz="1200"/>
          </a:p>
        </p:txBody>
      </p:sp>
      <p:sp>
        <p:nvSpPr>
          <p:cNvPr id="28" name="圆角矩形标注 27"/>
          <p:cNvSpPr/>
          <p:nvPr/>
        </p:nvSpPr>
        <p:spPr>
          <a:xfrm>
            <a:off x="8534400" y="4284345"/>
            <a:ext cx="1306195" cy="652780"/>
          </a:xfrm>
          <a:prstGeom prst="wedgeRoundRectCallout">
            <a:avLst>
              <a:gd name="adj1" fmla="val -71438"/>
              <a:gd name="adj2" fmla="val 412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机箱</a:t>
            </a:r>
            <a:endParaRPr lang="zh-CN" sz="1200"/>
          </a:p>
        </p:txBody>
      </p:sp>
      <p:sp>
        <p:nvSpPr>
          <p:cNvPr id="24" name="圆角矩形标注 23"/>
          <p:cNvSpPr/>
          <p:nvPr/>
        </p:nvSpPr>
        <p:spPr>
          <a:xfrm>
            <a:off x="8534400" y="5116830"/>
            <a:ext cx="1306195" cy="652780"/>
          </a:xfrm>
          <a:prstGeom prst="wedgeRoundRectCallout">
            <a:avLst>
              <a:gd name="adj1" fmla="val -180675"/>
              <a:gd name="adj2" fmla="val -1375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右</a:t>
            </a:r>
            <a:r>
              <a:rPr lang="en-US" altLang="zh-CN" sz="1200"/>
              <a:t>Y</a:t>
            </a:r>
            <a:r>
              <a:rPr lang="zh-CN" altLang="en-US" sz="1200"/>
              <a:t>轴</a:t>
            </a:r>
            <a:endParaRPr lang="zh-CN" altLang="en-US" sz="1200"/>
          </a:p>
        </p:txBody>
      </p:sp>
      <p:sp>
        <p:nvSpPr>
          <p:cNvPr id="21" name="圆角矩形标注 20"/>
          <p:cNvSpPr/>
          <p:nvPr/>
        </p:nvSpPr>
        <p:spPr>
          <a:xfrm>
            <a:off x="8534400" y="2792095"/>
            <a:ext cx="1306195" cy="652780"/>
          </a:xfrm>
          <a:prstGeom prst="wedgeRoundRectCallout">
            <a:avLst>
              <a:gd name="adj1" fmla="val -171390"/>
              <a:gd name="adj2" fmla="val -508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Z2</a:t>
            </a:r>
            <a:r>
              <a:rPr lang="zh-CN" altLang="en-US" sz="1200"/>
              <a:t>通规</a:t>
            </a:r>
            <a:endParaRPr lang="zh-CN" altLang="en-US" sz="1200"/>
          </a:p>
          <a:p>
            <a:pPr algn="ctr"/>
            <a:r>
              <a:rPr lang="zh-CN" altLang="en-US" sz="1200"/>
              <a:t>止规轴</a:t>
            </a:r>
            <a:endParaRPr lang="zh-CN" altLang="en-US" sz="1200"/>
          </a:p>
        </p:txBody>
      </p:sp>
      <p:sp>
        <p:nvSpPr>
          <p:cNvPr id="25" name="圆角矩形标注 24"/>
          <p:cNvSpPr/>
          <p:nvPr/>
        </p:nvSpPr>
        <p:spPr>
          <a:xfrm>
            <a:off x="2779395" y="2026285"/>
            <a:ext cx="1306195" cy="652780"/>
          </a:xfrm>
          <a:prstGeom prst="wedgeRoundRectCallout">
            <a:avLst>
              <a:gd name="adj1" fmla="val 230456"/>
              <a:gd name="adj2" fmla="val 141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线扫视觉</a:t>
            </a:r>
            <a:endParaRPr lang="zh-CN" sz="1200"/>
          </a:p>
        </p:txBody>
      </p:sp>
      <p:sp>
        <p:nvSpPr>
          <p:cNvPr id="29" name="圆角矩形标注 28"/>
          <p:cNvSpPr/>
          <p:nvPr/>
        </p:nvSpPr>
        <p:spPr>
          <a:xfrm>
            <a:off x="2779395" y="1275080"/>
            <a:ext cx="1306195" cy="652780"/>
          </a:xfrm>
          <a:prstGeom prst="wedgeRoundRectCallout">
            <a:avLst>
              <a:gd name="adj1" fmla="val 151847"/>
              <a:gd name="adj2" fmla="val 1464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伺服电机</a:t>
            </a:r>
            <a:endParaRPr lang="zh-CN" sz="1200"/>
          </a:p>
        </p:txBody>
      </p:sp>
      <p:sp>
        <p:nvSpPr>
          <p:cNvPr id="30" name="圆角矩形标注 29"/>
          <p:cNvSpPr/>
          <p:nvPr/>
        </p:nvSpPr>
        <p:spPr>
          <a:xfrm>
            <a:off x="8534400" y="3538220"/>
            <a:ext cx="1306195" cy="652780"/>
          </a:xfrm>
          <a:prstGeom prst="wedgeRoundRectCallout">
            <a:avLst>
              <a:gd name="adj1" fmla="val -189620"/>
              <a:gd name="adj2" fmla="val -697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Z1</a:t>
            </a:r>
            <a:r>
              <a:rPr lang="zh-CN" altLang="en-US" sz="1200"/>
              <a:t>视觉轴</a:t>
            </a:r>
            <a:endParaRPr lang="zh-CN" altLang="en-US" sz="1200"/>
          </a:p>
        </p:txBody>
      </p:sp>
      <p:sp>
        <p:nvSpPr>
          <p:cNvPr id="20" name="圆角矩形标注 19"/>
          <p:cNvSpPr/>
          <p:nvPr/>
        </p:nvSpPr>
        <p:spPr>
          <a:xfrm>
            <a:off x="8534400" y="1373505"/>
            <a:ext cx="1306195" cy="652780"/>
          </a:xfrm>
          <a:prstGeom prst="wedgeRoundRectCallout">
            <a:avLst>
              <a:gd name="adj1" fmla="val -152965"/>
              <a:gd name="adj2" fmla="val 97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保护罩</a:t>
            </a:r>
            <a:endParaRPr lang="zh-CN" sz="1200"/>
          </a:p>
        </p:txBody>
      </p:sp>
      <p:sp>
        <p:nvSpPr>
          <p:cNvPr id="22" name="圆角矩形标注 21"/>
          <p:cNvSpPr/>
          <p:nvPr/>
        </p:nvSpPr>
        <p:spPr>
          <a:xfrm>
            <a:off x="8534400" y="2082800"/>
            <a:ext cx="1306195" cy="652780"/>
          </a:xfrm>
          <a:prstGeom prst="wedgeRoundRectCallout">
            <a:avLst>
              <a:gd name="adj1" fmla="val -155201"/>
              <a:gd name="adj2" fmla="val 374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通规</a:t>
            </a:r>
            <a:endParaRPr lang="zh-CN" altLang="en-US" sz="1200"/>
          </a:p>
          <a:p>
            <a:pPr algn="ctr"/>
            <a:r>
              <a:rPr lang="zh-CN" altLang="en-US" sz="1200"/>
              <a:t>止规</a:t>
            </a:r>
            <a:endParaRPr lang="zh-CN" altLang="en-US" sz="1200"/>
          </a:p>
        </p:txBody>
      </p:sp>
      <p:sp>
        <p:nvSpPr>
          <p:cNvPr id="4" name="圆角矩形标注 3"/>
          <p:cNvSpPr/>
          <p:nvPr/>
        </p:nvSpPr>
        <p:spPr>
          <a:xfrm>
            <a:off x="2779395" y="3528695"/>
            <a:ext cx="1306195" cy="652780"/>
          </a:xfrm>
          <a:prstGeom prst="wedgeRoundRectCallout">
            <a:avLst>
              <a:gd name="adj1" fmla="val 113830"/>
              <a:gd name="adj2" fmla="val 41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光源</a:t>
            </a:r>
            <a:endParaRPr lang="zh-CN" sz="1200"/>
          </a:p>
        </p:txBody>
      </p:sp>
      <p:sp>
        <p:nvSpPr>
          <p:cNvPr id="5" name="圆角矩形标注 4"/>
          <p:cNvSpPr/>
          <p:nvPr/>
        </p:nvSpPr>
        <p:spPr>
          <a:xfrm>
            <a:off x="2779395" y="4279900"/>
            <a:ext cx="1306195" cy="652780"/>
          </a:xfrm>
          <a:prstGeom prst="wedgeRoundRectCallout">
            <a:avLst>
              <a:gd name="adj1" fmla="val 111837"/>
              <a:gd name="adj2" fmla="val -484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纳米涂层玻璃</a:t>
            </a:r>
            <a:endParaRPr 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50"/>
                                        <p:tgtEl>
                                          <p:spTgt spid="11"/>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50"/>
                                        <p:tgtEl>
                                          <p:spTgt spid="16"/>
                                        </p:tgtEl>
                                      </p:cBhvr>
                                    </p:animEffect>
                                    <p:anim calcmode="lin" valueType="num">
                                      <p:cBhvr>
                                        <p:cTn id="12" dur="250" fill="hold"/>
                                        <p:tgtEl>
                                          <p:spTgt spid="16"/>
                                        </p:tgtEl>
                                        <p:attrNameLst>
                                          <p:attrName>ppt_x</p:attrName>
                                        </p:attrNameLst>
                                      </p:cBhvr>
                                      <p:tavLst>
                                        <p:tav tm="0">
                                          <p:val>
                                            <p:strVal val="#ppt_x"/>
                                          </p:val>
                                        </p:tav>
                                        <p:tav tm="100000">
                                          <p:val>
                                            <p:strVal val="#ppt_x"/>
                                          </p:val>
                                        </p:tav>
                                      </p:tavLst>
                                    </p:anim>
                                    <p:anim calcmode="lin" valueType="num">
                                      <p:cBhvr>
                                        <p:cTn id="13"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6879590" y="1468120"/>
            <a:ext cx="3588385" cy="4304665"/>
          </a:xfrm>
          <a:prstGeom prst="rect">
            <a:avLst/>
          </a:prstGeom>
        </p:spPr>
      </p:pic>
      <p:pic>
        <p:nvPicPr>
          <p:cNvPr id="4" name="图片 3"/>
          <p:cNvPicPr>
            <a:picLocks noChangeAspect="1"/>
          </p:cNvPicPr>
          <p:nvPr/>
        </p:nvPicPr>
        <p:blipFill>
          <a:blip r:embed="rId2"/>
          <a:stretch>
            <a:fillRect/>
          </a:stretch>
        </p:blipFill>
        <p:spPr>
          <a:xfrm>
            <a:off x="1515110" y="1841500"/>
            <a:ext cx="4243070" cy="4013200"/>
          </a:xfrm>
          <a:prstGeom prst="rect">
            <a:avLst/>
          </a:prstGeom>
        </p:spPr>
      </p:pic>
      <p:sp>
        <p:nvSpPr>
          <p:cNvPr id="2" name="标题 1"/>
          <p:cNvSpPr>
            <a:spLocks noGrp="1"/>
          </p:cNvSpPr>
          <p:nvPr>
            <p:ph type="title"/>
          </p:nvPr>
        </p:nvSpPr>
        <p:spPr/>
        <p:txBody>
          <a:bodyPr/>
          <a:lstStyle/>
          <a:p>
            <a:r>
              <a:rPr lang="zh-CN" altLang="en-US" dirty="0"/>
              <a:t>思谋科技</a:t>
            </a:r>
            <a:endParaRPr lang="zh-CN" altLang="en-US" dirty="0"/>
          </a:p>
        </p:txBody>
      </p:sp>
      <p:grpSp>
        <p:nvGrpSpPr>
          <p:cNvPr id="11" name="组合 10"/>
          <p:cNvGrpSpPr/>
          <p:nvPr/>
        </p:nvGrpSpPr>
        <p:grpSpPr>
          <a:xfrm>
            <a:off x="323606" y="1700637"/>
            <a:ext cx="1788062" cy="83175"/>
            <a:chOff x="5512406" y="946363"/>
            <a:chExt cx="1625132" cy="0"/>
          </a:xfrm>
        </p:grpSpPr>
        <p:cxnSp>
          <p:nvCxnSpPr>
            <p:cNvPr id="12" name="直接连接符 11"/>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文本框 10"/>
          <p:cNvSpPr txBox="1"/>
          <p:nvPr/>
        </p:nvSpPr>
        <p:spPr>
          <a:xfrm>
            <a:off x="347345" y="1167323"/>
            <a:ext cx="5165090" cy="450850"/>
          </a:xfrm>
          <a:prstGeom prst="rect">
            <a:avLst/>
          </a:prstGeom>
          <a:noFill/>
        </p:spPr>
        <p:txBody>
          <a:bodyPr wrap="square" rtlCol="0">
            <a:spAutoFit/>
          </a:bodyPr>
          <a:lstStyle>
            <a:defPPr>
              <a:defRPr lang="en-US"/>
            </a:defPPr>
            <a:lvl1pPr marL="342900" indent="-342900">
              <a:lnSpc>
                <a:spcPct val="130000"/>
              </a:lnSpc>
              <a:buFont typeface="+mj-lt"/>
              <a:buAutoNum type="alphaUcPeriod"/>
              <a:defRPr sz="2400" b="1">
                <a:solidFill>
                  <a:schemeClr val="bg1">
                    <a:lumMod val="50000"/>
                  </a:schemeClr>
                </a:solidFill>
                <a:latin typeface="华文琥珀" panose="02010800040101010101" pitchFamily="2" charset="-122"/>
                <a:ea typeface="华文琥珀" panose="02010800040101010101" pitchFamily="2" charset="-122"/>
              </a:defRPr>
            </a:lvl1pPr>
          </a:lstStyle>
          <a:p>
            <a:pPr marL="0" indent="0">
              <a:buNone/>
            </a:pPr>
            <a:r>
              <a:rPr lang="zh-CN" altLang="en-US" sz="1800" dirty="0">
                <a:latin typeface="华文行楷" panose="02010800040101010101" pitchFamily="2" charset="-122"/>
                <a:ea typeface="华文行楷" panose="02010800040101010101" pitchFamily="2" charset="-122"/>
                <a:sym typeface="+mn-ea"/>
              </a:rPr>
              <a:t>三、</a:t>
            </a:r>
            <a:r>
              <a:rPr lang="zh-CN" altLang="zh-CN" sz="1800" dirty="0">
                <a:latin typeface="华文行楷" panose="02010800040101010101" pitchFamily="2" charset="-122"/>
                <a:ea typeface="华文行楷" panose="02010800040101010101" pitchFamily="2" charset="-122"/>
                <a:sym typeface="+mn-ea"/>
              </a:rPr>
              <a:t>设备功能</a:t>
            </a:r>
            <a:r>
              <a:rPr lang="zh-CN" altLang="en-US" sz="1800" dirty="0">
                <a:latin typeface="华文行楷" panose="02010800040101010101" pitchFamily="2" charset="-122"/>
                <a:ea typeface="华文行楷" panose="02010800040101010101" pitchFamily="2" charset="-122"/>
                <a:sym typeface="+mn-ea"/>
              </a:rPr>
              <a:t>介绍</a:t>
            </a:r>
            <a:endParaRPr lang="en-US" altLang="zh-CN" sz="1800" dirty="0">
              <a:solidFill>
                <a:schemeClr val="bg2"/>
              </a:solidFill>
              <a:latin typeface="华文仿宋" panose="02010600040101010101" pitchFamily="2" charset="-122"/>
              <a:ea typeface="华文仿宋" panose="02010600040101010101" pitchFamily="2" charset="-122"/>
            </a:endParaRPr>
          </a:p>
        </p:txBody>
      </p:sp>
      <p:sp>
        <p:nvSpPr>
          <p:cNvPr id="10" name="圆角矩形标注 9"/>
          <p:cNvSpPr/>
          <p:nvPr/>
        </p:nvSpPr>
        <p:spPr>
          <a:xfrm>
            <a:off x="208915" y="2165350"/>
            <a:ext cx="1306195" cy="652780"/>
          </a:xfrm>
          <a:prstGeom prst="wedgeRoundRectCallout">
            <a:avLst>
              <a:gd name="adj1" fmla="val 213247"/>
              <a:gd name="adj2" fmla="val 117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t>Z2</a:t>
            </a:r>
            <a:r>
              <a:rPr lang="zh-CN" altLang="en-US" sz="1200"/>
              <a:t>通规</a:t>
            </a:r>
            <a:endParaRPr lang="zh-CN" altLang="en-US" sz="1200"/>
          </a:p>
          <a:p>
            <a:pPr algn="ctr"/>
            <a:r>
              <a:rPr lang="zh-CN" altLang="en-US" sz="1200"/>
              <a:t>止规轴</a:t>
            </a:r>
            <a:endParaRPr lang="zh-CN" altLang="en-US" sz="1200"/>
          </a:p>
        </p:txBody>
      </p:sp>
      <p:sp>
        <p:nvSpPr>
          <p:cNvPr id="17" name="圆角矩形标注 16"/>
          <p:cNvSpPr/>
          <p:nvPr/>
        </p:nvSpPr>
        <p:spPr>
          <a:xfrm>
            <a:off x="208915" y="3037205"/>
            <a:ext cx="1306195" cy="652780"/>
          </a:xfrm>
          <a:prstGeom prst="wedgeRoundRectCallout">
            <a:avLst>
              <a:gd name="adj1" fmla="val 184759"/>
              <a:gd name="adj2" fmla="val 33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伺服通规检测</a:t>
            </a:r>
            <a:endParaRPr lang="zh-CN" altLang="en-US" sz="1200"/>
          </a:p>
        </p:txBody>
      </p:sp>
      <p:sp>
        <p:nvSpPr>
          <p:cNvPr id="19" name="圆角矩形标注 18"/>
          <p:cNvSpPr/>
          <p:nvPr/>
        </p:nvSpPr>
        <p:spPr>
          <a:xfrm>
            <a:off x="208915" y="3909060"/>
            <a:ext cx="1306195" cy="652780"/>
          </a:xfrm>
          <a:prstGeom prst="wedgeRoundRectCallout">
            <a:avLst>
              <a:gd name="adj1" fmla="val 204885"/>
              <a:gd name="adj2" fmla="val -71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伺服止规检测</a:t>
            </a:r>
            <a:endParaRPr lang="zh-CN" sz="1200"/>
          </a:p>
        </p:txBody>
      </p:sp>
      <p:sp>
        <p:nvSpPr>
          <p:cNvPr id="27" name="圆角矩形标注 26"/>
          <p:cNvSpPr/>
          <p:nvPr/>
        </p:nvSpPr>
        <p:spPr>
          <a:xfrm>
            <a:off x="5111115" y="4942205"/>
            <a:ext cx="1306195" cy="652780"/>
          </a:xfrm>
          <a:prstGeom prst="wedgeRoundRectCallout">
            <a:avLst>
              <a:gd name="adj1" fmla="val 197690"/>
              <a:gd name="adj2" fmla="val -409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Y</a:t>
            </a:r>
            <a:r>
              <a:rPr lang="zh-CN" altLang="en-US" sz="1200"/>
              <a:t>轴光源</a:t>
            </a:r>
            <a:endParaRPr lang="zh-CN" altLang="en-US" sz="1200"/>
          </a:p>
        </p:txBody>
      </p:sp>
      <p:sp>
        <p:nvSpPr>
          <p:cNvPr id="31" name="圆角矩形标注 30"/>
          <p:cNvSpPr/>
          <p:nvPr/>
        </p:nvSpPr>
        <p:spPr>
          <a:xfrm>
            <a:off x="5111115" y="3115310"/>
            <a:ext cx="1306195" cy="652780"/>
          </a:xfrm>
          <a:prstGeom prst="wedgeRoundRectCallout">
            <a:avLst>
              <a:gd name="adj1" fmla="val 145527"/>
              <a:gd name="adj2" fmla="val 1655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测试产品放置位</a:t>
            </a:r>
            <a:endParaRPr lang="zh-CN" sz="1200"/>
          </a:p>
        </p:txBody>
      </p:sp>
      <p:sp>
        <p:nvSpPr>
          <p:cNvPr id="32" name="圆角矩形标注 31"/>
          <p:cNvSpPr/>
          <p:nvPr/>
        </p:nvSpPr>
        <p:spPr>
          <a:xfrm>
            <a:off x="5111115" y="2351405"/>
            <a:ext cx="1306195" cy="652780"/>
          </a:xfrm>
          <a:prstGeom prst="wedgeRoundRectCallout">
            <a:avLst>
              <a:gd name="adj1" fmla="val 232304"/>
              <a:gd name="adj2" fmla="val -251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t>视觉检测</a:t>
            </a:r>
            <a:endParaRPr lang="zh-CN" sz="1200"/>
          </a:p>
        </p:txBody>
      </p:sp>
      <p:sp>
        <p:nvSpPr>
          <p:cNvPr id="33" name="圆角矩形标注 32"/>
          <p:cNvSpPr/>
          <p:nvPr/>
        </p:nvSpPr>
        <p:spPr>
          <a:xfrm>
            <a:off x="5111115" y="1617980"/>
            <a:ext cx="1306195" cy="652780"/>
          </a:xfrm>
          <a:prstGeom prst="wedgeRoundRectCallout">
            <a:avLst>
              <a:gd name="adj1" fmla="val 219761"/>
              <a:gd name="adj2" fmla="val 686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t>Z1</a:t>
            </a:r>
            <a:r>
              <a:rPr lang="zh-CN" sz="1200"/>
              <a:t>视觉轴</a:t>
            </a:r>
            <a:endParaRPr lang="zh-CN" sz="1200"/>
          </a:p>
        </p:txBody>
      </p:sp>
      <p:sp>
        <p:nvSpPr>
          <p:cNvPr id="5" name="圆角矩形标注 4"/>
          <p:cNvSpPr/>
          <p:nvPr/>
        </p:nvSpPr>
        <p:spPr>
          <a:xfrm>
            <a:off x="208915" y="4747260"/>
            <a:ext cx="1306195" cy="652780"/>
          </a:xfrm>
          <a:prstGeom prst="wedgeRoundRectCallout">
            <a:avLst>
              <a:gd name="adj1" fmla="val 206198"/>
              <a:gd name="adj2" fmla="val -56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ym typeface="+mn-ea"/>
              </a:rPr>
              <a:t>止规及通规规格检测视觉</a:t>
            </a:r>
            <a:endParaRPr lang="zh-CN" sz="1200"/>
          </a:p>
        </p:txBody>
      </p:sp>
      <p:sp>
        <p:nvSpPr>
          <p:cNvPr id="7" name="圆角矩形标注 6"/>
          <p:cNvSpPr/>
          <p:nvPr/>
        </p:nvSpPr>
        <p:spPr>
          <a:xfrm>
            <a:off x="5111115" y="4220845"/>
            <a:ext cx="1306195" cy="652780"/>
          </a:xfrm>
          <a:prstGeom prst="wedgeRoundRectCallout">
            <a:avLst>
              <a:gd name="adj1" fmla="val 136874"/>
              <a:gd name="adj2" fmla="val 11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ym typeface="+mn-ea"/>
              </a:rPr>
              <a:t>纳米涂层玻璃</a:t>
            </a:r>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50"/>
                                        <p:tgtEl>
                                          <p:spTgt spid="11"/>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50"/>
                                        <p:tgtEl>
                                          <p:spTgt spid="16"/>
                                        </p:tgtEl>
                                      </p:cBhvr>
                                    </p:animEffect>
                                    <p:anim calcmode="lin" valueType="num">
                                      <p:cBhvr>
                                        <p:cTn id="12" dur="250" fill="hold"/>
                                        <p:tgtEl>
                                          <p:spTgt spid="16"/>
                                        </p:tgtEl>
                                        <p:attrNameLst>
                                          <p:attrName>ppt_x</p:attrName>
                                        </p:attrNameLst>
                                      </p:cBhvr>
                                      <p:tavLst>
                                        <p:tav tm="0">
                                          <p:val>
                                            <p:strVal val="#ppt_x"/>
                                          </p:val>
                                        </p:tav>
                                        <p:tav tm="100000">
                                          <p:val>
                                            <p:strVal val="#ppt_x"/>
                                          </p:val>
                                        </p:tav>
                                      </p:tavLst>
                                    </p:anim>
                                    <p:anim calcmode="lin" valueType="num">
                                      <p:cBhvr>
                                        <p:cTn id="13"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思谋科技</a:t>
            </a:r>
            <a:endParaRPr lang="zh-CN" altLang="en-US" dirty="0"/>
          </a:p>
        </p:txBody>
      </p:sp>
      <p:sp>
        <p:nvSpPr>
          <p:cNvPr id="5" name="文本框 1"/>
          <p:cNvSpPr txBox="1"/>
          <p:nvPr/>
        </p:nvSpPr>
        <p:spPr>
          <a:xfrm>
            <a:off x="291465" y="1039154"/>
            <a:ext cx="5165090" cy="450850"/>
          </a:xfrm>
          <a:prstGeom prst="rect">
            <a:avLst/>
          </a:prstGeom>
          <a:noFill/>
        </p:spPr>
        <p:txBody>
          <a:bodyPr wrap="square" rtlCol="0">
            <a:spAutoFit/>
          </a:bodyPr>
          <a:lstStyle>
            <a:defPPr>
              <a:defRPr lang="en-US"/>
            </a:defPPr>
            <a:lvl1pPr indent="0">
              <a:lnSpc>
                <a:spcPct val="130000"/>
              </a:lnSpc>
              <a:buFont typeface="+mj-lt"/>
              <a:buNone/>
              <a:defRPr sz="2400" b="1">
                <a:solidFill>
                  <a:schemeClr val="bg1">
                    <a:lumMod val="50000"/>
                  </a:schemeClr>
                </a:solidFill>
                <a:latin typeface="华文琥珀" panose="02010800040101010101" pitchFamily="2" charset="-122"/>
                <a:ea typeface="华文琥珀" panose="02010800040101010101" pitchFamily="2" charset="-122"/>
              </a:defRPr>
            </a:lvl1pPr>
          </a:lstStyle>
          <a:p>
            <a:r>
              <a:rPr lang="zh-CN" altLang="en-US" sz="1800" dirty="0" smtClean="0">
                <a:latin typeface="华文行楷" panose="02010800040101010101" pitchFamily="2" charset="-122"/>
                <a:ea typeface="华文行楷" panose="02010800040101010101" pitchFamily="2" charset="-122"/>
                <a:sym typeface="+mn-ea"/>
              </a:rPr>
              <a:t>四、</a:t>
            </a:r>
            <a:r>
              <a:rPr lang="zh-CN" altLang="en-US" sz="1800" dirty="0">
                <a:latin typeface="华文行楷" panose="02010800040101010101" pitchFamily="2" charset="-122"/>
                <a:ea typeface="华文行楷" panose="02010800040101010101" pitchFamily="2" charset="-122"/>
                <a:sym typeface="+mn-ea"/>
              </a:rPr>
              <a:t>设备示意图</a:t>
            </a:r>
            <a:endParaRPr lang="zh-CN" altLang="en-US" sz="1800" dirty="0">
              <a:solidFill>
                <a:schemeClr val="bg2"/>
              </a:solidFill>
              <a:latin typeface="华文仿宋" panose="02010600040101010101" pitchFamily="2" charset="-122"/>
              <a:ea typeface="华文仿宋" panose="02010600040101010101" pitchFamily="2" charset="-122"/>
            </a:endParaRPr>
          </a:p>
        </p:txBody>
      </p:sp>
      <p:grpSp>
        <p:nvGrpSpPr>
          <p:cNvPr id="6" name="组合 5"/>
          <p:cNvGrpSpPr/>
          <p:nvPr/>
        </p:nvGrpSpPr>
        <p:grpSpPr>
          <a:xfrm>
            <a:off x="377053" y="1579295"/>
            <a:ext cx="1625132" cy="0"/>
            <a:chOff x="5512406" y="946363"/>
            <a:chExt cx="1625132" cy="0"/>
          </a:xfrm>
        </p:grpSpPr>
        <p:cxnSp>
          <p:nvCxnSpPr>
            <p:cNvPr id="7" name="直接连接符 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481330" y="2023745"/>
            <a:ext cx="2942590" cy="3237230"/>
          </a:xfrm>
          <a:prstGeom prst="rect">
            <a:avLst/>
          </a:prstGeom>
        </p:spPr>
      </p:pic>
      <p:pic>
        <p:nvPicPr>
          <p:cNvPr id="4" name="图片 3"/>
          <p:cNvPicPr>
            <a:picLocks noChangeAspect="1"/>
          </p:cNvPicPr>
          <p:nvPr/>
        </p:nvPicPr>
        <p:blipFill>
          <a:blip r:embed="rId2"/>
          <a:stretch>
            <a:fillRect/>
          </a:stretch>
        </p:blipFill>
        <p:spPr>
          <a:xfrm>
            <a:off x="3918585" y="2085340"/>
            <a:ext cx="3919220" cy="3175635"/>
          </a:xfrm>
          <a:prstGeom prst="rect">
            <a:avLst/>
          </a:prstGeom>
        </p:spPr>
      </p:pic>
      <p:pic>
        <p:nvPicPr>
          <p:cNvPr id="10" name="图片 9"/>
          <p:cNvPicPr>
            <a:picLocks noChangeAspect="1"/>
          </p:cNvPicPr>
          <p:nvPr/>
        </p:nvPicPr>
        <p:blipFill>
          <a:blip r:embed="rId3"/>
          <a:stretch>
            <a:fillRect/>
          </a:stretch>
        </p:blipFill>
        <p:spPr>
          <a:xfrm>
            <a:off x="7739380" y="2085340"/>
            <a:ext cx="4005580" cy="2938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335655" y="940435"/>
            <a:ext cx="4658360" cy="5311140"/>
          </a:xfrm>
          <a:prstGeom prst="rect">
            <a:avLst/>
          </a:prstGeom>
        </p:spPr>
      </p:pic>
      <p:sp>
        <p:nvSpPr>
          <p:cNvPr id="2" name="标题 1"/>
          <p:cNvSpPr>
            <a:spLocks noGrp="1"/>
          </p:cNvSpPr>
          <p:nvPr>
            <p:ph type="title"/>
          </p:nvPr>
        </p:nvSpPr>
        <p:spPr/>
        <p:txBody>
          <a:bodyPr/>
          <a:lstStyle/>
          <a:p>
            <a:r>
              <a:rPr lang="zh-CN" altLang="en-US" dirty="0"/>
              <a:t>思谋科技</a:t>
            </a:r>
            <a:endParaRPr lang="zh-CN" altLang="en-US" dirty="0"/>
          </a:p>
        </p:txBody>
      </p:sp>
      <p:sp>
        <p:nvSpPr>
          <p:cNvPr id="5" name="文本框 1"/>
          <p:cNvSpPr txBox="1"/>
          <p:nvPr/>
        </p:nvSpPr>
        <p:spPr>
          <a:xfrm>
            <a:off x="291465" y="1039154"/>
            <a:ext cx="5165090" cy="450850"/>
          </a:xfrm>
          <a:prstGeom prst="rect">
            <a:avLst/>
          </a:prstGeom>
          <a:noFill/>
        </p:spPr>
        <p:txBody>
          <a:bodyPr wrap="square" rtlCol="0">
            <a:spAutoFit/>
          </a:bodyPr>
          <a:lstStyle>
            <a:defPPr>
              <a:defRPr lang="en-US"/>
            </a:defPPr>
            <a:lvl1pPr indent="0">
              <a:lnSpc>
                <a:spcPct val="130000"/>
              </a:lnSpc>
              <a:buFont typeface="+mj-lt"/>
              <a:buNone/>
              <a:defRPr sz="2400" b="1">
                <a:solidFill>
                  <a:schemeClr val="bg1">
                    <a:lumMod val="50000"/>
                  </a:schemeClr>
                </a:solidFill>
                <a:latin typeface="华文琥珀" panose="02010800040101010101" pitchFamily="2" charset="-122"/>
                <a:ea typeface="华文琥珀" panose="02010800040101010101" pitchFamily="2" charset="-122"/>
              </a:defRPr>
            </a:lvl1pPr>
          </a:lstStyle>
          <a:p>
            <a:r>
              <a:rPr lang="zh-CN" altLang="en-US" sz="1800" dirty="0" smtClean="0">
                <a:latin typeface="华文行楷" panose="02010800040101010101" pitchFamily="2" charset="-122"/>
                <a:ea typeface="华文行楷" panose="02010800040101010101" pitchFamily="2" charset="-122"/>
                <a:sym typeface="+mn-ea"/>
              </a:rPr>
              <a:t>四、</a:t>
            </a:r>
            <a:r>
              <a:rPr lang="zh-CN" altLang="en-US" sz="1800" dirty="0">
                <a:latin typeface="华文行楷" panose="02010800040101010101" pitchFamily="2" charset="-122"/>
                <a:ea typeface="华文行楷" panose="02010800040101010101" pitchFamily="2" charset="-122"/>
                <a:sym typeface="+mn-ea"/>
              </a:rPr>
              <a:t>设备示意图</a:t>
            </a:r>
            <a:endParaRPr lang="zh-CN" altLang="en-US" sz="1800" dirty="0">
              <a:solidFill>
                <a:schemeClr val="bg2"/>
              </a:solidFill>
              <a:latin typeface="华文仿宋" panose="02010600040101010101" pitchFamily="2" charset="-122"/>
              <a:ea typeface="华文仿宋" panose="02010600040101010101" pitchFamily="2" charset="-122"/>
            </a:endParaRPr>
          </a:p>
        </p:txBody>
      </p:sp>
      <p:grpSp>
        <p:nvGrpSpPr>
          <p:cNvPr id="6" name="组合 5"/>
          <p:cNvGrpSpPr/>
          <p:nvPr/>
        </p:nvGrpSpPr>
        <p:grpSpPr>
          <a:xfrm>
            <a:off x="377053" y="1579295"/>
            <a:ext cx="1625132" cy="0"/>
            <a:chOff x="5512406" y="946363"/>
            <a:chExt cx="1625132" cy="0"/>
          </a:xfrm>
        </p:grpSpPr>
        <p:cxnSp>
          <p:nvCxnSpPr>
            <p:cNvPr id="7" name="直接连接符 6"/>
            <p:cNvCxnSpPr/>
            <p:nvPr/>
          </p:nvCxnSpPr>
          <p:spPr>
            <a:xfrm>
              <a:off x="5512406" y="946363"/>
              <a:ext cx="406283" cy="0"/>
            </a:xfrm>
            <a:prstGeom prst="line">
              <a:avLst/>
            </a:prstGeom>
            <a:ln w="476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918689" y="946363"/>
              <a:ext cx="406283"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24972" y="946363"/>
              <a:ext cx="406283"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731255" y="946363"/>
              <a:ext cx="406283" cy="0"/>
            </a:xfrm>
            <a:prstGeom prst="line">
              <a:avLst/>
            </a:prstGeom>
            <a:ln w="476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圆角矩形 29"/>
          <p:cNvSpPr/>
          <p:nvPr/>
        </p:nvSpPr>
        <p:spPr>
          <a:xfrm>
            <a:off x="4378325" y="3704590"/>
            <a:ext cx="358140"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Y1</a:t>
            </a:r>
            <a:endParaRPr lang="en-US" altLang="zh-CN" sz="1000"/>
          </a:p>
        </p:txBody>
      </p:sp>
      <p:sp>
        <p:nvSpPr>
          <p:cNvPr id="34" name="圆角矩形 33"/>
          <p:cNvSpPr/>
          <p:nvPr/>
        </p:nvSpPr>
        <p:spPr>
          <a:xfrm>
            <a:off x="5330190" y="3955415"/>
            <a:ext cx="358140"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Y2</a:t>
            </a:r>
            <a:endParaRPr lang="en-US" altLang="zh-CN" sz="1000"/>
          </a:p>
        </p:txBody>
      </p:sp>
      <p:sp>
        <p:nvSpPr>
          <p:cNvPr id="35" name="圆角矩形 34"/>
          <p:cNvSpPr/>
          <p:nvPr/>
        </p:nvSpPr>
        <p:spPr>
          <a:xfrm>
            <a:off x="4431665" y="2676525"/>
            <a:ext cx="382905"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X1</a:t>
            </a:r>
            <a:endParaRPr lang="en-US" altLang="zh-CN" sz="1000"/>
          </a:p>
        </p:txBody>
      </p:sp>
      <p:sp>
        <p:nvSpPr>
          <p:cNvPr id="36" name="圆角矩形 35"/>
          <p:cNvSpPr/>
          <p:nvPr/>
        </p:nvSpPr>
        <p:spPr>
          <a:xfrm>
            <a:off x="6711950" y="3082290"/>
            <a:ext cx="382905"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000"/>
              <a:t>X2</a:t>
            </a:r>
            <a:endParaRPr lang="en-US" altLang="zh-CN" sz="1000"/>
          </a:p>
        </p:txBody>
      </p:sp>
      <p:sp>
        <p:nvSpPr>
          <p:cNvPr id="37" name="圆角矩形 36"/>
          <p:cNvSpPr/>
          <p:nvPr/>
        </p:nvSpPr>
        <p:spPr>
          <a:xfrm>
            <a:off x="5567680" y="3082290"/>
            <a:ext cx="744220" cy="24257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1000">
                <a:sym typeface="+mn-ea"/>
              </a:rPr>
              <a:t>Z1</a:t>
            </a:r>
            <a:r>
              <a:rPr lang="zh-CN" altLang="en-US" sz="1000">
                <a:sym typeface="+mn-ea"/>
              </a:rPr>
              <a:t>轴视觉</a:t>
            </a:r>
            <a:endParaRPr lang="en-US" altLang="zh-CN" sz="1000"/>
          </a:p>
        </p:txBody>
      </p:sp>
      <p:sp>
        <p:nvSpPr>
          <p:cNvPr id="38" name="圆角矩形 37"/>
          <p:cNvSpPr/>
          <p:nvPr/>
        </p:nvSpPr>
        <p:spPr>
          <a:xfrm>
            <a:off x="5723890" y="2097405"/>
            <a:ext cx="786765" cy="2774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1000">
                <a:sym typeface="+mn-ea"/>
              </a:rPr>
              <a:t>Z2</a:t>
            </a:r>
            <a:r>
              <a:rPr lang="zh-CN" altLang="en-US" sz="1000">
                <a:sym typeface="+mn-ea"/>
              </a:rPr>
              <a:t>轴通规及止规</a:t>
            </a:r>
            <a:endParaRPr lang="en-US" altLang="zh-CN" sz="1000">
              <a:sym typeface="+mn-ea"/>
            </a:endParaRPr>
          </a:p>
        </p:txBody>
      </p:sp>
      <p:sp>
        <p:nvSpPr>
          <p:cNvPr id="47" name="流程图: 可选过程 46"/>
          <p:cNvSpPr/>
          <p:nvPr/>
        </p:nvSpPr>
        <p:spPr>
          <a:xfrm>
            <a:off x="2270760" y="5812155"/>
            <a:ext cx="83185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导入产品程序数据</a:t>
            </a:r>
            <a:endParaRPr lang="zh-CN" altLang="en-US" sz="1000"/>
          </a:p>
        </p:txBody>
      </p:sp>
      <p:sp>
        <p:nvSpPr>
          <p:cNvPr id="48" name="燕尾形 47"/>
          <p:cNvSpPr/>
          <p:nvPr/>
        </p:nvSpPr>
        <p:spPr>
          <a:xfrm>
            <a:off x="3102610" y="6057900"/>
            <a:ext cx="373380" cy="22034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zh-CN"/>
          </a:p>
        </p:txBody>
      </p:sp>
      <p:sp>
        <p:nvSpPr>
          <p:cNvPr id="49" name="流程图: 可选过程 48"/>
          <p:cNvSpPr/>
          <p:nvPr/>
        </p:nvSpPr>
        <p:spPr>
          <a:xfrm>
            <a:off x="3475990" y="5812155"/>
            <a:ext cx="83185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a:sym typeface="+mn-ea"/>
              </a:rPr>
              <a:t>作业员将产品放入</a:t>
            </a:r>
            <a:r>
              <a:rPr lang="en-US" altLang="zh-CN" sz="1000">
                <a:sym typeface="+mn-ea"/>
              </a:rPr>
              <a:t>Y1</a:t>
            </a:r>
            <a:r>
              <a:rPr lang="zh-CN" altLang="en-US" sz="1000">
                <a:sym typeface="+mn-ea"/>
              </a:rPr>
              <a:t>及</a:t>
            </a:r>
            <a:r>
              <a:rPr lang="en-US" altLang="zh-CN" sz="1000">
                <a:sym typeface="+mn-ea"/>
              </a:rPr>
              <a:t>Y2</a:t>
            </a:r>
            <a:r>
              <a:rPr lang="zh-CN" altLang="en-US" sz="1000">
                <a:sym typeface="+mn-ea"/>
              </a:rPr>
              <a:t>分别启动</a:t>
            </a:r>
            <a:endParaRPr lang="zh-CN" altLang="en-US" sz="1000">
              <a:sym typeface="+mn-ea"/>
            </a:endParaRPr>
          </a:p>
        </p:txBody>
      </p:sp>
      <p:sp>
        <p:nvSpPr>
          <p:cNvPr id="50" name="燕尾形 49"/>
          <p:cNvSpPr/>
          <p:nvPr/>
        </p:nvSpPr>
        <p:spPr>
          <a:xfrm>
            <a:off x="4307840" y="6057900"/>
            <a:ext cx="373380" cy="22034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zh-CN"/>
          </a:p>
        </p:txBody>
      </p:sp>
      <p:sp>
        <p:nvSpPr>
          <p:cNvPr id="51" name="流程图: 可选过程 50"/>
          <p:cNvSpPr/>
          <p:nvPr/>
        </p:nvSpPr>
        <p:spPr>
          <a:xfrm>
            <a:off x="4681220" y="5812155"/>
            <a:ext cx="83185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a:sym typeface="+mn-ea"/>
              </a:rPr>
              <a:t>Z1</a:t>
            </a:r>
            <a:r>
              <a:rPr lang="zh-CN" altLang="en-US" sz="1000">
                <a:sym typeface="+mn-ea"/>
              </a:rPr>
              <a:t>轴视觉分别对</a:t>
            </a:r>
            <a:r>
              <a:rPr lang="en-US" altLang="zh-CN" sz="1000">
                <a:sym typeface="+mn-ea"/>
              </a:rPr>
              <a:t>Y1</a:t>
            </a:r>
            <a:r>
              <a:rPr lang="zh-CN" altLang="en-US" sz="1000">
                <a:sym typeface="+mn-ea"/>
              </a:rPr>
              <a:t>及</a:t>
            </a:r>
            <a:r>
              <a:rPr lang="en-US" altLang="zh-CN" sz="1000">
                <a:sym typeface="+mn-ea"/>
              </a:rPr>
              <a:t>Y2</a:t>
            </a:r>
            <a:r>
              <a:rPr lang="zh-CN" altLang="en-US" sz="1000">
                <a:sym typeface="+mn-ea"/>
              </a:rPr>
              <a:t>进行相关检测</a:t>
            </a:r>
            <a:endParaRPr lang="zh-CN" altLang="en-US" sz="1000">
              <a:sym typeface="+mn-ea"/>
            </a:endParaRPr>
          </a:p>
        </p:txBody>
      </p:sp>
      <p:sp>
        <p:nvSpPr>
          <p:cNvPr id="52" name="燕尾形 51"/>
          <p:cNvSpPr/>
          <p:nvPr/>
        </p:nvSpPr>
        <p:spPr>
          <a:xfrm>
            <a:off x="5521960" y="6057900"/>
            <a:ext cx="373380" cy="22034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zh-CN"/>
          </a:p>
        </p:txBody>
      </p:sp>
      <p:sp>
        <p:nvSpPr>
          <p:cNvPr id="53" name="流程图: 可选过程 52"/>
          <p:cNvSpPr/>
          <p:nvPr/>
        </p:nvSpPr>
        <p:spPr>
          <a:xfrm>
            <a:off x="5895340" y="5812155"/>
            <a:ext cx="874395"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a:sym typeface="+mn-ea"/>
              </a:rPr>
              <a:t>Z2</a:t>
            </a:r>
            <a:r>
              <a:rPr lang="zh-CN" altLang="en-US" sz="1000">
                <a:sym typeface="+mn-ea"/>
              </a:rPr>
              <a:t>轴对</a:t>
            </a:r>
            <a:r>
              <a:rPr lang="en-US" altLang="zh-CN" sz="1000">
                <a:sym typeface="+mn-ea"/>
              </a:rPr>
              <a:t>Y1 Y2</a:t>
            </a:r>
            <a:r>
              <a:rPr lang="zh-CN" altLang="en-US" sz="1000">
                <a:sym typeface="+mn-ea"/>
              </a:rPr>
              <a:t>进行螺纹孔进行通规及止规检测</a:t>
            </a:r>
            <a:endParaRPr lang="zh-CN" altLang="en-US" sz="1000">
              <a:sym typeface="+mn-ea"/>
            </a:endParaRPr>
          </a:p>
        </p:txBody>
      </p:sp>
      <p:sp>
        <p:nvSpPr>
          <p:cNvPr id="54" name="燕尾形 53"/>
          <p:cNvSpPr/>
          <p:nvPr/>
        </p:nvSpPr>
        <p:spPr>
          <a:xfrm>
            <a:off x="6769735" y="6031230"/>
            <a:ext cx="373380" cy="22034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zh-CN"/>
          </a:p>
        </p:txBody>
      </p:sp>
      <p:sp>
        <p:nvSpPr>
          <p:cNvPr id="55" name="流程图: 可选过程 54"/>
          <p:cNvSpPr/>
          <p:nvPr/>
        </p:nvSpPr>
        <p:spPr>
          <a:xfrm>
            <a:off x="7143115" y="5785485"/>
            <a:ext cx="83185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a:sym typeface="+mn-ea"/>
              </a:rPr>
              <a:t>Z2</a:t>
            </a:r>
            <a:r>
              <a:rPr lang="zh-CN" altLang="en-US" sz="1000">
                <a:sym typeface="+mn-ea"/>
              </a:rPr>
              <a:t>轴</a:t>
            </a:r>
            <a:r>
              <a:rPr lang="zh-CN" sz="1000">
                <a:sym typeface="+mn-ea"/>
              </a:rPr>
              <a:t>上激光对不良品进行标识</a:t>
            </a:r>
            <a:endParaRPr lang="zh-CN" sz="1000">
              <a:sym typeface="+mn-ea"/>
            </a:endParaRPr>
          </a:p>
        </p:txBody>
      </p:sp>
      <p:sp>
        <p:nvSpPr>
          <p:cNvPr id="56" name="燕尾形 55"/>
          <p:cNvSpPr/>
          <p:nvPr/>
        </p:nvSpPr>
        <p:spPr>
          <a:xfrm>
            <a:off x="7992110" y="6031230"/>
            <a:ext cx="373380" cy="22034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zh-CN"/>
          </a:p>
        </p:txBody>
      </p:sp>
      <p:sp>
        <p:nvSpPr>
          <p:cNvPr id="57" name="流程图: 可选过程 56"/>
          <p:cNvSpPr/>
          <p:nvPr/>
        </p:nvSpPr>
        <p:spPr>
          <a:xfrm>
            <a:off x="8365490" y="5785485"/>
            <a:ext cx="831850" cy="71247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000">
                <a:sym typeface="+mn-ea"/>
              </a:rPr>
              <a:t>完成后人工进行换产品</a:t>
            </a:r>
            <a:endParaRPr lang="zh-CN" sz="1000">
              <a:sym typeface="+mn-ea"/>
            </a:endParaRPr>
          </a:p>
        </p:txBody>
      </p:sp>
      <p:sp>
        <p:nvSpPr>
          <p:cNvPr id="58" name="流程图: 可选过程 57"/>
          <p:cNvSpPr/>
          <p:nvPr/>
        </p:nvSpPr>
        <p:spPr>
          <a:xfrm>
            <a:off x="30480" y="5528310"/>
            <a:ext cx="2171700" cy="1280795"/>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1000"/>
              <a:t>程序数据内有现有产品孔位的数据坐标，通过导入，系统根据程序检测相应坐标孔的有无及大小，当孔位大小合格时，再行合格坐标的通规及止规检测，检测完后，对不良孔位进行统一激光标识</a:t>
            </a:r>
            <a:endParaRPr lang="zh-CN" alt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UNIT_TABLE_BEAUTIFY" val="smartTable{f0dbb644-82da-4c4f-a74b-98cb5aee4efd}"/>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WPS 演示</Application>
  <PresentationFormat>宽屏</PresentationFormat>
  <Paragraphs>242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9</vt:i4>
      </vt:variant>
      <vt:variant>
        <vt:lpstr>幻灯片标题</vt:lpstr>
      </vt:variant>
      <vt:variant>
        <vt:i4>13</vt:i4>
      </vt:variant>
    </vt:vector>
  </HeadingPairs>
  <TitlesOfParts>
    <vt:vector size="32" baseType="lpstr">
      <vt:lpstr>Arial</vt:lpstr>
      <vt:lpstr>宋体</vt:lpstr>
      <vt:lpstr>Wingdings</vt:lpstr>
      <vt:lpstr>微软雅黑</vt:lpstr>
      <vt:lpstr>Calibri</vt:lpstr>
      <vt:lpstr>华文行楷</vt:lpstr>
      <vt:lpstr>华文楷体</vt:lpstr>
      <vt:lpstr>华文琥珀</vt:lpstr>
      <vt:lpstr>华文仿宋</vt:lpstr>
      <vt:lpstr>Arial Unicode MS</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思谋科技</vt:lpstr>
      <vt:lpstr>PowerPoint 演示文稿</vt:lpstr>
      <vt:lpstr>思谋科技</vt:lpstr>
      <vt:lpstr>思谋科技</vt:lpstr>
      <vt:lpstr>思谋科技</vt:lpstr>
      <vt:lpstr>思谋科技</vt:lpstr>
      <vt:lpstr>思谋科技</vt:lpstr>
      <vt:lpstr>思谋科技</vt:lpstr>
      <vt:lpstr>思谋科技</vt:lpstr>
      <vt:lpstr>思谋科技</vt:lpstr>
      <vt:lpstr>思谋科技</vt:lpstr>
      <vt:lpstr>思谋科技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yxc</dc:creator>
  <cp:lastModifiedBy>qing</cp:lastModifiedBy>
  <cp:revision>269</cp:revision>
  <dcterms:created xsi:type="dcterms:W3CDTF">2020-12-08T05:45:00Z</dcterms:created>
  <dcterms:modified xsi:type="dcterms:W3CDTF">2022-02-10T03:29:39Z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89115C66D0A74CBB903DF650A13186C0</vt:lpwstr>
  </property>
  <property fmtid="{D5CDD505-2E9C-101B-9397-08002B2CF9AE}" pid="3" name="KSOProductBuildVer">
    <vt:lpwstr>2052-11.1.0.11294</vt:lpwstr>
  </property>
</Properties>
</file>