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890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8257F-8337-463A-949C-DBCE1901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596A1-FAA0-4725-B0E4-9E1BE9CC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4F798-18E8-4C20-993E-D0618E00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5B386-A64D-4450-AFBF-1927E1C1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2AE0D-F5AD-4397-8331-1E6E11B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4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BCED-79F3-4DF7-B14E-0B603CC4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5697F-5F84-4BCF-A161-1D7C1458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E169A-AF0C-4174-AE4E-BD4FF67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5F2A7-AE51-46AF-826C-D664889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543BF-03AF-46D1-BB0F-B8068F7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8C8E6-D741-4BBE-965E-409563212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010C-414A-4108-B3E5-8F2774DF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88FE3-B605-4DA8-ADCC-24DD62E0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CEAFE-75C7-4899-AE3C-DFCAAA04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A620C-6797-4BC4-B9E6-B79D584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03410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CFE3-5EA7-4A9E-A00A-3A3A6CC6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AD829-D643-48EA-B438-A7070F2F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EFA58-2F8D-4398-9F48-BB27FB47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DD2EC-9ACB-4157-B1E2-B676BC2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F743-FB0C-44EC-A779-22E199CE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9829-4792-4403-8017-D2D4B3D6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C8C28-93D8-4018-B651-1645CD0D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221-E58B-48F1-B039-AB930AC8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ECA46-3BBD-441B-837A-822FF2A5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4A112-F98A-4C91-8409-DFB9A52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A272D-13E1-4083-8A78-66E2F4A0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4ED2-285F-416A-A44C-D5BDDD06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2C184-7B26-4085-9211-17968E46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83397-649B-4DA0-BF60-334443D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4C192-A1D6-41E5-BA9F-76BE6C19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9D4B8-1CE2-4096-B8E8-43ADEF3C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6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4767-021E-4A52-A7ED-10147D6E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34551-9319-492C-BE6D-1908B6AE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6D1C5-E9B0-4123-8A47-E15F1F00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B5F5F-5297-44BA-A0DC-7E3E6C9C6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697CD-38D8-49FA-8542-55BB6A27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18987-5591-426E-9E68-B55076D0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BEB40-347B-4055-BB40-810DFE7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7AD10-511C-481C-9F29-1D149B8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1F2C5-53CA-44D1-B966-9E1CDAA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3FC00-7DD4-4F6C-B911-DB747E08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A7E40-A95B-4929-8E6E-3EC5AA4D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543AE-C09C-447E-B64D-B9C247E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AB85DD-1805-4DF9-96AD-5AA43EB3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D0E008-7170-4D65-A6F9-0DB26B17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AB6E5-6835-434C-A990-3563B2F0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4529-AF13-4BE0-B14E-9AC6FDDC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98E8F-2CCA-42A6-9E82-2F5CC921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DE855-3F19-4BCA-B60D-31FCD5A3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08AF5-C1AD-420B-B83D-66F63FDD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6E27F-479E-4E55-8747-C573E6CB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DE949-83D4-4DD4-9821-0DF4920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5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7025-51E3-43DB-BA5F-1C77F0B9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BCCD2-1D03-4714-A9B8-96637EEFC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68AB8-3B13-4191-BC3F-A902C51A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BC26B-27F9-4771-88AF-AF09BA11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DCCDC-A24E-4CD8-95F9-E6DC3303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77B10-21BA-4A8D-8F56-914F49C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F79A-F6F5-4555-9295-A8FCBF76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442A9-94B5-491F-888B-A4DD98A7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35007-BA33-4E3D-85F3-DBF4FFB1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1CECE-E5D3-4217-AB7E-A77A1F503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8329D-F968-450C-A595-56B9ABDA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1234D-8D76-4C07-A23A-A9E64EA73882}"/>
              </a:ext>
            </a:extLst>
          </p:cNvPr>
          <p:cNvGrpSpPr/>
          <p:nvPr/>
        </p:nvGrpSpPr>
        <p:grpSpPr>
          <a:xfrm>
            <a:off x="479505" y="920331"/>
            <a:ext cx="11289708" cy="2864330"/>
            <a:chOff x="479505" y="700412"/>
            <a:chExt cx="11289708" cy="219387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EBCAE1-45AA-49FD-9456-D1D5996800B9}"/>
                </a:ext>
              </a:extLst>
            </p:cNvPr>
            <p:cNvSpPr txBox="1"/>
            <p:nvPr/>
          </p:nvSpPr>
          <p:spPr>
            <a:xfrm>
              <a:off x="479505" y="715161"/>
              <a:ext cx="11289708" cy="2179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4BC4BE-B4CA-4F2B-A884-E146211941BA}"/>
                </a:ext>
              </a:extLst>
            </p:cNvPr>
            <p:cNvSpPr/>
            <p:nvPr/>
          </p:nvSpPr>
          <p:spPr>
            <a:xfrm>
              <a:off x="479506" y="700412"/>
              <a:ext cx="1983473" cy="33107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项目内容与成果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479504" y="4527946"/>
            <a:ext cx="11009110" cy="1577035"/>
            <a:chOff x="479505" y="4462990"/>
            <a:chExt cx="11009110" cy="157703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462990"/>
              <a:ext cx="11009110" cy="15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商务端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雷朋、王律、武彦林、曾珂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算法、软件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王远、莫宇、周震东、何水源、马海洋、王超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FAE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628670"/>
              <a:ext cx="1983475" cy="41063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136EB70-2A6D-454D-B807-C4183B491BB7}"/>
              </a:ext>
            </a:extLst>
          </p:cNvPr>
          <p:cNvGrpSpPr/>
          <p:nvPr/>
        </p:nvGrpSpPr>
        <p:grpSpPr>
          <a:xfrm>
            <a:off x="599722" y="1695630"/>
            <a:ext cx="2720962" cy="1836326"/>
            <a:chOff x="4965924" y="139273"/>
            <a:chExt cx="8941531" cy="606808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3B46D66-CABB-46DF-8F70-45D4D06497F5}"/>
                </a:ext>
              </a:extLst>
            </p:cNvPr>
            <p:cNvGrpSpPr/>
            <p:nvPr/>
          </p:nvGrpSpPr>
          <p:grpSpPr>
            <a:xfrm>
              <a:off x="4965924" y="139273"/>
              <a:ext cx="8941531" cy="5490684"/>
              <a:chOff x="4965924" y="139273"/>
              <a:chExt cx="8941531" cy="5490684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5C8E55D-6E0D-4D30-B2A7-AB7087D8D390}"/>
                  </a:ext>
                </a:extLst>
              </p:cNvPr>
              <p:cNvGrpSpPr/>
              <p:nvPr/>
            </p:nvGrpSpPr>
            <p:grpSpPr>
              <a:xfrm>
                <a:off x="4965924" y="139273"/>
                <a:ext cx="8941531" cy="4921043"/>
                <a:chOff x="5562600" y="130444"/>
                <a:chExt cx="8941531" cy="4921043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A4A3EEC2-3F55-4696-8D41-49D9D242830D}"/>
                    </a:ext>
                  </a:extLst>
                </p:cNvPr>
                <p:cNvCxnSpPr/>
                <p:nvPr/>
              </p:nvCxnSpPr>
              <p:spPr>
                <a:xfrm>
                  <a:off x="5562600" y="4753293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CCF6FE37-B7F6-422A-9E22-2B63DE995EA5}"/>
                    </a:ext>
                  </a:extLst>
                </p:cNvPr>
                <p:cNvCxnSpPr/>
                <p:nvPr/>
              </p:nvCxnSpPr>
              <p:spPr>
                <a:xfrm>
                  <a:off x="6019739" y="4280179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165ACA46-F774-4962-8253-DADE777BB02A}"/>
                    </a:ext>
                  </a:extLst>
                </p:cNvPr>
                <p:cNvCxnSpPr/>
                <p:nvPr/>
              </p:nvCxnSpPr>
              <p:spPr>
                <a:xfrm>
                  <a:off x="6450105" y="38372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C5CA9B68-9FD5-4342-97B8-C06E217E80B1}"/>
                    </a:ext>
                  </a:extLst>
                </p:cNvPr>
                <p:cNvCxnSpPr/>
                <p:nvPr/>
              </p:nvCxnSpPr>
              <p:spPr>
                <a:xfrm>
                  <a:off x="6897021" y="33673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4593F303-D68C-4E96-9D8D-87F7BD36C4B3}"/>
                    </a:ext>
                  </a:extLst>
                </p:cNvPr>
                <p:cNvGrpSpPr/>
                <p:nvPr/>
              </p:nvGrpSpPr>
              <p:grpSpPr>
                <a:xfrm>
                  <a:off x="6961610" y="1504907"/>
                  <a:ext cx="7542521" cy="1689325"/>
                  <a:chOff x="4217438" y="1353494"/>
                  <a:chExt cx="10039738" cy="2825751"/>
                </a:xfrm>
              </p:grpSpPr>
              <p:sp>
                <p:nvSpPr>
                  <p:cNvPr id="120" name="立方体 119">
                    <a:extLst>
                      <a:ext uri="{FF2B5EF4-FFF2-40B4-BE49-F238E27FC236}">
                        <a16:creationId xmlns:a16="http://schemas.microsoft.com/office/drawing/2014/main" id="{44063EDE-4986-4584-83A0-3E71BC1559C9}"/>
                      </a:ext>
                    </a:extLst>
                  </p:cNvPr>
                  <p:cNvSpPr/>
                  <p:nvPr/>
                </p:nvSpPr>
                <p:spPr>
                  <a:xfrm>
                    <a:off x="4217438" y="1353494"/>
                    <a:ext cx="10039738" cy="2199992"/>
                  </a:xfrm>
                  <a:prstGeom prst="cube">
                    <a:avLst>
                      <a:gd name="adj" fmla="val 9849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  <a:scene3d>
                    <a:camera prst="orthographicFront">
                      <a:rot lat="243718" lon="4202814" rev="15331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5D979322-6D8C-4BA0-8173-58A19BC595FF}"/>
                      </a:ext>
                    </a:extLst>
                  </p:cNvPr>
                  <p:cNvGrpSpPr/>
                  <p:nvPr/>
                </p:nvGrpSpPr>
                <p:grpSpPr>
                  <a:xfrm>
                    <a:off x="4754483" y="1643925"/>
                    <a:ext cx="8884823" cy="2535320"/>
                    <a:chOff x="4754483" y="1643925"/>
                    <a:chExt cx="8884823" cy="2535320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429AF106-59F1-4D7B-85C8-2A4AFBD1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455" y="3341874"/>
                      <a:ext cx="522514" cy="68156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123" name="图片 122">
                      <a:extLst>
                        <a:ext uri="{FF2B5EF4-FFF2-40B4-BE49-F238E27FC236}">
                          <a16:creationId xmlns:a16="http://schemas.microsoft.com/office/drawing/2014/main" id="{2C79E17E-4239-4838-B660-4D6BA40A93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754483" y="1643925"/>
                      <a:ext cx="8884823" cy="1828675"/>
                    </a:xfrm>
                    <a:prstGeom prst="rect">
                      <a:avLst/>
                    </a:prstGeom>
                    <a:scene3d>
                      <a:camera prst="orthographicFront">
                        <a:rot lat="246000" lon="4200000" rev="18000"/>
                      </a:camera>
                      <a:lightRig rig="threePt" dir="t"/>
                    </a:scene3d>
                  </p:spPr>
                </p:pic>
                <p:sp>
                  <p:nvSpPr>
                    <p:cNvPr id="124" name="立方体 123">
                      <a:extLst>
                        <a:ext uri="{FF2B5EF4-FFF2-40B4-BE49-F238E27FC236}">
                          <a16:creationId xmlns:a16="http://schemas.microsoft.com/office/drawing/2014/main" id="{54A8796A-E9ED-49E1-9BD9-3BCE2AB0208D}"/>
                        </a:ext>
                      </a:extLst>
                    </p:cNvPr>
                    <p:cNvSpPr/>
                    <p:nvPr/>
                  </p:nvSpPr>
                  <p:spPr>
                    <a:xfrm rot="654931">
                      <a:off x="7056371" y="3890323"/>
                      <a:ext cx="3926360" cy="288922"/>
                    </a:xfrm>
                    <a:prstGeom prst="cube">
                      <a:avLst>
                        <a:gd name="adj" fmla="val 65954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A1C5BDCB-25DC-41B3-B9B6-A0A92238D831}"/>
                    </a:ext>
                  </a:extLst>
                </p:cNvPr>
                <p:cNvGrpSpPr/>
                <p:nvPr/>
              </p:nvGrpSpPr>
              <p:grpSpPr>
                <a:xfrm>
                  <a:off x="7818662" y="130444"/>
                  <a:ext cx="660400" cy="1527949"/>
                  <a:chOff x="10502900" y="3517900"/>
                  <a:chExt cx="660400" cy="1527949"/>
                </a:xfrm>
              </p:grpSpPr>
              <p:sp>
                <p:nvSpPr>
                  <p:cNvPr id="111" name="矩形: 圆角 110">
                    <a:extLst>
                      <a:ext uri="{FF2B5EF4-FFF2-40B4-BE49-F238E27FC236}">
                        <a16:creationId xmlns:a16="http://schemas.microsoft.com/office/drawing/2014/main" id="{21CE7BC1-D253-4CFA-8ED5-768B395FE34D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517900"/>
                    <a:ext cx="406400" cy="1185257"/>
                  </a:xfrm>
                  <a:prstGeom prst="roundRect">
                    <a:avLst>
                      <a:gd name="adj" fmla="val 44792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B37724-FA66-4B96-96F2-DAD77B9519B5}"/>
                      </a:ext>
                    </a:extLst>
                  </p:cNvPr>
                  <p:cNvSpPr/>
                  <p:nvPr/>
                </p:nvSpPr>
                <p:spPr>
                  <a:xfrm>
                    <a:off x="10783846" y="4525357"/>
                    <a:ext cx="101600" cy="3556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7CA7249A-8580-48F2-A4F0-104D75B021F2}"/>
                      </a:ext>
                    </a:extLst>
                  </p:cNvPr>
                  <p:cNvSpPr/>
                  <p:nvPr/>
                </p:nvSpPr>
                <p:spPr>
                  <a:xfrm>
                    <a:off x="10502900" y="4851400"/>
                    <a:ext cx="660400" cy="19444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4D2FC51-917A-4119-8F2A-ECC39DBC0EA9}"/>
                      </a:ext>
                    </a:extLst>
                  </p:cNvPr>
                  <p:cNvSpPr/>
                  <p:nvPr/>
                </p:nvSpPr>
                <p:spPr>
                  <a:xfrm>
                    <a:off x="10680700" y="3685459"/>
                    <a:ext cx="304800" cy="8958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B57B8D8A-8A84-47E2-B07B-613A39E0AB2F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928188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37912CBF-8D3C-460E-9740-C2734D2981FD}"/>
                      </a:ext>
                    </a:extLst>
                  </p:cNvPr>
                  <p:cNvSpPr/>
                  <p:nvPr/>
                </p:nvSpPr>
                <p:spPr>
                  <a:xfrm>
                    <a:off x="10634551" y="4239212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017ECB8B-9C78-42FE-BFBD-CF2F86FA903D}"/>
                      </a:ext>
                    </a:extLst>
                  </p:cNvPr>
                  <p:cNvSpPr/>
                  <p:nvPr/>
                </p:nvSpPr>
                <p:spPr>
                  <a:xfrm>
                    <a:off x="10677595" y="3669449"/>
                    <a:ext cx="307905" cy="255738"/>
                  </a:xfrm>
                  <a:prstGeom prst="rect">
                    <a:avLst/>
                  </a:prstGeom>
                  <a:solidFill>
                    <a:srgbClr val="FF66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5E25BD17-4519-4128-81DE-2F6C3B8D9B41}"/>
                      </a:ext>
                    </a:extLst>
                  </p:cNvPr>
                  <p:cNvSpPr/>
                  <p:nvPr/>
                </p:nvSpPr>
                <p:spPr>
                  <a:xfrm>
                    <a:off x="10677595" y="4354180"/>
                    <a:ext cx="307905" cy="227149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407E2A55-1B25-4915-9A83-5C2DFD29D951}"/>
                      </a:ext>
                    </a:extLst>
                  </p:cNvPr>
                  <p:cNvSpPr/>
                  <p:nvPr/>
                </p:nvSpPr>
                <p:spPr>
                  <a:xfrm>
                    <a:off x="10680700" y="4040029"/>
                    <a:ext cx="304800" cy="217785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E51F616B-3E68-4851-A81A-B2DD88E27F78}"/>
                    </a:ext>
                  </a:extLst>
                </p:cNvPr>
                <p:cNvGrpSpPr/>
                <p:nvPr/>
              </p:nvGrpSpPr>
              <p:grpSpPr>
                <a:xfrm>
                  <a:off x="5831921" y="1230334"/>
                  <a:ext cx="1330944" cy="2035264"/>
                  <a:chOff x="5293056" y="1700468"/>
                  <a:chExt cx="1642545" cy="2097795"/>
                </a:xfrm>
              </p:grpSpPr>
              <p:sp>
                <p:nvSpPr>
                  <p:cNvPr id="103" name="立方体 102">
                    <a:extLst>
                      <a:ext uri="{FF2B5EF4-FFF2-40B4-BE49-F238E27FC236}">
                        <a16:creationId xmlns:a16="http://schemas.microsoft.com/office/drawing/2014/main" id="{B714E5E1-7F81-45CF-8BCB-FFB931F22C53}"/>
                      </a:ext>
                    </a:extLst>
                  </p:cNvPr>
                  <p:cNvSpPr/>
                  <p:nvPr/>
                </p:nvSpPr>
                <p:spPr>
                  <a:xfrm>
                    <a:off x="5293056" y="1700468"/>
                    <a:ext cx="1642545" cy="2097795"/>
                  </a:xfrm>
                  <a:prstGeom prst="cube">
                    <a:avLst>
                      <a:gd name="adj" fmla="val 4355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E0C51D8B-5D7B-4EE3-8B36-351FD81CFC37}"/>
                      </a:ext>
                    </a:extLst>
                  </p:cNvPr>
                  <p:cNvSpPr/>
                  <p:nvPr/>
                </p:nvSpPr>
                <p:spPr>
                  <a:xfrm>
                    <a:off x="5444403" y="256627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E3D05741-04A5-49E0-8E80-69E33AF2AC21}"/>
                      </a:ext>
                    </a:extLst>
                  </p:cNvPr>
                  <p:cNvSpPr/>
                  <p:nvPr/>
                </p:nvSpPr>
                <p:spPr>
                  <a:xfrm>
                    <a:off x="5444401" y="3408101"/>
                    <a:ext cx="657213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6244E0B0-E925-442F-ABF0-21914E26C3CF}"/>
                      </a:ext>
                    </a:extLst>
                  </p:cNvPr>
                  <p:cNvSpPr/>
                  <p:nvPr/>
                </p:nvSpPr>
                <p:spPr>
                  <a:xfrm>
                    <a:off x="5444403" y="354145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C1C4D7D-6BD2-4286-9297-91D133256AB5}"/>
                      </a:ext>
                    </a:extLst>
                  </p:cNvPr>
                  <p:cNvSpPr/>
                  <p:nvPr/>
                </p:nvSpPr>
                <p:spPr>
                  <a:xfrm>
                    <a:off x="5444403" y="367480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27D6CC-046E-4E36-8B9B-C610C29BCD72}"/>
                      </a:ext>
                    </a:extLst>
                  </p:cNvPr>
                  <p:cNvSpPr/>
                  <p:nvPr/>
                </p:nvSpPr>
                <p:spPr>
                  <a:xfrm>
                    <a:off x="5444403" y="277424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F8A015F8-9995-4992-B4AB-CD0176F06635}"/>
                      </a:ext>
                    </a:extLst>
                  </p:cNvPr>
                  <p:cNvSpPr/>
                  <p:nvPr/>
                </p:nvSpPr>
                <p:spPr>
                  <a:xfrm>
                    <a:off x="5444403" y="2988307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1B151A04-76B3-44AE-A7EC-BA68BAEB83B8}"/>
                      </a:ext>
                    </a:extLst>
                  </p:cNvPr>
                  <p:cNvSpPr/>
                  <p:nvPr/>
                </p:nvSpPr>
                <p:spPr>
                  <a:xfrm>
                    <a:off x="5676811" y="3190833"/>
                    <a:ext cx="158749" cy="1644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1EB105B1-4993-4EB5-B622-7F91C8139093}"/>
                    </a:ext>
                  </a:extLst>
                </p:cNvPr>
                <p:cNvCxnSpPr>
                  <a:stCxn id="113" idx="2"/>
                  <a:endCxn id="103" idx="5"/>
                </p:cNvCxnSpPr>
                <p:nvPr/>
              </p:nvCxnSpPr>
              <p:spPr>
                <a:xfrm flipH="1">
                  <a:off x="7162858" y="1561168"/>
                  <a:ext cx="655803" cy="428619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2B59331D-3EE6-4818-ACED-991733764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7194" y="2092861"/>
                  <a:ext cx="229023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3A0EF584-2CC1-4031-B538-1892EA566DD2}"/>
                    </a:ext>
                  </a:extLst>
                </p:cNvPr>
                <p:cNvCxnSpPr/>
                <p:nvPr/>
              </p:nvCxnSpPr>
              <p:spPr>
                <a:xfrm>
                  <a:off x="7177194" y="2559548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5A0CB25C-155A-418F-8110-6FCF5858D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2600" y="2559548"/>
                  <a:ext cx="2108202" cy="220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C2B66FC7-6200-4A80-8CFE-75B1100639B1}"/>
                    </a:ext>
                  </a:extLst>
                </p:cNvPr>
                <p:cNvGrpSpPr/>
                <p:nvPr/>
              </p:nvGrpSpPr>
              <p:grpSpPr>
                <a:xfrm rot="1130137">
                  <a:off x="6011204" y="4697542"/>
                  <a:ext cx="620017" cy="353945"/>
                  <a:chOff x="6445516" y="4602650"/>
                  <a:chExt cx="620017" cy="353945"/>
                </a:xfrm>
              </p:grpSpPr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113DA099-67F3-49B2-9CCE-9ECE48B6080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445516" y="4602650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圆柱体 101">
                    <a:extLst>
                      <a:ext uri="{FF2B5EF4-FFF2-40B4-BE49-F238E27FC236}">
                        <a16:creationId xmlns:a16="http://schemas.microsoft.com/office/drawing/2014/main" id="{D3BEAEB9-B4C3-4305-9B7F-6FEF47D3D06C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73676" y="4764737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D9A58FCA-1EEA-468A-AD85-3CADA8163BCF}"/>
                    </a:ext>
                  </a:extLst>
                </p:cNvPr>
                <p:cNvGrpSpPr/>
                <p:nvPr/>
              </p:nvGrpSpPr>
              <p:grpSpPr>
                <a:xfrm rot="1358988">
                  <a:off x="6413059" y="4205929"/>
                  <a:ext cx="620017" cy="353946"/>
                  <a:chOff x="6377675" y="4606078"/>
                  <a:chExt cx="620017" cy="353946"/>
                </a:xfrm>
              </p:grpSpPr>
              <p:sp>
                <p:nvSpPr>
                  <p:cNvPr id="99" name="立方体 98">
                    <a:extLst>
                      <a:ext uri="{FF2B5EF4-FFF2-40B4-BE49-F238E27FC236}">
                        <a16:creationId xmlns:a16="http://schemas.microsoft.com/office/drawing/2014/main" id="{1C555FFB-CA5B-4751-89C4-7E5341593372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77675" y="4606078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圆柱体 99">
                    <a:extLst>
                      <a:ext uri="{FF2B5EF4-FFF2-40B4-BE49-F238E27FC236}">
                        <a16:creationId xmlns:a16="http://schemas.microsoft.com/office/drawing/2014/main" id="{D531AA5D-158F-43F3-BA98-CFDA3A82CCF4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05835" y="4768166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5389A007-E155-4A68-8343-6895719C8A8B}"/>
                    </a:ext>
                  </a:extLst>
                </p:cNvPr>
                <p:cNvGrpSpPr/>
                <p:nvPr/>
              </p:nvGrpSpPr>
              <p:grpSpPr>
                <a:xfrm rot="1416988">
                  <a:off x="6782865" y="3778687"/>
                  <a:ext cx="620017" cy="353946"/>
                  <a:chOff x="6360577" y="4613554"/>
                  <a:chExt cx="620017" cy="353946"/>
                </a:xfrm>
              </p:grpSpPr>
              <p:sp>
                <p:nvSpPr>
                  <p:cNvPr id="97" name="立方体 96">
                    <a:extLst>
                      <a:ext uri="{FF2B5EF4-FFF2-40B4-BE49-F238E27FC236}">
                        <a16:creationId xmlns:a16="http://schemas.microsoft.com/office/drawing/2014/main" id="{BE765586-5584-4E50-8165-E53857D64EE8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60577" y="4613554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圆柱体 97">
                    <a:extLst>
                      <a:ext uri="{FF2B5EF4-FFF2-40B4-BE49-F238E27FC236}">
                        <a16:creationId xmlns:a16="http://schemas.microsoft.com/office/drawing/2014/main" id="{B7C3A17E-AC37-4297-9952-C4B78AB9A2FD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88737" y="4775642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5741D7F9-3122-4029-A5A6-A9207010AF24}"/>
                    </a:ext>
                  </a:extLst>
                </p:cNvPr>
                <p:cNvGrpSpPr/>
                <p:nvPr/>
              </p:nvGrpSpPr>
              <p:grpSpPr>
                <a:xfrm rot="1484310">
                  <a:off x="7093186" y="3332524"/>
                  <a:ext cx="620017" cy="353946"/>
                  <a:chOff x="6280556" y="4640557"/>
                  <a:chExt cx="620017" cy="353946"/>
                </a:xfrm>
              </p:grpSpPr>
              <p:sp>
                <p:nvSpPr>
                  <p:cNvPr id="95" name="立方体 94">
                    <a:extLst>
                      <a:ext uri="{FF2B5EF4-FFF2-40B4-BE49-F238E27FC236}">
                        <a16:creationId xmlns:a16="http://schemas.microsoft.com/office/drawing/2014/main" id="{6C4308B7-FE15-47E7-BD29-ABD4A0425B7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280556" y="4640557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圆柱体 95">
                    <a:extLst>
                      <a:ext uri="{FF2B5EF4-FFF2-40B4-BE49-F238E27FC236}">
                        <a16:creationId xmlns:a16="http://schemas.microsoft.com/office/drawing/2014/main" id="{64F7B0C8-AA88-460B-A29D-0498002BEBF8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08716" y="4802645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6" name="立方体 75">
                <a:extLst>
                  <a:ext uri="{FF2B5EF4-FFF2-40B4-BE49-F238E27FC236}">
                    <a16:creationId xmlns:a16="http://schemas.microsoft.com/office/drawing/2014/main" id="{E2B3DC73-3883-4253-8E75-40CE7E01FDF1}"/>
                  </a:ext>
                </a:extLst>
              </p:cNvPr>
              <p:cNvSpPr/>
              <p:nvPr/>
            </p:nvSpPr>
            <p:spPr>
              <a:xfrm rot="19091835">
                <a:off x="6795332" y="4305716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立方体 76">
                <a:extLst>
                  <a:ext uri="{FF2B5EF4-FFF2-40B4-BE49-F238E27FC236}">
                    <a16:creationId xmlns:a16="http://schemas.microsoft.com/office/drawing/2014/main" id="{AA468190-38CB-4631-84FB-00060F3D0FA4}"/>
                  </a:ext>
                </a:extLst>
              </p:cNvPr>
              <p:cNvSpPr/>
              <p:nvPr/>
            </p:nvSpPr>
            <p:spPr>
              <a:xfrm rot="19091835">
                <a:off x="7132833" y="3818937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立方体 77">
                <a:extLst>
                  <a:ext uri="{FF2B5EF4-FFF2-40B4-BE49-F238E27FC236}">
                    <a16:creationId xmlns:a16="http://schemas.microsoft.com/office/drawing/2014/main" id="{E1AD9601-827E-4300-93E9-8292AFD8AC40}"/>
                  </a:ext>
                </a:extLst>
              </p:cNvPr>
              <p:cNvSpPr/>
              <p:nvPr/>
            </p:nvSpPr>
            <p:spPr>
              <a:xfrm rot="19091835">
                <a:off x="6464374" y="4765882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立方体 78">
                <a:extLst>
                  <a:ext uri="{FF2B5EF4-FFF2-40B4-BE49-F238E27FC236}">
                    <a16:creationId xmlns:a16="http://schemas.microsoft.com/office/drawing/2014/main" id="{4D25ADF7-26C4-4446-97A5-DFF680649E6B}"/>
                  </a:ext>
                </a:extLst>
              </p:cNvPr>
              <p:cNvSpPr/>
              <p:nvPr/>
            </p:nvSpPr>
            <p:spPr>
              <a:xfrm rot="19091835">
                <a:off x="6118104" y="5232575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25C79BAA-8652-45A7-9196-A775EC11DE9B}"/>
                </a:ext>
              </a:extLst>
            </p:cNvPr>
            <p:cNvSpPr/>
            <p:nvPr/>
          </p:nvSpPr>
          <p:spPr>
            <a:xfrm>
              <a:off x="6802061" y="4345670"/>
              <a:ext cx="4915161" cy="1754507"/>
            </a:xfrm>
            <a:prstGeom prst="parallelogram">
              <a:avLst>
                <a:gd name="adj" fmla="val 63002"/>
              </a:avLst>
            </a:prstGeom>
            <a:solidFill>
              <a:srgbClr val="85D4F3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D5582FB-A99D-4AEE-889A-F96542E04B64}"/>
                </a:ext>
              </a:extLst>
            </p:cNvPr>
            <p:cNvSpPr/>
            <p:nvPr/>
          </p:nvSpPr>
          <p:spPr>
            <a:xfrm rot="18826933">
              <a:off x="6388942" y="5434450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3F2CA1A-97B1-44DE-BAB9-943E49951556}"/>
                </a:ext>
              </a:extLst>
            </p:cNvPr>
            <p:cNvSpPr/>
            <p:nvPr/>
          </p:nvSpPr>
          <p:spPr>
            <a:xfrm rot="18826933">
              <a:off x="6703816" y="4937125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3850F019-4869-4A6B-8269-6E65EDD7EDA8}"/>
                </a:ext>
              </a:extLst>
            </p:cNvPr>
            <p:cNvSpPr/>
            <p:nvPr/>
          </p:nvSpPr>
          <p:spPr>
            <a:xfrm rot="18826933">
              <a:off x="7054290" y="4434073"/>
              <a:ext cx="798338" cy="747474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56C5F730-662D-4663-82E2-A8FBCE8F9C0C}"/>
                </a:ext>
              </a:extLst>
            </p:cNvPr>
            <p:cNvSpPr/>
            <p:nvPr/>
          </p:nvSpPr>
          <p:spPr>
            <a:xfrm rot="18826933">
              <a:off x="7398163" y="3924611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5" name="图片 124">
            <a:extLst>
              <a:ext uri="{FF2B5EF4-FFF2-40B4-BE49-F238E27FC236}">
                <a16:creationId xmlns:a16="http://schemas.microsoft.com/office/drawing/2014/main" id="{4C2AD340-5B3D-478E-8C54-E76FF36A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34" y="1802552"/>
            <a:ext cx="3382445" cy="1898917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46B469FE-E677-4387-95D5-B89A5427FD72}"/>
              </a:ext>
            </a:extLst>
          </p:cNvPr>
          <p:cNvSpPr txBox="1"/>
          <p:nvPr/>
        </p:nvSpPr>
        <p:spPr>
          <a:xfrm>
            <a:off x="4025347" y="3821717"/>
            <a:ext cx="2954655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模块化的检测软件配合高效稳定的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77883D7B-C19C-4AD9-AA26-E4C05CE81375}"/>
              </a:ext>
            </a:extLst>
          </p:cNvPr>
          <p:cNvSpPr/>
          <p:nvPr/>
        </p:nvSpPr>
        <p:spPr>
          <a:xfrm>
            <a:off x="7636548" y="2618416"/>
            <a:ext cx="727557" cy="2883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AutoShape 2">
            <a:extLst>
              <a:ext uri="{FF2B5EF4-FFF2-40B4-BE49-F238E27FC236}">
                <a16:creationId xmlns:a16="http://schemas.microsoft.com/office/drawing/2014/main" id="{2C8E54E3-6918-408F-9B85-1492734B9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935AF210-3CAF-458D-B08D-10A323803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892" y="965312"/>
            <a:ext cx="1365256" cy="1365256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2665ECD0-F148-43D2-9FA2-F9A7403D8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895" y="2128585"/>
            <a:ext cx="2381250" cy="762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16142954-8793-4FC9-8813-6F230ACF2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610" y="2866170"/>
            <a:ext cx="1837362" cy="82881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A7D3DEE4-CEFA-4407-924D-263DC5359A35}"/>
              </a:ext>
            </a:extLst>
          </p:cNvPr>
          <p:cNvSpPr txBox="1"/>
          <p:nvPr/>
        </p:nvSpPr>
        <p:spPr>
          <a:xfrm>
            <a:off x="7695651" y="3784023"/>
            <a:ext cx="4362092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各大主流面板厂订单复制中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惠科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套、华星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套、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SDP: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A98D31-1F59-49DC-91A4-47DEB61E2522}"/>
              </a:ext>
            </a:extLst>
          </p:cNvPr>
          <p:cNvSpPr txBox="1"/>
          <p:nvPr/>
        </p:nvSpPr>
        <p:spPr>
          <a:xfrm>
            <a:off x="738832" y="3824782"/>
            <a:ext cx="1569660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成熟的硬件配套方案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359305A-6859-4868-ACAE-6FA383472983}"/>
              </a:ext>
            </a:extLst>
          </p:cNvPr>
          <p:cNvSpPr/>
          <p:nvPr/>
        </p:nvSpPr>
        <p:spPr>
          <a:xfrm>
            <a:off x="190975" y="1395106"/>
            <a:ext cx="7362764" cy="30178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加号 11">
            <a:extLst>
              <a:ext uri="{FF2B5EF4-FFF2-40B4-BE49-F238E27FC236}">
                <a16:creationId xmlns:a16="http://schemas.microsoft.com/office/drawing/2014/main" id="{20200D8A-1464-4326-86B6-C4F944918860}"/>
              </a:ext>
            </a:extLst>
          </p:cNvPr>
          <p:cNvSpPr/>
          <p:nvPr/>
        </p:nvSpPr>
        <p:spPr>
          <a:xfrm>
            <a:off x="3199414" y="2604567"/>
            <a:ext cx="498979" cy="45975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EA2502-42C2-4260-89C2-40968AD801C2}"/>
              </a:ext>
            </a:extLst>
          </p:cNvPr>
          <p:cNvSpPr txBox="1"/>
          <p:nvPr/>
        </p:nvSpPr>
        <p:spPr>
          <a:xfrm>
            <a:off x="7657191" y="2869299"/>
            <a:ext cx="110366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1~N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974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市场突破—液晶面板AI寻边检测项目方案组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市场突破—液晶面板AI寻边检测项目方案组</dc:title>
  <dc:creator>wang lv</dc:creator>
  <cp:lastModifiedBy>wang lv</cp:lastModifiedBy>
  <cp:revision>2</cp:revision>
  <dcterms:created xsi:type="dcterms:W3CDTF">2021-12-12T07:22:57Z</dcterms:created>
  <dcterms:modified xsi:type="dcterms:W3CDTF">2021-12-12T07:36:23Z</dcterms:modified>
</cp:coreProperties>
</file>