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660" r:id="rId2"/>
    <p:sldMasterId id="2147483668" r:id="rId3"/>
  </p:sldMasterIdLst>
  <p:notesMasterIdLst>
    <p:notesMasterId r:id="rId8"/>
  </p:notesMasterIdLst>
  <p:handoutMasterIdLst>
    <p:handoutMasterId r:id="rId9"/>
  </p:handoutMasterIdLst>
  <p:sldIdLst>
    <p:sldId id="11089029" r:id="rId4"/>
    <p:sldId id="11089030" r:id="rId5"/>
    <p:sldId id="11089031" r:id="rId6"/>
    <p:sldId id="11089032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B386C6D0-5F4E-4487-BD3F-37116C8E7423}">
          <p14:sldIdLst>
            <p14:sldId id="11089029"/>
            <p14:sldId id="11089030"/>
            <p14:sldId id="11089031"/>
            <p14:sldId id="1108903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24">
          <p15:clr>
            <a:srgbClr val="A4A3A4"/>
          </p15:clr>
        </p15:guide>
        <p15:guide id="2" pos="381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gliu(刘刚)" initials="a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92C2"/>
    <a:srgbClr val="F1EBA1"/>
    <a:srgbClr val="F0AB00"/>
    <a:srgbClr val="FD943C"/>
    <a:srgbClr val="B3DDF2"/>
    <a:srgbClr val="ECDD00"/>
    <a:srgbClr val="5D82B5"/>
    <a:srgbClr val="A6B9D8"/>
    <a:srgbClr val="8DA6CD"/>
    <a:srgbClr val="5C81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1254B8-20D8-431E-AA33-C68466C209E0}" v="206" dt="2021-11-09T15:11:09.51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24" autoAdjust="0"/>
    <p:restoredTop sz="96327" autoAdjust="0"/>
  </p:normalViewPr>
  <p:slideViewPr>
    <p:cSldViewPr snapToGrid="0">
      <p:cViewPr varScale="1">
        <p:scale>
          <a:sx n="82" d="100"/>
          <a:sy n="82" d="100"/>
        </p:scale>
        <p:origin x="773" y="62"/>
      </p:cViewPr>
      <p:guideLst>
        <p:guide orient="horz" pos="2124"/>
        <p:guide pos="381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382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microsoft.com/office/2015/10/relationships/revisionInfo" Target="revisionInfo.xml"/><Relationship Id="rId10" Type="http://schemas.openxmlformats.org/officeDocument/2006/relationships/commentAuthors" Target="commentAuthors.xml"/><Relationship Id="rId4" Type="http://schemas.openxmlformats.org/officeDocument/2006/relationships/slide" Target="slides/slide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48F534-E625-4E2F-9723-B69AF231C7C2}" type="datetimeFigureOut">
              <a:rPr lang="zh-CN" altLang="en-US" smtClean="0"/>
              <a:t>2021/12/12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055F6E-9CD5-4322-B1D8-3240CD32BF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701758-A75A-4680-94C3-EA3349ADB8FE}" type="datetimeFigureOut">
              <a:rPr lang="zh-CN" altLang="en-US" smtClean="0"/>
              <a:t>2021/12/12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1E6724-7CD8-464D-BE42-23439DC2E07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9" descr="C:\Users\blueWFJ\Desktop\005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文本框 6"/>
          <p:cNvSpPr txBox="1"/>
          <p:nvPr userDrawn="1"/>
        </p:nvSpPr>
        <p:spPr>
          <a:xfrm>
            <a:off x="11507639" y="6426680"/>
            <a:ext cx="367408" cy="3070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fld id="{70A95ED3-22C5-4FEA-AA55-8D59C18DE8AB}" type="slidenum">
              <a:rPr lang="en-US" altLang="zh-CN" sz="1200" kern="0" smtClean="0"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‹#›</a:t>
            </a:fld>
            <a:endParaRPr lang="zh-CN" altLang="en-US" sz="1200" kern="0" dirty="0"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+mn-lt"/>
            </a:endParaRPr>
          </a:p>
        </p:txBody>
      </p:sp>
      <p:sp>
        <p:nvSpPr>
          <p:cNvPr id="10" name="Rectangle 3"/>
          <p:cNvSpPr>
            <a:spLocks noChangeArrowheads="1"/>
          </p:cNvSpPr>
          <p:nvPr userDrawn="1"/>
        </p:nvSpPr>
        <p:spPr bwMode="auto">
          <a:xfrm>
            <a:off x="1" y="225424"/>
            <a:ext cx="203200" cy="415925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txBody>
          <a:bodyPr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1" name="文本占位符 8"/>
          <p:cNvSpPr>
            <a:spLocks noGrp="1"/>
          </p:cNvSpPr>
          <p:nvPr>
            <p:ph type="body" sz="quarter" idx="10" hasCustomPrompt="1"/>
          </p:nvPr>
        </p:nvSpPr>
        <p:spPr>
          <a:xfrm>
            <a:off x="493716" y="195419"/>
            <a:ext cx="8947943" cy="476250"/>
          </a:xfrm>
          <a:solidFill>
            <a:srgbClr val="FFC000"/>
          </a:solidFill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marL="0" indent="0">
              <a:buNone/>
              <a:def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</a:lstStyle>
          <a:p>
            <a:pPr lvl="0" eaLnBrk="0" hangingPunct="0">
              <a:spcBef>
                <a:spcPct val="0"/>
              </a:spcBef>
            </a:pPr>
            <a:r>
              <a:rPr lang="zh-CN" altLang="en-US" dirty="0"/>
              <a:t>标题</a:t>
            </a:r>
          </a:p>
        </p:txBody>
      </p:sp>
      <p:sp>
        <p:nvSpPr>
          <p:cNvPr id="12" name="Rectangle 3"/>
          <p:cNvSpPr>
            <a:spLocks noChangeArrowheads="1"/>
          </p:cNvSpPr>
          <p:nvPr userDrawn="1"/>
        </p:nvSpPr>
        <p:spPr bwMode="auto">
          <a:xfrm>
            <a:off x="233364" y="225424"/>
            <a:ext cx="100013" cy="415925"/>
          </a:xfrm>
          <a:prstGeom prst="rect">
            <a:avLst/>
          </a:prstGeom>
          <a:solidFill>
            <a:srgbClr val="FFC000">
              <a:alpha val="70000"/>
            </a:srgbClr>
          </a:solidFill>
          <a:ln>
            <a:noFill/>
          </a:ln>
          <a:effectLst/>
        </p:spPr>
        <p:txBody>
          <a:bodyPr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3" name="Rectangle 3"/>
          <p:cNvSpPr>
            <a:spLocks noChangeArrowheads="1"/>
          </p:cNvSpPr>
          <p:nvPr userDrawn="1"/>
        </p:nvSpPr>
        <p:spPr bwMode="auto">
          <a:xfrm>
            <a:off x="363540" y="225424"/>
            <a:ext cx="51194" cy="415925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  <a:effectLst/>
        </p:spPr>
        <p:txBody>
          <a:bodyPr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peaker"/>
          <p:cNvSpPr>
            <a:spLocks noGrp="1"/>
          </p:cNvSpPr>
          <p:nvPr>
            <p:ph type="subTitle" idx="1" hasCustomPrompt="1"/>
          </p:nvPr>
        </p:nvSpPr>
        <p:spPr bwMode="gray">
          <a:xfrm>
            <a:off x="288000" y="5130489"/>
            <a:ext cx="10900800" cy="430887"/>
          </a:xfrm>
          <a:prstGeom prst="rect">
            <a:avLst/>
          </a:prstGeom>
        </p:spPr>
        <p:txBody>
          <a:bodyPr wrap="square" anchor="t" anchorCtr="0">
            <a:noAutofit/>
          </a:bodyPr>
          <a:lstStyle>
            <a:lvl1pPr marL="0" marR="0" indent="0" algn="l" defTabSz="10883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defRPr sz="1400" b="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  <a:lvl2pPr marL="5441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83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2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74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16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58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10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41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姓名</a:t>
            </a:r>
            <a:endParaRPr lang="en-US" altLang="zh-CN" dirty="0"/>
          </a:p>
          <a:p>
            <a:r>
              <a:rPr lang="zh-CN" altLang="en-US" dirty="0"/>
              <a:t>日期</a:t>
            </a:r>
            <a:endParaRPr lang="en-US" dirty="0"/>
          </a:p>
        </p:txBody>
      </p:sp>
      <p:sp>
        <p:nvSpPr>
          <p:cNvPr id="5" name="Presentation Title"/>
          <p:cNvSpPr>
            <a:spLocks noGrp="1"/>
          </p:cNvSpPr>
          <p:nvPr>
            <p:ph type="body" sz="quarter" idx="14" hasCustomPrompt="1"/>
          </p:nvPr>
        </p:nvSpPr>
        <p:spPr>
          <a:xfrm>
            <a:off x="288000" y="4024430"/>
            <a:ext cx="10899174" cy="1089529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3600" b="1" baseline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标题</a:t>
            </a:r>
            <a:br>
              <a:rPr lang="en-US" dirty="0"/>
            </a:br>
            <a:r>
              <a:rPr lang="zh-CN" altLang="en-US" dirty="0"/>
              <a:t>子标题</a:t>
            </a:r>
            <a:r>
              <a:rPr lang="en-US" altLang="zh-CN" dirty="0"/>
              <a:t>…</a:t>
            </a:r>
            <a:r>
              <a:rPr lang="en-US" dirty="0"/>
              <a:t>.</a:t>
            </a:r>
          </a:p>
        </p:txBody>
      </p:sp>
      <p:sp>
        <p:nvSpPr>
          <p:cNvPr id="6" name="Cover Image Placeholder"/>
          <p:cNvSpPr>
            <a:spLocks noGrp="1"/>
          </p:cNvSpPr>
          <p:nvPr>
            <p:ph type="pic" sz="quarter" idx="12" hasCustomPrompt="1"/>
          </p:nvPr>
        </p:nvSpPr>
        <p:spPr>
          <a:xfrm>
            <a:off x="1" y="0"/>
            <a:ext cx="12192000" cy="3430006"/>
          </a:xfrm>
          <a:prstGeom prst="rect">
            <a:avLst/>
          </a:prstGeom>
          <a:solidFill>
            <a:schemeClr val="tx2">
              <a:alpha val="70000"/>
            </a:schemeClr>
          </a:solidFill>
        </p:spPr>
        <p:txBody>
          <a:bodyPr tIns="504000"/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title image</a:t>
            </a: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9471" y="6305212"/>
            <a:ext cx="2509836" cy="30211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177200" y="365126"/>
            <a:ext cx="9837145" cy="601204"/>
          </a:xfrm>
        </p:spPr>
        <p:txBody>
          <a:bodyPr/>
          <a:lstStyle>
            <a:lvl1pPr>
              <a:defRPr>
                <a:solidFill>
                  <a:srgbClr val="025684"/>
                </a:solidFill>
              </a:defRPr>
            </a:lvl1pPr>
          </a:lstStyle>
          <a:p>
            <a:r>
              <a:rPr lang="zh-CN" altLang="en-US" dirty="0"/>
              <a:t>单击此处编辑母版标题样式 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11" hasCustomPrompt="1"/>
          </p:nvPr>
        </p:nvSpPr>
        <p:spPr>
          <a:xfrm>
            <a:off x="1177200" y="1123200"/>
            <a:ext cx="9837145" cy="4536000"/>
          </a:xfrm>
        </p:spPr>
        <p:txBody>
          <a:bodyPr/>
          <a:lstStyle>
            <a:lvl1pPr marL="457200" indent="-457200">
              <a:lnSpc>
                <a:spcPts val="3800"/>
              </a:lnSpc>
              <a:buSzPct val="80000"/>
              <a:buFont typeface="Wingdings" panose="05000000000000000000" pitchFamily="2" charset="2"/>
              <a:buChar char="n"/>
              <a:defRPr/>
            </a:lvl1pPr>
            <a:lvl2pPr marL="800100" indent="-342900">
              <a:lnSpc>
                <a:spcPts val="3800"/>
              </a:lnSpc>
              <a:buSzPct val="80000"/>
              <a:buFont typeface="Wingdings" panose="05000000000000000000" pitchFamily="2" charset="2"/>
              <a:buChar char="l"/>
              <a:defRPr/>
            </a:lvl2pPr>
            <a:lvl3pPr>
              <a:lnSpc>
                <a:spcPts val="3800"/>
              </a:lnSpc>
              <a:defRPr/>
            </a:lvl3pPr>
            <a:lvl4pPr marL="1600200" indent="-228600">
              <a:lnSpc>
                <a:spcPts val="3800"/>
              </a:lnSpc>
              <a:buSzPct val="50000"/>
              <a:buFont typeface="Wingdings" panose="05000000000000000000" pitchFamily="2" charset="2"/>
              <a:buChar char="l"/>
              <a:defRPr/>
            </a:lvl4pPr>
            <a:lvl5pPr>
              <a:lnSpc>
                <a:spcPts val="3800"/>
              </a:lnSpc>
              <a:defRPr/>
            </a:lvl5pPr>
          </a:lstStyle>
          <a:p>
            <a:pPr lvl="0"/>
            <a:r>
              <a:rPr lang="zh-CN" altLang="en-US" dirty="0"/>
              <a:t> 单击此处编辑母版文本样式</a:t>
            </a:r>
          </a:p>
          <a:p>
            <a:pPr lvl="1"/>
            <a:r>
              <a:rPr lang="zh-CN" altLang="en-US" dirty="0"/>
              <a:t>第二级 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 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文本框 5"/>
          <p:cNvSpPr txBox="1"/>
          <p:nvPr userDrawn="1"/>
        </p:nvSpPr>
        <p:spPr>
          <a:xfrm>
            <a:off x="4882830" y="6604084"/>
            <a:ext cx="34346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900" dirty="0">
                <a:solidFill>
                  <a:schemeClr val="bg2">
                    <a:lumMod val="75000"/>
                  </a:schemeClr>
                </a:solidFill>
              </a:rPr>
              <a:t>SITRI CONFIDENTIAL © 2019</a:t>
            </a:r>
            <a:r>
              <a:rPr lang="en-US" altLang="zh-CN" sz="900" baseline="0" dirty="0">
                <a:solidFill>
                  <a:schemeClr val="bg2">
                    <a:lumMod val="75000"/>
                  </a:schemeClr>
                </a:solidFill>
              </a:rPr>
              <a:t>  </a:t>
            </a:r>
            <a:r>
              <a:rPr lang="en-US" altLang="zh-CN" sz="900" dirty="0">
                <a:solidFill>
                  <a:schemeClr val="bg2">
                    <a:lumMod val="75000"/>
                  </a:schemeClr>
                </a:solidFill>
              </a:rPr>
              <a:t>All Rights Reserved</a:t>
            </a:r>
            <a:endParaRPr lang="zh-CN" altLang="en-US" sz="9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1208568" y="6381328"/>
            <a:ext cx="654968" cy="404664"/>
          </a:xfrm>
          <a:prstGeom prst="rect">
            <a:avLst/>
          </a:prstGeom>
        </p:spPr>
        <p:txBody>
          <a:bodyPr/>
          <a:lstStyle/>
          <a:p>
            <a:fld id="{A0FEA1E0-AC02-4132-9AD5-AB165F4302C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-683508" y="1533820"/>
            <a:ext cx="600744" cy="764704"/>
          </a:xfrm>
          <a:prstGeom prst="rect">
            <a:avLst/>
          </a:prstGeom>
          <a:solidFill>
            <a:srgbClr val="9C9C9C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/>
              <a:t>R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156</a:t>
            </a:r>
          </a:p>
          <a:p>
            <a:pPr algn="ctr"/>
            <a:r>
              <a:rPr kumimoji="1" lang="en-US" altLang="zh-CN" sz="1100" dirty="0"/>
              <a:t>G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156</a:t>
            </a:r>
          </a:p>
          <a:p>
            <a:pPr algn="ctr"/>
            <a:r>
              <a:rPr kumimoji="1" lang="en-US" altLang="zh-CN" sz="1100" dirty="0"/>
              <a:t>B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156</a:t>
            </a:r>
            <a:endParaRPr kumimoji="1" lang="zh-CN" altLang="en-US" sz="1100" dirty="0"/>
          </a:p>
        </p:txBody>
      </p:sp>
      <p:sp>
        <p:nvSpPr>
          <p:cNvPr id="11" name="矩形 10"/>
          <p:cNvSpPr/>
          <p:nvPr userDrawn="1"/>
        </p:nvSpPr>
        <p:spPr>
          <a:xfrm>
            <a:off x="-683508" y="2282447"/>
            <a:ext cx="600744" cy="7647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/>
              <a:t>R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70</a:t>
            </a:r>
          </a:p>
          <a:p>
            <a:pPr algn="ctr"/>
            <a:r>
              <a:rPr kumimoji="1" lang="en-US" altLang="zh-CN" sz="1100" dirty="0"/>
              <a:t>G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116</a:t>
            </a:r>
          </a:p>
          <a:p>
            <a:pPr algn="ctr"/>
            <a:r>
              <a:rPr kumimoji="1" lang="en-US" altLang="zh-CN" sz="1100" dirty="0"/>
              <a:t>B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193</a:t>
            </a:r>
            <a:endParaRPr kumimoji="1" lang="zh-CN" altLang="en-US" sz="1100" dirty="0"/>
          </a:p>
        </p:txBody>
      </p:sp>
      <p:sp>
        <p:nvSpPr>
          <p:cNvPr id="12" name="矩形 11"/>
          <p:cNvSpPr/>
          <p:nvPr userDrawn="1"/>
        </p:nvSpPr>
        <p:spPr>
          <a:xfrm>
            <a:off x="-683656" y="3028488"/>
            <a:ext cx="586659" cy="770572"/>
          </a:xfrm>
          <a:prstGeom prst="rect">
            <a:avLst/>
          </a:prstGeom>
          <a:solidFill>
            <a:srgbClr val="4E4C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/>
              <a:t> </a:t>
            </a:r>
            <a:r>
              <a:rPr kumimoji="1" lang="en-US" altLang="zh-CN" sz="1100" dirty="0"/>
              <a:t>R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78</a:t>
            </a:r>
          </a:p>
          <a:p>
            <a:pPr algn="ctr"/>
            <a:r>
              <a:rPr kumimoji="1" lang="en-US" altLang="zh-CN" sz="1100" dirty="0"/>
              <a:t>G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76</a:t>
            </a:r>
          </a:p>
          <a:p>
            <a:pPr algn="ctr"/>
            <a:r>
              <a:rPr kumimoji="1" lang="en-US" altLang="zh-CN" sz="1100" dirty="0"/>
              <a:t>B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77</a:t>
            </a:r>
            <a:endParaRPr kumimoji="1" lang="zh-CN" altLang="en-US" sz="1100" dirty="0"/>
          </a:p>
        </p:txBody>
      </p:sp>
      <p:sp>
        <p:nvSpPr>
          <p:cNvPr id="13" name="矩形 12"/>
          <p:cNvSpPr/>
          <p:nvPr userDrawn="1"/>
        </p:nvSpPr>
        <p:spPr>
          <a:xfrm>
            <a:off x="-674047" y="3802061"/>
            <a:ext cx="588284" cy="777719"/>
          </a:xfrm>
          <a:prstGeom prst="rect">
            <a:avLst/>
          </a:prstGeom>
          <a:solidFill>
            <a:srgbClr val="9DC3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/>
              <a:t>R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157</a:t>
            </a:r>
          </a:p>
          <a:p>
            <a:pPr algn="ctr"/>
            <a:r>
              <a:rPr kumimoji="1" lang="en-US" altLang="zh-CN" sz="1100" dirty="0"/>
              <a:t>G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196</a:t>
            </a:r>
          </a:p>
          <a:p>
            <a:pPr algn="ctr"/>
            <a:r>
              <a:rPr kumimoji="1" lang="en-US" altLang="zh-CN" sz="1100" dirty="0"/>
              <a:t>B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227</a:t>
            </a:r>
            <a:endParaRPr kumimoji="1" lang="zh-CN" altLang="en-US" sz="1100" dirty="0"/>
          </a:p>
        </p:txBody>
      </p:sp>
      <p:sp>
        <p:nvSpPr>
          <p:cNvPr id="14" name="矩形 13"/>
          <p:cNvSpPr/>
          <p:nvPr userDrawn="1"/>
        </p:nvSpPr>
        <p:spPr>
          <a:xfrm>
            <a:off x="-674047" y="4564984"/>
            <a:ext cx="588284" cy="73220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/>
              <a:t>R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25</a:t>
            </a:r>
          </a:p>
          <a:p>
            <a:pPr algn="ctr"/>
            <a:r>
              <a:rPr kumimoji="1" lang="en-US" altLang="zh-CN" sz="1100" dirty="0"/>
              <a:t>G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175</a:t>
            </a:r>
          </a:p>
          <a:p>
            <a:pPr algn="ctr"/>
            <a:r>
              <a:rPr kumimoji="1" lang="en-US" altLang="zh-CN" sz="1100" dirty="0"/>
              <a:t>B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85</a:t>
            </a:r>
            <a:endParaRPr kumimoji="1" lang="zh-CN" altLang="en-US" sz="1100" dirty="0"/>
          </a:p>
        </p:txBody>
      </p:sp>
      <p:sp>
        <p:nvSpPr>
          <p:cNvPr id="16" name="矩形 15"/>
          <p:cNvSpPr/>
          <p:nvPr userDrawn="1"/>
        </p:nvSpPr>
        <p:spPr>
          <a:xfrm>
            <a:off x="-674047" y="6060113"/>
            <a:ext cx="588284" cy="76292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/>
              <a:t>R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95</a:t>
            </a:r>
          </a:p>
          <a:p>
            <a:pPr algn="ctr"/>
            <a:r>
              <a:rPr kumimoji="1" lang="en-US" altLang="zh-CN" sz="1100" dirty="0"/>
              <a:t>G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156</a:t>
            </a:r>
          </a:p>
          <a:p>
            <a:pPr algn="ctr"/>
            <a:r>
              <a:rPr kumimoji="1" lang="en-US" altLang="zh-CN" sz="1100" dirty="0"/>
              <a:t>B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211</a:t>
            </a:r>
            <a:endParaRPr kumimoji="1" lang="zh-CN" altLang="en-US" sz="1100" dirty="0"/>
          </a:p>
        </p:txBody>
      </p:sp>
    </p:spTree>
  </p:cSld>
  <p:clrMapOvr>
    <a:masterClrMapping/>
  </p:clrMapOvr>
  <p:transition spd="med">
    <p:pull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7"/>
            <a:ext cx="12192000" cy="685732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 userDrawn="1"/>
        </p:nvSpPr>
        <p:spPr bwMode="auto">
          <a:xfrm>
            <a:off x="1" y="225424"/>
            <a:ext cx="203200" cy="415925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</p:spPr>
        <p:txBody>
          <a:bodyPr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0" hasCustomPrompt="1"/>
          </p:nvPr>
        </p:nvSpPr>
        <p:spPr>
          <a:xfrm>
            <a:off x="493716" y="193061"/>
            <a:ext cx="8947943" cy="476250"/>
          </a:xfrm>
          <a:solidFill>
            <a:srgbClr val="0070C0"/>
          </a:solidFill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marL="0" indent="0">
              <a:buNone/>
              <a:def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</a:lstStyle>
          <a:p>
            <a:pPr lvl="0" eaLnBrk="0" hangingPunct="0">
              <a:spcBef>
                <a:spcPct val="0"/>
              </a:spcBef>
            </a:pPr>
            <a:r>
              <a:rPr lang="zh-CN" altLang="en-US" dirty="0"/>
              <a:t>标题</a:t>
            </a:r>
          </a:p>
        </p:txBody>
      </p:sp>
      <p:sp>
        <p:nvSpPr>
          <p:cNvPr id="6" name="Rectangle 3"/>
          <p:cNvSpPr>
            <a:spLocks noChangeArrowheads="1"/>
          </p:cNvSpPr>
          <p:nvPr userDrawn="1"/>
        </p:nvSpPr>
        <p:spPr bwMode="auto">
          <a:xfrm>
            <a:off x="233364" y="225424"/>
            <a:ext cx="100013" cy="415925"/>
          </a:xfrm>
          <a:prstGeom prst="rect">
            <a:avLst/>
          </a:prstGeom>
          <a:solidFill>
            <a:srgbClr val="0070C0">
              <a:alpha val="70000"/>
            </a:srgbClr>
          </a:solidFill>
          <a:ln>
            <a:noFill/>
          </a:ln>
          <a:effectLst/>
        </p:spPr>
        <p:txBody>
          <a:bodyPr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 userDrawn="1"/>
        </p:nvSpPr>
        <p:spPr bwMode="auto">
          <a:xfrm>
            <a:off x="363540" y="225424"/>
            <a:ext cx="51194" cy="415925"/>
          </a:xfrm>
          <a:prstGeom prst="rect">
            <a:avLst/>
          </a:prstGeom>
          <a:solidFill>
            <a:srgbClr val="0070C0">
              <a:alpha val="40000"/>
            </a:srgbClr>
          </a:solidFill>
          <a:ln>
            <a:noFill/>
          </a:ln>
          <a:effectLst/>
        </p:spPr>
        <p:txBody>
          <a:bodyPr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 userDrawn="1"/>
        </p:nvSpPr>
        <p:spPr>
          <a:xfrm>
            <a:off x="11507639" y="6426680"/>
            <a:ext cx="367408" cy="3070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fld id="{70A95ED3-22C5-4FEA-AA55-8D59C18DE8AB}" type="slidenum">
              <a:rPr lang="en-US" altLang="zh-CN" sz="1200" kern="0" smtClean="0"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‹#›</a:t>
            </a:fld>
            <a:endParaRPr lang="zh-CN" altLang="en-US" sz="1200" kern="0" dirty="0"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+mn-lt"/>
            </a:endParaRP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711" y="310557"/>
            <a:ext cx="2083448" cy="25078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与副标题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89000" y="2140373"/>
            <a:ext cx="10414000" cy="838200"/>
          </a:xfrm>
          <a:prstGeom prst="rect">
            <a:avLst/>
          </a:prstGeom>
        </p:spPr>
        <p:txBody>
          <a:bodyPr anchor="b"/>
          <a:lstStyle>
            <a:lvl1pPr algn="ctr">
              <a:defRPr sz="340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Helvetica Neue Medium"/>
              </a:defRPr>
            </a:lvl1pPr>
          </a:lstStyle>
          <a:p>
            <a:r>
              <a:rPr dirty="0" err="1"/>
              <a:t>标题文本</a:t>
            </a:r>
            <a:endParaRPr dirty="0"/>
          </a:p>
        </p:txBody>
      </p:sp>
      <p:sp>
        <p:nvSpPr>
          <p:cNvPr id="3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89000" y="3245470"/>
            <a:ext cx="10414000" cy="793889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ct val="0"/>
              </a:spcBef>
              <a:buSzTx/>
              <a:buNone/>
              <a:defRPr sz="1755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0" indent="0" algn="ctr">
              <a:lnSpc>
                <a:spcPct val="100000"/>
              </a:lnSpc>
              <a:spcBef>
                <a:spcPct val="0"/>
              </a:spcBef>
              <a:buSzTx/>
              <a:buNone/>
              <a:defRPr sz="1755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0" indent="0" algn="ctr">
              <a:lnSpc>
                <a:spcPct val="100000"/>
              </a:lnSpc>
              <a:spcBef>
                <a:spcPct val="0"/>
              </a:spcBef>
              <a:buSzTx/>
              <a:buNone/>
              <a:defRPr sz="1755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0" indent="0" algn="ctr">
              <a:lnSpc>
                <a:spcPct val="100000"/>
              </a:lnSpc>
              <a:spcBef>
                <a:spcPct val="0"/>
              </a:spcBef>
              <a:buSzTx/>
              <a:buNone/>
              <a:defRPr sz="1755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0" indent="0" algn="ctr">
              <a:lnSpc>
                <a:spcPct val="100000"/>
              </a:lnSpc>
              <a:spcBef>
                <a:spcPct val="0"/>
              </a:spcBef>
              <a:buSzTx/>
              <a:buNone/>
              <a:defRPr sz="1755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</a:lstStyle>
          <a:p>
            <a:r>
              <a:rPr dirty="0" err="1"/>
              <a:t>正文级别</a:t>
            </a:r>
            <a:r>
              <a:rPr dirty="0"/>
              <a:t> 1</a:t>
            </a:r>
          </a:p>
          <a:p>
            <a:pPr lvl="1"/>
            <a:r>
              <a:rPr dirty="0" err="1"/>
              <a:t>正文级别</a:t>
            </a:r>
            <a:r>
              <a:rPr dirty="0"/>
              <a:t> 2</a:t>
            </a:r>
          </a:p>
          <a:p>
            <a:pPr lvl="2"/>
            <a:r>
              <a:rPr dirty="0" err="1"/>
              <a:t>正文级别</a:t>
            </a:r>
            <a:r>
              <a:rPr dirty="0"/>
              <a:t> 3</a:t>
            </a:r>
          </a:p>
          <a:p>
            <a:pPr lvl="3"/>
            <a:r>
              <a:rPr dirty="0" err="1"/>
              <a:t>正文级别</a:t>
            </a:r>
            <a:r>
              <a:rPr dirty="0"/>
              <a:t> 4</a:t>
            </a:r>
          </a:p>
          <a:p>
            <a:pPr lvl="4"/>
            <a:r>
              <a:rPr dirty="0" err="1"/>
              <a:t>正文级别</a:t>
            </a:r>
            <a:r>
              <a:rPr dirty="0"/>
              <a:t> 5</a:t>
            </a:r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与副标题 2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660400" y="2140373"/>
            <a:ext cx="10414000" cy="838200"/>
          </a:xfrm>
          <a:prstGeom prst="rect">
            <a:avLst/>
          </a:prstGeom>
        </p:spPr>
        <p:txBody>
          <a:bodyPr anchor="b"/>
          <a:lstStyle>
            <a:lvl1pPr algn="l">
              <a:defRPr sz="340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Helvetica Neue Medium"/>
              </a:defRPr>
            </a:lvl1pPr>
          </a:lstStyle>
          <a:p>
            <a:r>
              <a:rPr dirty="0" err="1"/>
              <a:t>标题文本</a:t>
            </a:r>
            <a:endParaRPr dirty="0"/>
          </a:p>
        </p:txBody>
      </p:sp>
      <p:sp>
        <p:nvSpPr>
          <p:cNvPr id="13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60400" y="3245470"/>
            <a:ext cx="10414000" cy="173509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spcBef>
                <a:spcPct val="0"/>
              </a:spcBef>
              <a:buSzTx/>
              <a:buNone/>
              <a:defRPr sz="1755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0" indent="0" algn="l">
              <a:lnSpc>
                <a:spcPct val="100000"/>
              </a:lnSpc>
              <a:spcBef>
                <a:spcPct val="0"/>
              </a:spcBef>
              <a:buSzTx/>
              <a:buNone/>
              <a:defRPr sz="1755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0" indent="0" algn="l">
              <a:lnSpc>
                <a:spcPct val="100000"/>
              </a:lnSpc>
              <a:spcBef>
                <a:spcPct val="0"/>
              </a:spcBef>
              <a:buSzTx/>
              <a:buNone/>
              <a:defRPr sz="1755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0" indent="0" algn="l">
              <a:lnSpc>
                <a:spcPct val="100000"/>
              </a:lnSpc>
              <a:spcBef>
                <a:spcPct val="0"/>
              </a:spcBef>
              <a:buSzTx/>
              <a:buNone/>
              <a:defRPr sz="1755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0" indent="0" algn="l">
              <a:lnSpc>
                <a:spcPct val="100000"/>
              </a:lnSpc>
              <a:spcBef>
                <a:spcPct val="0"/>
              </a:spcBef>
              <a:buSzTx/>
              <a:buNone/>
              <a:defRPr sz="1755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</a:lstStyle>
          <a:p>
            <a:r>
              <a:rPr dirty="0" err="1"/>
              <a:t>正文级别</a:t>
            </a:r>
            <a:r>
              <a:rPr dirty="0"/>
              <a:t> 1</a:t>
            </a:r>
          </a:p>
          <a:p>
            <a:pPr lvl="1"/>
            <a:r>
              <a:rPr dirty="0" err="1"/>
              <a:t>正文级别</a:t>
            </a:r>
            <a:r>
              <a:rPr dirty="0"/>
              <a:t> 2</a:t>
            </a:r>
          </a:p>
          <a:p>
            <a:pPr lvl="2"/>
            <a:r>
              <a:rPr dirty="0" err="1"/>
              <a:t>正文级别</a:t>
            </a:r>
            <a:r>
              <a:rPr dirty="0"/>
              <a:t> 3</a:t>
            </a:r>
          </a:p>
          <a:p>
            <a:pPr lvl="3"/>
            <a:r>
              <a:rPr dirty="0" err="1"/>
              <a:t>正文级别</a:t>
            </a:r>
            <a:r>
              <a:rPr dirty="0"/>
              <a:t> 4</a:t>
            </a:r>
          </a:p>
          <a:p>
            <a:pPr lvl="4"/>
            <a:r>
              <a:rPr dirty="0" err="1"/>
              <a:t>正文级别</a:t>
            </a:r>
            <a:r>
              <a:rPr dirty="0"/>
              <a:t> 5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0" y="1221318"/>
            <a:ext cx="12192000" cy="2879757"/>
          </a:xfrm>
          <a:prstGeom prst="rect">
            <a:avLst/>
          </a:prstGeom>
          <a:solidFill>
            <a:srgbClr val="D9D9D9">
              <a:alpha val="2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12192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照片 - 垂直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D:\工作文件-2020.03.02\ppt美化-20200305\ppt封面2-05.pngppt封面2-05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-1322" y="159"/>
            <a:ext cx="12196233" cy="6859200"/>
          </a:xfrm>
          <a:prstGeom prst="rect">
            <a:avLst/>
          </a:prstGeom>
        </p:spPr>
      </p:pic>
      <p:pic>
        <p:nvPicPr>
          <p:cNvPr id="3" name="图片 2" descr="7d7e46812f16b0a79955120196f1d0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727354" y="368941"/>
            <a:ext cx="2092113" cy="252307"/>
          </a:xfrm>
          <a:prstGeom prst="rect">
            <a:avLst/>
          </a:prstGeom>
        </p:spPr>
      </p:pic>
      <p:sp>
        <p:nvSpPr>
          <p:cNvPr id="6" name="矩形 5"/>
          <p:cNvSpPr/>
          <p:nvPr userDrawn="1"/>
        </p:nvSpPr>
        <p:spPr>
          <a:xfrm>
            <a:off x="364146" y="379678"/>
            <a:ext cx="60959" cy="230832"/>
          </a:xfrm>
          <a:prstGeom prst="rect">
            <a:avLst/>
          </a:prstGeom>
          <a:solidFill>
            <a:srgbClr val="006EB3"/>
          </a:solidFill>
          <a:ln w="25400" cap="flat">
            <a:noFill/>
            <a:prstDash val="solid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ctr" forceAA="0">
            <a:spAutoFit/>
          </a:bodyPr>
          <a:lstStyle/>
          <a:p>
            <a:pPr marL="0" marR="0" indent="0" algn="ctr" defTabSz="11004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5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等线" panose="02010600030101010101" pitchFamily="2" charset="-122"/>
              <a:ea typeface="等线" panose="02010600030101010101" pitchFamily="2" charset="-122"/>
              <a:cs typeface="Helvetica Neue Medium"/>
              <a:sym typeface="Helvetica Neue Medium"/>
            </a:endParaRPr>
          </a:p>
        </p:txBody>
      </p:sp>
      <p:sp>
        <p:nvSpPr>
          <p:cNvPr id="7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479505" y="289779"/>
            <a:ext cx="9058943" cy="410633"/>
          </a:xfrm>
          <a:prstGeom prst="rect">
            <a:avLst/>
          </a:prstGeom>
        </p:spPr>
        <p:txBody>
          <a:bodyPr/>
          <a:lstStyle>
            <a:lvl1pPr algn="l">
              <a:defRPr sz="2665" b="1">
                <a:solidFill>
                  <a:srgbClr val="5E5E5E"/>
                </a:solidFill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Helvetica Neue Medium"/>
              </a:defRPr>
            </a:lvl1pPr>
          </a:lstStyle>
          <a:p>
            <a:r>
              <a:rPr dirty="0" err="1"/>
              <a:t>标题文本</a:t>
            </a:r>
            <a:endParaRPr dirty="0"/>
          </a:p>
        </p:txBody>
      </p:sp>
      <p:sp>
        <p:nvSpPr>
          <p:cNvPr id="13" name="文本框 12"/>
          <p:cNvSpPr txBox="1"/>
          <p:nvPr userDrawn="1"/>
        </p:nvSpPr>
        <p:spPr>
          <a:xfrm>
            <a:off x="11614369" y="6373606"/>
            <a:ext cx="324341" cy="32145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none" lIns="67733" tIns="67733" rIns="67733" bIns="67733" numCol="1" spcCol="38100" rtlCol="0" anchor="ctr">
            <a:spAutoFit/>
          </a:bodyPr>
          <a:lstStyle/>
          <a:p>
            <a:pPr marL="0" marR="0" indent="0" algn="ctr" defTabSz="11004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86CB4B4D-7CA3-9044-876B-883B54F8677D}" type="slidenum">
              <a:rPr lang="en-US" altLang="zh-CN" sz="1200" smtClean="0">
                <a:solidFill>
                  <a:srgbClr val="006EB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‹#›</a:t>
            </a:fld>
            <a:endParaRPr kumimoji="0" lang="zh-CN" altLang="en-US" sz="1200" b="0" i="0" u="none" strike="noStrike" cap="none" spc="0" normalizeH="0" baseline="0" dirty="0">
              <a:ln>
                <a:noFill/>
              </a:ln>
              <a:solidFill>
                <a:srgbClr val="006EB3"/>
              </a:solidFill>
              <a:effectLst/>
              <a:uFillTx/>
              <a:latin typeface="等线" panose="02010600030101010101" pitchFamily="2" charset="-122"/>
              <a:ea typeface="等线" panose="02010600030101010101" pitchFamily="2" charset="-122"/>
              <a:cs typeface="Helvetica Neue Medium"/>
              <a:sym typeface="Helvetica Neue Medium"/>
            </a:endParaRPr>
          </a:p>
        </p:txBody>
      </p:sp>
      <p:sp>
        <p:nvSpPr>
          <p:cNvPr id="15" name="文本框 14"/>
          <p:cNvSpPr txBox="1"/>
          <p:nvPr userDrawn="1"/>
        </p:nvSpPr>
        <p:spPr>
          <a:xfrm>
            <a:off x="369060" y="6409855"/>
            <a:ext cx="2873115" cy="25990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none" lIns="67733" tIns="67733" rIns="67733" bIns="67733" numCol="1" spcCol="38100" rtlCol="0" anchor="ctr">
            <a:spAutoFit/>
          </a:bodyPr>
          <a:lstStyle/>
          <a:p>
            <a:pPr marL="0" marR="0" indent="0" algn="ctr" defTabSz="11004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8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FillTx/>
                <a:latin typeface="等线" panose="02010600030101010101" pitchFamily="2" charset="-122"/>
                <a:ea typeface="等线" panose="02010600030101010101" pitchFamily="2" charset="-122"/>
                <a:sym typeface="Helvetica Neue Medium"/>
              </a:rPr>
              <a:t>© 2020 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SmartMore Technology Co., Ltd. All rights reserved.</a:t>
            </a:r>
            <a:endParaRPr kumimoji="0" lang="zh-CN" altLang="en-US" sz="800" b="0" i="0" u="none" strike="noStrike" cap="none" spc="0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FillTx/>
              <a:latin typeface="等线" panose="02010600030101010101" pitchFamily="2" charset="-122"/>
              <a:ea typeface="等线" panose="02010600030101010101" pitchFamily="2" charset="-122"/>
              <a:cs typeface="Helvetica Neue Medium"/>
              <a:sym typeface="Helvetica Neue Medium"/>
            </a:endParaRP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9" descr="C:\Users\blueWFJ\Desktop\005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3"/>
          <p:cNvSpPr>
            <a:spLocks noChangeArrowheads="1"/>
          </p:cNvSpPr>
          <p:nvPr userDrawn="1"/>
        </p:nvSpPr>
        <p:spPr bwMode="auto">
          <a:xfrm>
            <a:off x="1" y="225424"/>
            <a:ext cx="203200" cy="415925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</p:spPr>
        <p:txBody>
          <a:bodyPr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0" hasCustomPrompt="1"/>
          </p:nvPr>
        </p:nvSpPr>
        <p:spPr>
          <a:xfrm>
            <a:off x="493716" y="193061"/>
            <a:ext cx="8947943" cy="476250"/>
          </a:xfrm>
          <a:solidFill>
            <a:srgbClr val="0070C0"/>
          </a:solidFill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marL="0" indent="0">
              <a:buNone/>
              <a:def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</a:lstStyle>
          <a:p>
            <a:pPr lvl="0" eaLnBrk="0" hangingPunct="0">
              <a:spcBef>
                <a:spcPct val="0"/>
              </a:spcBef>
            </a:pPr>
            <a:r>
              <a:rPr lang="zh-CN" altLang="en-US" dirty="0"/>
              <a:t>标题</a:t>
            </a:r>
          </a:p>
        </p:txBody>
      </p:sp>
      <p:sp>
        <p:nvSpPr>
          <p:cNvPr id="6" name="Rectangle 3"/>
          <p:cNvSpPr>
            <a:spLocks noChangeArrowheads="1"/>
          </p:cNvSpPr>
          <p:nvPr userDrawn="1"/>
        </p:nvSpPr>
        <p:spPr bwMode="auto">
          <a:xfrm>
            <a:off x="233364" y="225424"/>
            <a:ext cx="100013" cy="415925"/>
          </a:xfrm>
          <a:prstGeom prst="rect">
            <a:avLst/>
          </a:prstGeom>
          <a:solidFill>
            <a:srgbClr val="0070C0">
              <a:alpha val="70000"/>
            </a:srgbClr>
          </a:solidFill>
          <a:ln>
            <a:noFill/>
          </a:ln>
          <a:effectLst/>
        </p:spPr>
        <p:txBody>
          <a:bodyPr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 userDrawn="1"/>
        </p:nvSpPr>
        <p:spPr bwMode="auto">
          <a:xfrm>
            <a:off x="363540" y="225424"/>
            <a:ext cx="51194" cy="415925"/>
          </a:xfrm>
          <a:prstGeom prst="rect">
            <a:avLst/>
          </a:prstGeom>
          <a:solidFill>
            <a:srgbClr val="0070C0">
              <a:alpha val="40000"/>
            </a:srgbClr>
          </a:solidFill>
          <a:ln>
            <a:noFill/>
          </a:ln>
          <a:effectLst/>
        </p:spPr>
        <p:txBody>
          <a:bodyPr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 userDrawn="1"/>
        </p:nvSpPr>
        <p:spPr>
          <a:xfrm>
            <a:off x="11507639" y="6426680"/>
            <a:ext cx="367408" cy="3070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fld id="{70A95ED3-22C5-4FEA-AA55-8D59C18DE8AB}" type="slidenum">
              <a:rPr lang="en-US" altLang="zh-CN" sz="1200" kern="0" smtClean="0"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‹#›</a:t>
            </a:fld>
            <a:endParaRPr lang="zh-CN" altLang="en-US" sz="1200" kern="0" dirty="0"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1599" y="305793"/>
            <a:ext cx="2083448" cy="25078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照片 - 垂直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D:\工作文件-2020.03.02\ppt美化-20200305\ppt封面2-05.pngppt封面2-05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-1322" y="159"/>
            <a:ext cx="12196233" cy="6859200"/>
          </a:xfrm>
          <a:prstGeom prst="rect">
            <a:avLst/>
          </a:prstGeom>
        </p:spPr>
      </p:pic>
      <p:sp>
        <p:nvSpPr>
          <p:cNvPr id="6" name="矩形 5"/>
          <p:cNvSpPr/>
          <p:nvPr userDrawn="1"/>
        </p:nvSpPr>
        <p:spPr>
          <a:xfrm>
            <a:off x="364146" y="379678"/>
            <a:ext cx="60959" cy="230832"/>
          </a:xfrm>
          <a:prstGeom prst="rect">
            <a:avLst/>
          </a:prstGeom>
          <a:solidFill>
            <a:srgbClr val="006EB3"/>
          </a:solidFill>
          <a:ln w="25400" cap="flat">
            <a:noFill/>
            <a:prstDash val="solid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ctr" forceAA="0">
            <a:spAutoFit/>
          </a:bodyPr>
          <a:lstStyle/>
          <a:p>
            <a:pPr marL="0" marR="0" indent="0" algn="ctr" defTabSz="11004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5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等线" panose="02010600030101010101" pitchFamily="2" charset="-122"/>
              <a:ea typeface="等线" panose="02010600030101010101" pitchFamily="2" charset="-122"/>
              <a:cs typeface="Helvetica Neue Medium"/>
              <a:sym typeface="Helvetica Neue Medium"/>
            </a:endParaRPr>
          </a:p>
        </p:txBody>
      </p:sp>
      <p:sp>
        <p:nvSpPr>
          <p:cNvPr id="7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479505" y="289779"/>
            <a:ext cx="9058943" cy="410633"/>
          </a:xfrm>
          <a:prstGeom prst="rect">
            <a:avLst/>
          </a:prstGeom>
        </p:spPr>
        <p:txBody>
          <a:bodyPr/>
          <a:lstStyle>
            <a:lvl1pPr algn="l">
              <a:defRPr sz="2665" b="1">
                <a:solidFill>
                  <a:srgbClr val="5E5E5E"/>
                </a:solidFill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Helvetica Neue Medium"/>
              </a:defRPr>
            </a:lvl1pPr>
          </a:lstStyle>
          <a:p>
            <a:r>
              <a:rPr dirty="0" err="1"/>
              <a:t>标题文本</a:t>
            </a:r>
            <a:endParaRPr dirty="0"/>
          </a:p>
        </p:txBody>
      </p:sp>
      <p:sp>
        <p:nvSpPr>
          <p:cNvPr id="13" name="文本框 12"/>
          <p:cNvSpPr txBox="1"/>
          <p:nvPr userDrawn="1"/>
        </p:nvSpPr>
        <p:spPr>
          <a:xfrm>
            <a:off x="11614369" y="6373606"/>
            <a:ext cx="324341" cy="32145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none" lIns="67733" tIns="67733" rIns="67733" bIns="67733" numCol="1" spcCol="38100" rtlCol="0" anchor="ctr">
            <a:spAutoFit/>
          </a:bodyPr>
          <a:lstStyle/>
          <a:p>
            <a:pPr marL="0" marR="0" indent="0" algn="ctr" defTabSz="11004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86CB4B4D-7CA3-9044-876B-883B54F8677D}" type="slidenum">
              <a:rPr lang="en-US" altLang="zh-CN" sz="1200" smtClean="0">
                <a:solidFill>
                  <a:srgbClr val="006EB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‹#›</a:t>
            </a:fld>
            <a:endParaRPr kumimoji="0" lang="zh-CN" altLang="en-US" sz="1200" b="0" i="0" u="none" strike="noStrike" cap="none" spc="0" normalizeH="0" baseline="0" dirty="0">
              <a:ln>
                <a:noFill/>
              </a:ln>
              <a:solidFill>
                <a:srgbClr val="006EB3"/>
              </a:solidFill>
              <a:effectLst/>
              <a:uFillTx/>
              <a:latin typeface="等线" panose="02010600030101010101" pitchFamily="2" charset="-122"/>
              <a:ea typeface="等线" panose="02010600030101010101" pitchFamily="2" charset="-122"/>
              <a:cs typeface="Helvetica Neue Medium"/>
              <a:sym typeface="Helvetica Neue Medium"/>
            </a:endParaRPr>
          </a:p>
        </p:txBody>
      </p:sp>
      <p:sp>
        <p:nvSpPr>
          <p:cNvPr id="15" name="文本框 14"/>
          <p:cNvSpPr txBox="1"/>
          <p:nvPr userDrawn="1"/>
        </p:nvSpPr>
        <p:spPr>
          <a:xfrm>
            <a:off x="369060" y="6409855"/>
            <a:ext cx="2873115" cy="25990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none" lIns="67733" tIns="67733" rIns="67733" bIns="67733" numCol="1" spcCol="38100" rtlCol="0" anchor="ctr">
            <a:spAutoFit/>
          </a:bodyPr>
          <a:lstStyle/>
          <a:p>
            <a:pPr marL="0" marR="0" indent="0" algn="ctr" defTabSz="11004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8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FillTx/>
                <a:latin typeface="等线" panose="02010600030101010101" pitchFamily="2" charset="-122"/>
                <a:ea typeface="等线" panose="02010600030101010101" pitchFamily="2" charset="-122"/>
                <a:sym typeface="Helvetica Neue Medium"/>
              </a:rPr>
              <a:t>© 2020 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SmartMore Technology Co., Ltd. All rights reserved.</a:t>
            </a:r>
            <a:endParaRPr kumimoji="0" lang="zh-CN" altLang="en-US" sz="800" b="0" i="0" u="none" strike="noStrike" cap="none" spc="0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FillTx/>
              <a:latin typeface="等线" panose="02010600030101010101" pitchFamily="2" charset="-122"/>
              <a:ea typeface="等线" panose="02010600030101010101" pitchFamily="2" charset="-122"/>
              <a:cs typeface="Helvetica Neue Medium"/>
              <a:sym typeface="Helvetica Neue Medium"/>
            </a:endParaRPr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照片 - 垂直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364146" y="379678"/>
            <a:ext cx="60959" cy="230832"/>
          </a:xfrm>
          <a:prstGeom prst="rect">
            <a:avLst/>
          </a:prstGeom>
          <a:solidFill>
            <a:srgbClr val="006EB3"/>
          </a:solidFill>
          <a:ln w="25400" cap="flat">
            <a:noFill/>
            <a:prstDash val="solid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ctr" forceAA="0">
            <a:spAutoFit/>
          </a:bodyPr>
          <a:lstStyle/>
          <a:p>
            <a:pPr marL="0" marR="0" indent="0" algn="ctr" defTabSz="11004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5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等线" panose="02010600030101010101" pitchFamily="2" charset="-122"/>
              <a:ea typeface="等线" panose="02010600030101010101" pitchFamily="2" charset="-122"/>
              <a:cs typeface="Helvetica Neue Medium"/>
              <a:sym typeface="Helvetica Neue Medium"/>
            </a:endParaRPr>
          </a:p>
        </p:txBody>
      </p:sp>
      <p:sp>
        <p:nvSpPr>
          <p:cNvPr id="7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479505" y="289779"/>
            <a:ext cx="9058943" cy="410633"/>
          </a:xfrm>
          <a:prstGeom prst="rect">
            <a:avLst/>
          </a:prstGeom>
        </p:spPr>
        <p:txBody>
          <a:bodyPr/>
          <a:lstStyle>
            <a:lvl1pPr algn="l">
              <a:defRPr sz="2665" b="1">
                <a:solidFill>
                  <a:srgbClr val="5E5E5E"/>
                </a:solidFill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Helvetica Neue Medium"/>
              </a:defRPr>
            </a:lvl1pPr>
          </a:lstStyle>
          <a:p>
            <a:r>
              <a:rPr dirty="0" err="1"/>
              <a:t>标题文本</a:t>
            </a:r>
            <a:endParaRPr dirty="0"/>
          </a:p>
        </p:txBody>
      </p: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照片 - 垂直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D:\工作文件-2020.03.02\ppt美化-20200305\ppt封面2-05.pngppt封面2-05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-1322" y="159"/>
            <a:ext cx="12196233" cy="6859200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与项目符号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D:\工作文件-2020.03.02\ppt美化-20200305\ppt封面2-04.pngppt封面2-04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1" y="0"/>
            <a:ext cx="12193588" cy="6859200"/>
          </a:xfrm>
          <a:prstGeom prst="rect">
            <a:avLst/>
          </a:prstGeom>
        </p:spPr>
      </p:pic>
      <p:sp>
        <p:nvSpPr>
          <p:cNvPr id="12" name="文本框 11"/>
          <p:cNvSpPr txBox="1"/>
          <p:nvPr userDrawn="1"/>
        </p:nvSpPr>
        <p:spPr>
          <a:xfrm>
            <a:off x="11614369" y="6373606"/>
            <a:ext cx="324341" cy="32145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none" lIns="67733" tIns="67733" rIns="67733" bIns="67733" numCol="1" spcCol="38100" rtlCol="0" anchor="ctr">
            <a:spAutoFit/>
          </a:bodyPr>
          <a:lstStyle/>
          <a:p>
            <a:pPr marL="0" marR="0" indent="0" algn="ctr" defTabSz="11004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86CB4B4D-7CA3-9044-876B-883B54F8677D}" type="slidenum">
              <a:rPr lang="en-US" altLang="zh-CN" sz="1200" smtClean="0">
                <a:solidFill>
                  <a:srgbClr val="006EB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‹#›</a:t>
            </a:fld>
            <a:endParaRPr kumimoji="0" lang="zh-CN" altLang="en-US" sz="1200" b="0" i="0" u="none" strike="noStrike" cap="none" spc="0" normalizeH="0" baseline="0" dirty="0">
              <a:ln>
                <a:noFill/>
              </a:ln>
              <a:solidFill>
                <a:srgbClr val="006EB3"/>
              </a:solidFill>
              <a:effectLst/>
              <a:uFillTx/>
              <a:latin typeface="等线" panose="02010600030101010101" pitchFamily="2" charset="-122"/>
              <a:ea typeface="等线" panose="02010600030101010101" pitchFamily="2" charset="-122"/>
              <a:cs typeface="Helvetica Neue Medium"/>
              <a:sym typeface="Helvetica Neue Medium"/>
            </a:endParaRPr>
          </a:p>
        </p:txBody>
      </p:sp>
      <p:sp>
        <p:nvSpPr>
          <p:cNvPr id="8" name="文本框 7"/>
          <p:cNvSpPr txBox="1"/>
          <p:nvPr userDrawn="1"/>
        </p:nvSpPr>
        <p:spPr>
          <a:xfrm>
            <a:off x="369060" y="6409855"/>
            <a:ext cx="2873115" cy="25990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none" lIns="67733" tIns="67733" rIns="67733" bIns="67733" numCol="1" spcCol="38100" rtlCol="0" anchor="ctr">
            <a:spAutoFit/>
          </a:bodyPr>
          <a:lstStyle/>
          <a:p>
            <a:pPr marL="0" marR="0" indent="0" algn="ctr" defTabSz="11004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8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FillTx/>
                <a:latin typeface="等线" panose="02010600030101010101" pitchFamily="2" charset="-122"/>
                <a:ea typeface="等线" panose="02010600030101010101" pitchFamily="2" charset="-122"/>
                <a:sym typeface="Helvetica Neue Medium"/>
              </a:rPr>
              <a:t>© 2020 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SmartMore Technology Co., Ltd. All rights reserved.</a:t>
            </a:r>
            <a:endParaRPr kumimoji="0" lang="zh-CN" altLang="en-US" sz="800" b="0" i="0" u="none" strike="noStrike" cap="none" spc="0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FillTx/>
              <a:latin typeface="等线" panose="02010600030101010101" pitchFamily="2" charset="-122"/>
              <a:ea typeface="等线" panose="02010600030101010101" pitchFamily="2" charset="-122"/>
              <a:cs typeface="Helvetica Neue Medium"/>
              <a:sym typeface="Helvetica Neue Medium"/>
            </a:endParaRPr>
          </a:p>
        </p:txBody>
      </p:sp>
      <p:pic>
        <p:nvPicPr>
          <p:cNvPr id="9" name="图片 8" descr="7d7e46812f16b0a79955120196f1d0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727354" y="368941"/>
            <a:ext cx="2092113" cy="252307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364146" y="379678"/>
            <a:ext cx="60959" cy="230832"/>
          </a:xfrm>
          <a:prstGeom prst="rect">
            <a:avLst/>
          </a:prstGeom>
          <a:solidFill>
            <a:srgbClr val="006EB3"/>
          </a:solidFill>
          <a:ln w="25400" cap="flat">
            <a:noFill/>
            <a:prstDash val="solid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ctr" forceAA="0">
            <a:spAutoFit/>
          </a:bodyPr>
          <a:lstStyle/>
          <a:p>
            <a:pPr marL="0" marR="0" indent="0" algn="ctr" defTabSz="11004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5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等线" panose="02010600030101010101" pitchFamily="2" charset="-122"/>
              <a:ea typeface="等线" panose="02010600030101010101" pitchFamily="2" charset="-122"/>
              <a:cs typeface="Helvetica Neue Medium"/>
              <a:sym typeface="Helvetica Neue Medium"/>
            </a:endParaRPr>
          </a:p>
        </p:txBody>
      </p:sp>
      <p:sp>
        <p:nvSpPr>
          <p:cNvPr id="11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479505" y="289779"/>
            <a:ext cx="9058943" cy="410633"/>
          </a:xfrm>
          <a:prstGeom prst="rect">
            <a:avLst/>
          </a:prstGeom>
        </p:spPr>
        <p:txBody>
          <a:bodyPr/>
          <a:lstStyle>
            <a:lvl1pPr algn="l">
              <a:defRPr sz="2665" b="1">
                <a:solidFill>
                  <a:srgbClr val="5E5E5E"/>
                </a:solidFill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Helvetica Neue Medium"/>
              </a:defRPr>
            </a:lvl1pPr>
          </a:lstStyle>
          <a:p>
            <a:r>
              <a:rPr dirty="0" err="1"/>
              <a:t>标题文本</a:t>
            </a:r>
            <a:endParaRPr dirty="0"/>
          </a:p>
        </p:txBody>
      </p:sp>
    </p:spTree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 - 居中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 userDrawn="1"/>
        </p:nvSpPr>
        <p:spPr>
          <a:xfrm>
            <a:off x="11625590" y="6373606"/>
            <a:ext cx="301899" cy="32145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none" lIns="67733" tIns="67733" rIns="67733" bIns="67733" numCol="1" spcCol="38100" rtlCol="0" anchor="ctr">
            <a:spAutoFit/>
          </a:bodyPr>
          <a:lstStyle/>
          <a:p>
            <a:pPr marL="0" marR="0" indent="0" algn="ctr" defTabSz="11004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86CB4B4D-7CA3-9044-876B-883B54F8677D}" type="slidenum">
              <a:rPr lang="en-US" altLang="zh-CN" sz="1200" smtClean="0">
                <a:solidFill>
                  <a:srgbClr val="006EB3"/>
                </a:solidFill>
              </a:rPr>
              <a:t>‹#›</a:t>
            </a:fld>
            <a:endParaRPr kumimoji="0" lang="zh-CN" altLang="en-US" sz="1200" b="0" i="0" u="none" strike="noStrike" cap="none" spc="0" normalizeH="0" baseline="0" dirty="0">
              <a:ln>
                <a:noFill/>
              </a:ln>
              <a:solidFill>
                <a:srgbClr val="006EB3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7" name="文本框 6"/>
          <p:cNvSpPr txBox="1"/>
          <p:nvPr userDrawn="1"/>
        </p:nvSpPr>
        <p:spPr>
          <a:xfrm>
            <a:off x="369060" y="6409855"/>
            <a:ext cx="2873115" cy="25990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none" lIns="67733" tIns="67733" rIns="67733" bIns="67733" numCol="1" spcCol="38100" rtlCol="0" anchor="ctr">
            <a:spAutoFit/>
          </a:bodyPr>
          <a:lstStyle/>
          <a:p>
            <a:pPr marL="0" marR="0" indent="0" algn="ctr" defTabSz="11004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8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FillTx/>
                <a:latin typeface="+mn-lt"/>
                <a:sym typeface="Helvetica Neue Medium"/>
              </a:rPr>
              <a:t>© 2020 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SmartMore Technology Co., Ltd. All rights reserved.</a:t>
            </a:r>
            <a:endParaRPr kumimoji="0" lang="zh-CN" altLang="en-US" sz="800" b="0" i="0" u="none" strike="noStrike" cap="none" spc="0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FillTx/>
              <a:latin typeface="+mn-lt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8" name="图片 7" descr="7d7e46812f16b0a79955120196f1d0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727354" y="368941"/>
            <a:ext cx="2092113" cy="252307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364146" y="379678"/>
            <a:ext cx="60959" cy="230832"/>
          </a:xfrm>
          <a:prstGeom prst="rect">
            <a:avLst/>
          </a:prstGeom>
          <a:solidFill>
            <a:srgbClr val="006EB3"/>
          </a:solidFill>
          <a:ln w="25400" cap="flat">
            <a:noFill/>
            <a:prstDash val="solid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ctr" forceAA="0">
            <a:spAutoFit/>
          </a:bodyPr>
          <a:lstStyle/>
          <a:p>
            <a:pPr marL="0" marR="0" indent="0" algn="ctr" defTabSz="11004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5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0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479505" y="289779"/>
            <a:ext cx="9058943" cy="410633"/>
          </a:xfrm>
          <a:prstGeom prst="rect">
            <a:avLst/>
          </a:prstGeom>
        </p:spPr>
        <p:txBody>
          <a:bodyPr/>
          <a:lstStyle>
            <a:lvl1pPr algn="l">
              <a:defRPr sz="2665" b="1">
                <a:solidFill>
                  <a:srgbClr val="5E5E5E"/>
                </a:solidFill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Helvetica Neue Medium"/>
              </a:defRPr>
            </a:lvl1pPr>
          </a:lstStyle>
          <a:p>
            <a:r>
              <a:rPr dirty="0" err="1"/>
              <a:t>标题文本</a:t>
            </a:r>
            <a:endParaRPr dirty="0"/>
          </a:p>
        </p:txBody>
      </p:sp>
    </p:spTree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与副标题 2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与副标题 2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图片占位符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91822" cy="6858000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</a:lstStyle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点击图片</a:t>
            </a:r>
            <a:r>
              <a:rPr lang="en-US" altLang="zh-CN" dirty="0"/>
              <a:t>Logo</a:t>
            </a:r>
            <a:r>
              <a:rPr lang="zh-CN" altLang="en-US" dirty="0"/>
              <a:t>，插入本地图片</a:t>
            </a:r>
          </a:p>
        </p:txBody>
      </p:sp>
      <p:sp>
        <p:nvSpPr>
          <p:cNvPr id="15" name="矩形 14"/>
          <p:cNvSpPr/>
          <p:nvPr userDrawn="1"/>
        </p:nvSpPr>
        <p:spPr>
          <a:xfrm>
            <a:off x="-178" y="0"/>
            <a:ext cx="12192177" cy="6854036"/>
          </a:xfrm>
          <a:prstGeom prst="rect">
            <a:avLst/>
          </a:prstGeom>
          <a:solidFill>
            <a:schemeClr val="tx1">
              <a:lumMod val="85000"/>
              <a:lumOff val="15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kumimoji="1" lang="zh-CN" altLang="en-US" sz="12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3" name="Group 34"/>
          <p:cNvGrpSpPr/>
          <p:nvPr userDrawn="1"/>
        </p:nvGrpSpPr>
        <p:grpSpPr>
          <a:xfrm>
            <a:off x="177" y="895584"/>
            <a:ext cx="935973" cy="2988440"/>
            <a:chOff x="0" y="1368000"/>
            <a:chExt cx="936000" cy="3600000"/>
          </a:xfrm>
        </p:grpSpPr>
        <p:sp>
          <p:nvSpPr>
            <p:cNvPr id="4" name="Rectangle 35"/>
            <p:cNvSpPr/>
            <p:nvPr userDrawn="1"/>
          </p:nvSpPr>
          <p:spPr bwMode="gray">
            <a:xfrm>
              <a:off x="0" y="1368000"/>
              <a:ext cx="234000" cy="36000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60000"/>
              </a:schemeClr>
            </a:solidFill>
            <a:ln w="6350" algn="ctr">
              <a:noFill/>
              <a:miter lim="800000"/>
            </a:ln>
          </p:spPr>
          <p:txBody>
            <a:bodyPr lIns="89998" tIns="71998" rIns="89998" bIns="71998" rtlCol="0" anchor="ctr"/>
            <a:lstStyle/>
            <a:p>
              <a:pPr algn="ctr" defTabSz="1089025" fontAlgn="base"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  <a:defRPr/>
              </a:pPr>
              <a:endParaRPr lang="en-US" sz="2000" kern="0" dirty="0" err="1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5" name="Rectangle 36"/>
            <p:cNvSpPr/>
            <p:nvPr userDrawn="1"/>
          </p:nvSpPr>
          <p:spPr bwMode="gray">
            <a:xfrm>
              <a:off x="234000" y="1368000"/>
              <a:ext cx="234000" cy="36000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70000"/>
              </a:schemeClr>
            </a:solidFill>
            <a:ln w="6350" algn="ctr">
              <a:noFill/>
              <a:miter lim="800000"/>
            </a:ln>
          </p:spPr>
          <p:txBody>
            <a:bodyPr lIns="89998" tIns="71998" rIns="89998" bIns="71998" rtlCol="0" anchor="ctr"/>
            <a:lstStyle/>
            <a:p>
              <a:pPr algn="ctr" defTabSz="1089025" fontAlgn="base"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  <a:defRPr/>
              </a:pPr>
              <a:endParaRPr lang="en-US" sz="2000" kern="0" dirty="0" err="1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6" name="Rectangle 37"/>
            <p:cNvSpPr/>
            <p:nvPr userDrawn="1"/>
          </p:nvSpPr>
          <p:spPr bwMode="gray">
            <a:xfrm>
              <a:off x="468000" y="1368000"/>
              <a:ext cx="234000" cy="36000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80000"/>
              </a:schemeClr>
            </a:solidFill>
            <a:ln w="6350" algn="ctr">
              <a:noFill/>
              <a:miter lim="800000"/>
            </a:ln>
          </p:spPr>
          <p:txBody>
            <a:bodyPr lIns="89998" tIns="71998" rIns="89998" bIns="71998" rtlCol="0" anchor="ctr"/>
            <a:lstStyle/>
            <a:p>
              <a:pPr algn="ctr" defTabSz="1089025" fontAlgn="base"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  <a:defRPr/>
              </a:pPr>
              <a:endParaRPr lang="en-US" sz="2000" kern="0" dirty="0" err="1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7" name="Rectangle 38"/>
            <p:cNvSpPr/>
            <p:nvPr userDrawn="1"/>
          </p:nvSpPr>
          <p:spPr bwMode="gray">
            <a:xfrm>
              <a:off x="702000" y="1368000"/>
              <a:ext cx="234000" cy="36000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6350" algn="ctr">
              <a:noFill/>
              <a:miter lim="800000"/>
            </a:ln>
          </p:spPr>
          <p:txBody>
            <a:bodyPr lIns="89998" tIns="71998" rIns="89998" bIns="71998" rtlCol="0" anchor="ctr"/>
            <a:lstStyle/>
            <a:p>
              <a:pPr algn="ctr" defTabSz="1089025" fontAlgn="base"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  <a:defRPr/>
              </a:pPr>
              <a:endParaRPr lang="en-US" sz="2000" kern="0" dirty="0" err="1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</p:grpSp>
      <p:sp>
        <p:nvSpPr>
          <p:cNvPr id="8" name="Rectangle 15"/>
          <p:cNvSpPr/>
          <p:nvPr userDrawn="1"/>
        </p:nvSpPr>
        <p:spPr bwMode="gray">
          <a:xfrm>
            <a:off x="936150" y="895584"/>
            <a:ext cx="9949564" cy="2988440"/>
          </a:xfrm>
          <a:prstGeom prst="rect">
            <a:avLst/>
          </a:prstGeom>
          <a:solidFill>
            <a:schemeClr val="accent1">
              <a:lumMod val="75000"/>
              <a:alpha val="67000"/>
            </a:schemeClr>
          </a:solidFill>
          <a:ln w="6350" algn="ctr">
            <a:noFill/>
            <a:miter lim="800000"/>
          </a:ln>
        </p:spPr>
        <p:txBody>
          <a:bodyPr lIns="89998" tIns="71998" rIns="89998" bIns="71998" rtlCol="0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en-US" sz="2000" kern="0" dirty="0" err="1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1419471" y="1267320"/>
            <a:ext cx="899673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sz="4800" b="1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主标题</a:t>
            </a:r>
            <a:endParaRPr lang="en-US" altLang="zh-CN" sz="4800" b="1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1419293" y="2014403"/>
            <a:ext cx="77930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sz="2000" b="1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IC</a:t>
            </a:r>
            <a:r>
              <a:rPr lang="zh-CN" altLang="en-US" sz="2000" b="1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2000" b="1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Images Analysis</a:t>
            </a:r>
            <a:r>
              <a:rPr lang="zh-CN" altLang="en-US" sz="2000" b="1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2000" b="1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and</a:t>
            </a:r>
            <a:r>
              <a:rPr lang="zh-CN" altLang="en-US" sz="2000" b="1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2000" b="1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C</a:t>
            </a:r>
            <a:r>
              <a:rPr lang="en-GB" altLang="zh-CN" sz="2000" b="1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ircuit</a:t>
            </a:r>
            <a:r>
              <a:rPr lang="zh-CN" altLang="en-US" sz="2000" b="1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2000" b="1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Inspection</a:t>
            </a:r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1525949" y="3048000"/>
            <a:ext cx="726876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 userDrawn="1"/>
        </p:nvSpPr>
        <p:spPr>
          <a:xfrm>
            <a:off x="1419293" y="3123639"/>
            <a:ext cx="77930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sz="2000" b="1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助力中国智造，加速企业智能转型</a:t>
            </a:r>
            <a:endParaRPr lang="en-US" altLang="zh-CN" sz="2000" b="1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联机映像占位符 12"/>
          <p:cNvSpPr>
            <a:spLocks noGrp="1"/>
          </p:cNvSpPr>
          <p:nvPr>
            <p:ph type="clipArt" sz="quarter" idx="10" hasCustomPrompt="1"/>
          </p:nvPr>
        </p:nvSpPr>
        <p:spPr>
          <a:xfrm>
            <a:off x="0" y="0"/>
            <a:ext cx="12191823" cy="6858000"/>
          </a:xfrm>
        </p:spPr>
        <p:txBody>
          <a:bodyPr/>
          <a:lstStyle>
            <a:lvl1pPr marL="0" indent="0">
              <a:buNone/>
              <a:defRPr b="1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</a:lstStyle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点击图片</a:t>
            </a:r>
            <a:r>
              <a:rPr lang="en-US" altLang="zh-CN" dirty="0"/>
              <a:t>Logo</a:t>
            </a:r>
            <a:r>
              <a:rPr lang="zh-CN" altLang="en-US" dirty="0"/>
              <a:t>，插入联机图片</a:t>
            </a:r>
          </a:p>
        </p:txBody>
      </p:sp>
      <p:sp>
        <p:nvSpPr>
          <p:cNvPr id="15" name="矩形 14"/>
          <p:cNvSpPr/>
          <p:nvPr userDrawn="1"/>
        </p:nvSpPr>
        <p:spPr>
          <a:xfrm>
            <a:off x="-178" y="0"/>
            <a:ext cx="12192177" cy="6854036"/>
          </a:xfrm>
          <a:prstGeom prst="rect">
            <a:avLst/>
          </a:prstGeom>
          <a:solidFill>
            <a:schemeClr val="tx1">
              <a:lumMod val="85000"/>
              <a:lumOff val="15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kumimoji="1" lang="zh-CN" altLang="en-US" sz="12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3" name="Group 34"/>
          <p:cNvGrpSpPr/>
          <p:nvPr userDrawn="1"/>
        </p:nvGrpSpPr>
        <p:grpSpPr>
          <a:xfrm>
            <a:off x="177" y="895584"/>
            <a:ext cx="935973" cy="2988440"/>
            <a:chOff x="0" y="1368000"/>
            <a:chExt cx="936000" cy="3600000"/>
          </a:xfrm>
        </p:grpSpPr>
        <p:sp>
          <p:nvSpPr>
            <p:cNvPr id="4" name="Rectangle 35"/>
            <p:cNvSpPr/>
            <p:nvPr userDrawn="1"/>
          </p:nvSpPr>
          <p:spPr bwMode="gray">
            <a:xfrm>
              <a:off x="0" y="1368000"/>
              <a:ext cx="234000" cy="36000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60000"/>
              </a:schemeClr>
            </a:solidFill>
            <a:ln w="6350" algn="ctr">
              <a:noFill/>
              <a:miter lim="800000"/>
            </a:ln>
          </p:spPr>
          <p:txBody>
            <a:bodyPr lIns="89998" tIns="71998" rIns="89998" bIns="71998" rtlCol="0" anchor="ctr"/>
            <a:lstStyle/>
            <a:p>
              <a:pPr algn="ctr" defTabSz="1089025" fontAlgn="base"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  <a:defRPr/>
              </a:pPr>
              <a:endParaRPr lang="en-US" sz="2000" kern="0" dirty="0" err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5" name="Rectangle 36"/>
            <p:cNvSpPr/>
            <p:nvPr userDrawn="1"/>
          </p:nvSpPr>
          <p:spPr bwMode="gray">
            <a:xfrm>
              <a:off x="234000" y="1368000"/>
              <a:ext cx="234000" cy="36000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70000"/>
              </a:schemeClr>
            </a:solidFill>
            <a:ln w="6350" algn="ctr">
              <a:noFill/>
              <a:miter lim="800000"/>
            </a:ln>
          </p:spPr>
          <p:txBody>
            <a:bodyPr lIns="89998" tIns="71998" rIns="89998" bIns="71998" rtlCol="0" anchor="ctr"/>
            <a:lstStyle/>
            <a:p>
              <a:pPr algn="ctr" defTabSz="1089025" fontAlgn="base"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  <a:defRPr/>
              </a:pPr>
              <a:endParaRPr lang="en-US" sz="2000" kern="0" dirty="0" err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6" name="Rectangle 37"/>
            <p:cNvSpPr/>
            <p:nvPr userDrawn="1"/>
          </p:nvSpPr>
          <p:spPr bwMode="gray">
            <a:xfrm>
              <a:off x="468000" y="1368000"/>
              <a:ext cx="234000" cy="36000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80000"/>
              </a:schemeClr>
            </a:solidFill>
            <a:ln w="6350" algn="ctr">
              <a:noFill/>
              <a:miter lim="800000"/>
            </a:ln>
          </p:spPr>
          <p:txBody>
            <a:bodyPr lIns="89998" tIns="71998" rIns="89998" bIns="71998" rtlCol="0" anchor="ctr"/>
            <a:lstStyle/>
            <a:p>
              <a:pPr algn="ctr" defTabSz="1089025" fontAlgn="base"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  <a:defRPr/>
              </a:pPr>
              <a:endParaRPr lang="en-US" sz="2000" kern="0" dirty="0" err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7" name="Rectangle 38"/>
            <p:cNvSpPr/>
            <p:nvPr userDrawn="1"/>
          </p:nvSpPr>
          <p:spPr bwMode="gray">
            <a:xfrm>
              <a:off x="702000" y="1368000"/>
              <a:ext cx="234000" cy="36000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6350" algn="ctr">
              <a:noFill/>
              <a:miter lim="800000"/>
            </a:ln>
          </p:spPr>
          <p:txBody>
            <a:bodyPr lIns="89998" tIns="71998" rIns="89998" bIns="71998" rtlCol="0" anchor="ctr"/>
            <a:lstStyle/>
            <a:p>
              <a:pPr algn="ctr" defTabSz="1089025" fontAlgn="base"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  <a:defRPr/>
              </a:pPr>
              <a:endParaRPr lang="en-US" sz="2000" kern="0" dirty="0" err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endParaRPr>
            </a:p>
          </p:txBody>
        </p:sp>
      </p:grpSp>
      <p:sp>
        <p:nvSpPr>
          <p:cNvPr id="8" name="Rectangle 15"/>
          <p:cNvSpPr/>
          <p:nvPr userDrawn="1"/>
        </p:nvSpPr>
        <p:spPr bwMode="gray">
          <a:xfrm>
            <a:off x="936150" y="895584"/>
            <a:ext cx="9949564" cy="2988440"/>
          </a:xfrm>
          <a:prstGeom prst="rect">
            <a:avLst/>
          </a:prstGeom>
          <a:solidFill>
            <a:schemeClr val="accent1">
              <a:lumMod val="75000"/>
              <a:alpha val="67000"/>
            </a:schemeClr>
          </a:solidFill>
          <a:ln w="6350" algn="ctr">
            <a:noFill/>
            <a:miter lim="800000"/>
          </a:ln>
        </p:spPr>
        <p:txBody>
          <a:bodyPr lIns="89998" tIns="71998" rIns="89998" bIns="71998" rtlCol="0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en-US" sz="2000" kern="0" dirty="0" err="1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1419471" y="1267320"/>
            <a:ext cx="899673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sz="4800" b="1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主标题</a:t>
            </a:r>
            <a:endParaRPr lang="en-US" altLang="zh-CN" sz="4800" b="1" dirty="0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1419293" y="2014403"/>
            <a:ext cx="77930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sz="2000" b="1" dirty="0">
                <a:solidFill>
                  <a:schemeClr val="bg1"/>
                </a:solidFill>
                <a:latin typeface="Arial Narrow" panose="020B060602020203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IC</a:t>
            </a:r>
            <a:r>
              <a:rPr lang="zh-CN" altLang="en-US" sz="2000" b="1" dirty="0">
                <a:solidFill>
                  <a:schemeClr val="bg1"/>
                </a:solidFill>
                <a:latin typeface="Arial Narrow" panose="020B060602020203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2000" b="1" dirty="0">
                <a:solidFill>
                  <a:schemeClr val="bg1"/>
                </a:solidFill>
                <a:latin typeface="Arial Narrow" panose="020B060602020203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Images Analysis</a:t>
            </a:r>
            <a:r>
              <a:rPr lang="zh-CN" altLang="en-US" sz="2000" b="1" dirty="0">
                <a:solidFill>
                  <a:schemeClr val="bg1"/>
                </a:solidFill>
                <a:latin typeface="Arial Narrow" panose="020B060602020203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2000" b="1" dirty="0">
                <a:solidFill>
                  <a:schemeClr val="bg1"/>
                </a:solidFill>
                <a:latin typeface="Arial Narrow" panose="020B060602020203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and</a:t>
            </a:r>
            <a:r>
              <a:rPr lang="zh-CN" altLang="en-US" sz="2000" b="1" dirty="0">
                <a:solidFill>
                  <a:schemeClr val="bg1"/>
                </a:solidFill>
                <a:latin typeface="Arial Narrow" panose="020B060602020203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2000" b="1" dirty="0">
                <a:solidFill>
                  <a:schemeClr val="bg1"/>
                </a:solidFill>
                <a:latin typeface="Arial Narrow" panose="020B060602020203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C</a:t>
            </a:r>
            <a:r>
              <a:rPr lang="en-GB" altLang="zh-CN" sz="2000" b="1" dirty="0">
                <a:solidFill>
                  <a:schemeClr val="bg1"/>
                </a:solidFill>
                <a:latin typeface="Arial Narrow" panose="020B060602020203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ircuit</a:t>
            </a:r>
            <a:r>
              <a:rPr lang="zh-CN" altLang="en-US" sz="2000" b="1" dirty="0">
                <a:solidFill>
                  <a:schemeClr val="bg1"/>
                </a:solidFill>
                <a:latin typeface="Arial Narrow" panose="020B060602020203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2000" b="1" dirty="0">
                <a:solidFill>
                  <a:schemeClr val="bg1"/>
                </a:solidFill>
                <a:latin typeface="Arial Narrow" panose="020B060602020203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Inspection</a:t>
            </a:r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1525949" y="3048000"/>
            <a:ext cx="726876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 userDrawn="1"/>
        </p:nvSpPr>
        <p:spPr>
          <a:xfrm>
            <a:off x="1419293" y="3123639"/>
            <a:ext cx="77930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sz="2000" b="1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助力中国智造，加速企业智能转型</a:t>
            </a:r>
            <a:endParaRPr lang="en-US" altLang="zh-CN" sz="2000" b="1" dirty="0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与副标题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9" descr="C:\Users\blueWFJ\Desktop\005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3"/>
          <p:cNvSpPr>
            <a:spLocks noChangeArrowheads="1"/>
          </p:cNvSpPr>
          <p:nvPr userDrawn="1"/>
        </p:nvSpPr>
        <p:spPr bwMode="auto">
          <a:xfrm>
            <a:off x="1" y="225424"/>
            <a:ext cx="203200" cy="415925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</p:spPr>
        <p:txBody>
          <a:bodyPr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0" hasCustomPrompt="1"/>
          </p:nvPr>
        </p:nvSpPr>
        <p:spPr>
          <a:xfrm>
            <a:off x="493716" y="193061"/>
            <a:ext cx="8947943" cy="476250"/>
          </a:xfrm>
          <a:solidFill>
            <a:srgbClr val="0070C0"/>
          </a:solidFill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marL="0" indent="0">
              <a:buNone/>
              <a:def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</a:lstStyle>
          <a:p>
            <a:pPr lvl="0" eaLnBrk="0" hangingPunct="0">
              <a:spcBef>
                <a:spcPct val="0"/>
              </a:spcBef>
            </a:pPr>
            <a:r>
              <a:rPr lang="zh-CN" altLang="en-US" dirty="0"/>
              <a:t>标题</a:t>
            </a:r>
          </a:p>
        </p:txBody>
      </p:sp>
      <p:sp>
        <p:nvSpPr>
          <p:cNvPr id="6" name="Rectangle 3"/>
          <p:cNvSpPr>
            <a:spLocks noChangeArrowheads="1"/>
          </p:cNvSpPr>
          <p:nvPr userDrawn="1"/>
        </p:nvSpPr>
        <p:spPr bwMode="auto">
          <a:xfrm>
            <a:off x="233364" y="225424"/>
            <a:ext cx="100013" cy="415925"/>
          </a:xfrm>
          <a:prstGeom prst="rect">
            <a:avLst/>
          </a:prstGeom>
          <a:solidFill>
            <a:srgbClr val="0070C0">
              <a:alpha val="70000"/>
            </a:srgbClr>
          </a:solidFill>
          <a:ln>
            <a:noFill/>
          </a:ln>
          <a:effectLst/>
        </p:spPr>
        <p:txBody>
          <a:bodyPr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 userDrawn="1"/>
        </p:nvSpPr>
        <p:spPr bwMode="auto">
          <a:xfrm>
            <a:off x="363540" y="225424"/>
            <a:ext cx="51194" cy="415925"/>
          </a:xfrm>
          <a:prstGeom prst="rect">
            <a:avLst/>
          </a:prstGeom>
          <a:solidFill>
            <a:srgbClr val="0070C0">
              <a:alpha val="40000"/>
            </a:srgbClr>
          </a:solidFill>
          <a:ln>
            <a:noFill/>
          </a:ln>
          <a:effectLst/>
        </p:spPr>
        <p:txBody>
          <a:bodyPr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 userDrawn="1"/>
        </p:nvSpPr>
        <p:spPr>
          <a:xfrm>
            <a:off x="11507639" y="6426680"/>
            <a:ext cx="367408" cy="3070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fld id="{70A95ED3-22C5-4FEA-AA55-8D59C18DE8AB}" type="slidenum">
              <a:rPr lang="en-US" altLang="zh-CN" sz="1200" kern="0" smtClean="0"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‹#›</a:t>
            </a:fld>
            <a:endParaRPr lang="zh-CN" altLang="en-US" sz="1200" kern="0" dirty="0"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+mn-lt"/>
            </a:endParaRPr>
          </a:p>
        </p:txBody>
      </p:sp>
      <p:sp>
        <p:nvSpPr>
          <p:cNvPr id="10" name="任意多边形: 形状 25"/>
          <p:cNvSpPr/>
          <p:nvPr userDrawn="1"/>
        </p:nvSpPr>
        <p:spPr>
          <a:xfrm>
            <a:off x="0" y="5892620"/>
            <a:ext cx="12195447" cy="976988"/>
          </a:xfrm>
          <a:custGeom>
            <a:avLst/>
            <a:gdLst>
              <a:gd name="connsiteX0" fmla="*/ 0 w 1837502"/>
              <a:gd name="connsiteY0" fmla="*/ 0 h 592854"/>
              <a:gd name="connsiteX1" fmla="*/ 123208 w 1837502"/>
              <a:gd name="connsiteY1" fmla="*/ 87658 h 592854"/>
              <a:gd name="connsiteX2" fmla="*/ 1736668 w 1837502"/>
              <a:gd name="connsiteY2" fmla="*/ 583950 h 592854"/>
              <a:gd name="connsiteX3" fmla="*/ 1837502 w 1837502"/>
              <a:gd name="connsiteY3" fmla="*/ 587242 h 592854"/>
              <a:gd name="connsiteX4" fmla="*/ 1837502 w 1837502"/>
              <a:gd name="connsiteY4" fmla="*/ 592854 h 592854"/>
              <a:gd name="connsiteX5" fmla="*/ 0 w 1837502"/>
              <a:gd name="connsiteY5" fmla="*/ 592854 h 592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7502" h="592854">
                <a:moveTo>
                  <a:pt x="0" y="0"/>
                </a:moveTo>
                <a:lnTo>
                  <a:pt x="123208" y="87658"/>
                </a:lnTo>
                <a:cubicBezTo>
                  <a:pt x="545587" y="360778"/>
                  <a:pt x="1108957" y="542730"/>
                  <a:pt x="1736668" y="583950"/>
                </a:cubicBezTo>
                <a:lnTo>
                  <a:pt x="1837502" y="587242"/>
                </a:lnTo>
                <a:lnTo>
                  <a:pt x="1837502" y="592854"/>
                </a:lnTo>
                <a:lnTo>
                  <a:pt x="0" y="592854"/>
                </a:lnTo>
                <a:close/>
              </a:path>
            </a:pathLst>
          </a:custGeom>
          <a:gradFill flip="none" rotWithShape="1">
            <a:gsLst>
              <a:gs pos="100000">
                <a:schemeClr val="bg1">
                  <a:alpha val="54000"/>
                </a:schemeClr>
              </a:gs>
              <a:gs pos="0">
                <a:srgbClr val="0070C0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364146" y="379678"/>
            <a:ext cx="60959" cy="230832"/>
          </a:xfrm>
          <a:prstGeom prst="rect">
            <a:avLst/>
          </a:prstGeom>
          <a:solidFill>
            <a:srgbClr val="006EB3"/>
          </a:solidFill>
          <a:ln w="25400" cap="flat">
            <a:noFill/>
            <a:prstDash val="solid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ctr" forceAA="0">
            <a:spAutoFit/>
          </a:bodyPr>
          <a:lstStyle/>
          <a:p>
            <a:pPr marL="0" marR="0" indent="0" algn="ctr" defTabSz="11004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5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等线" panose="02010600030101010101" pitchFamily="2" charset="-122"/>
              <a:ea typeface="等线" panose="02010600030101010101" pitchFamily="2" charset="-122"/>
              <a:cs typeface="Helvetica Neue Medium"/>
              <a:sym typeface="Helvetica Neue Medium"/>
            </a:endParaRPr>
          </a:p>
        </p:txBody>
      </p:sp>
      <p:sp>
        <p:nvSpPr>
          <p:cNvPr id="3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479505" y="289779"/>
            <a:ext cx="9058943" cy="410633"/>
          </a:xfrm>
          <a:prstGeom prst="rect">
            <a:avLst/>
          </a:prstGeom>
        </p:spPr>
        <p:txBody>
          <a:bodyPr/>
          <a:lstStyle>
            <a:lvl1pPr algn="l">
              <a:defRPr sz="2665" b="1">
                <a:solidFill>
                  <a:srgbClr val="5E5E5E"/>
                </a:solidFill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Helvetica Neue Medium"/>
              </a:defRPr>
            </a:lvl1pPr>
          </a:lstStyle>
          <a:p>
            <a:r>
              <a:rPr dirty="0" err="1"/>
              <a:t>标题文本</a:t>
            </a:r>
            <a:endParaRPr dirty="0"/>
          </a:p>
        </p:txBody>
      </p:sp>
    </p:spTree>
  </p:cSld>
  <p:clrMapOvr>
    <a:masterClrMapping/>
  </p:clrMapOvr>
  <p:transition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 userDrawn="1"/>
        </p:nvSpPr>
        <p:spPr bwMode="auto">
          <a:xfrm>
            <a:off x="1" y="225424"/>
            <a:ext cx="203200" cy="415925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</p:spPr>
        <p:txBody>
          <a:bodyPr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0" hasCustomPrompt="1"/>
          </p:nvPr>
        </p:nvSpPr>
        <p:spPr>
          <a:xfrm>
            <a:off x="493716" y="193061"/>
            <a:ext cx="8947943" cy="476250"/>
          </a:xfrm>
          <a:solidFill>
            <a:srgbClr val="0070C0"/>
          </a:solidFill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marL="0" indent="0">
              <a:buNone/>
              <a:def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</a:lstStyle>
          <a:p>
            <a:pPr lvl="0" eaLnBrk="0" hangingPunct="0">
              <a:spcBef>
                <a:spcPct val="0"/>
              </a:spcBef>
            </a:pPr>
            <a:r>
              <a:rPr lang="zh-CN" altLang="en-US" dirty="0"/>
              <a:t>标题</a:t>
            </a:r>
          </a:p>
        </p:txBody>
      </p:sp>
      <p:sp>
        <p:nvSpPr>
          <p:cNvPr id="6" name="Rectangle 3"/>
          <p:cNvSpPr>
            <a:spLocks noChangeArrowheads="1"/>
          </p:cNvSpPr>
          <p:nvPr userDrawn="1"/>
        </p:nvSpPr>
        <p:spPr bwMode="auto">
          <a:xfrm>
            <a:off x="233364" y="225424"/>
            <a:ext cx="100013" cy="415925"/>
          </a:xfrm>
          <a:prstGeom prst="rect">
            <a:avLst/>
          </a:prstGeom>
          <a:solidFill>
            <a:srgbClr val="0070C0">
              <a:alpha val="70000"/>
            </a:srgbClr>
          </a:solidFill>
          <a:ln>
            <a:noFill/>
          </a:ln>
          <a:effectLst/>
        </p:spPr>
        <p:txBody>
          <a:bodyPr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 userDrawn="1"/>
        </p:nvSpPr>
        <p:spPr bwMode="auto">
          <a:xfrm>
            <a:off x="363540" y="225424"/>
            <a:ext cx="51194" cy="415925"/>
          </a:xfrm>
          <a:prstGeom prst="rect">
            <a:avLst/>
          </a:prstGeom>
          <a:solidFill>
            <a:srgbClr val="0070C0">
              <a:alpha val="40000"/>
            </a:srgbClr>
          </a:solidFill>
          <a:ln>
            <a:noFill/>
          </a:ln>
          <a:effectLst/>
        </p:spPr>
        <p:txBody>
          <a:bodyPr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 userDrawn="1"/>
        </p:nvSpPr>
        <p:spPr>
          <a:xfrm>
            <a:off x="11507639" y="6426680"/>
            <a:ext cx="367408" cy="3070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fld id="{70A95ED3-22C5-4FEA-AA55-8D59C18DE8AB}" type="slidenum">
              <a:rPr lang="en-US" altLang="zh-CN" sz="1200" kern="0" smtClean="0"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‹#›</a:t>
            </a:fld>
            <a:endParaRPr lang="zh-CN" altLang="en-US" sz="1200" kern="0" dirty="0"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+mn-lt"/>
            </a:endParaRP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711" y="310557"/>
            <a:ext cx="2083448" cy="250786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 userDrawn="1"/>
        </p:nvSpPr>
        <p:spPr bwMode="auto">
          <a:xfrm>
            <a:off x="1" y="225424"/>
            <a:ext cx="203200" cy="415925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</p:spPr>
        <p:txBody>
          <a:bodyPr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0" hasCustomPrompt="1"/>
          </p:nvPr>
        </p:nvSpPr>
        <p:spPr>
          <a:xfrm>
            <a:off x="493716" y="193061"/>
            <a:ext cx="8947943" cy="476250"/>
          </a:xfrm>
          <a:solidFill>
            <a:srgbClr val="0070C0"/>
          </a:solidFill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marL="0" indent="0">
              <a:buNone/>
              <a:def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</a:lstStyle>
          <a:p>
            <a:pPr lvl="0" eaLnBrk="0" hangingPunct="0">
              <a:spcBef>
                <a:spcPct val="0"/>
              </a:spcBef>
            </a:pPr>
            <a:r>
              <a:rPr lang="zh-CN" altLang="en-US" dirty="0"/>
              <a:t>标题</a:t>
            </a:r>
          </a:p>
        </p:txBody>
      </p:sp>
      <p:sp>
        <p:nvSpPr>
          <p:cNvPr id="6" name="Rectangle 3"/>
          <p:cNvSpPr>
            <a:spLocks noChangeArrowheads="1"/>
          </p:cNvSpPr>
          <p:nvPr userDrawn="1"/>
        </p:nvSpPr>
        <p:spPr bwMode="auto">
          <a:xfrm>
            <a:off x="233364" y="225424"/>
            <a:ext cx="100013" cy="415925"/>
          </a:xfrm>
          <a:prstGeom prst="rect">
            <a:avLst/>
          </a:prstGeom>
          <a:solidFill>
            <a:srgbClr val="0070C0">
              <a:alpha val="70000"/>
            </a:srgbClr>
          </a:solidFill>
          <a:ln>
            <a:noFill/>
          </a:ln>
          <a:effectLst/>
        </p:spPr>
        <p:txBody>
          <a:bodyPr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 userDrawn="1"/>
        </p:nvSpPr>
        <p:spPr bwMode="auto">
          <a:xfrm>
            <a:off x="363540" y="225424"/>
            <a:ext cx="51194" cy="415925"/>
          </a:xfrm>
          <a:prstGeom prst="rect">
            <a:avLst/>
          </a:prstGeom>
          <a:solidFill>
            <a:srgbClr val="0070C0">
              <a:alpha val="40000"/>
            </a:srgbClr>
          </a:solidFill>
          <a:ln>
            <a:noFill/>
          </a:ln>
          <a:effectLst/>
        </p:spPr>
        <p:txBody>
          <a:bodyPr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 userDrawn="1"/>
        </p:nvSpPr>
        <p:spPr>
          <a:xfrm>
            <a:off x="11507639" y="6426680"/>
            <a:ext cx="367408" cy="3070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fld id="{70A95ED3-22C5-4FEA-AA55-8D59C18DE8AB}" type="slidenum">
              <a:rPr lang="en-US" altLang="zh-CN" sz="1200" kern="0" smtClean="0"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‹#›</a:t>
            </a:fld>
            <a:endParaRPr lang="zh-CN" altLang="en-US" sz="1200" kern="0" dirty="0"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+mn-l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 userDrawn="1"/>
        </p:nvSpPr>
        <p:spPr bwMode="auto">
          <a:xfrm>
            <a:off x="1" y="225424"/>
            <a:ext cx="203200" cy="415925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</p:spPr>
        <p:txBody>
          <a:bodyPr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0" hasCustomPrompt="1"/>
          </p:nvPr>
        </p:nvSpPr>
        <p:spPr>
          <a:xfrm>
            <a:off x="493716" y="193061"/>
            <a:ext cx="8947943" cy="476250"/>
          </a:xfrm>
          <a:solidFill>
            <a:srgbClr val="0070C0"/>
          </a:solidFill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marL="0" indent="0">
              <a:buNone/>
              <a:def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</a:lstStyle>
          <a:p>
            <a:pPr lvl="0" eaLnBrk="0" hangingPunct="0">
              <a:spcBef>
                <a:spcPct val="0"/>
              </a:spcBef>
            </a:pPr>
            <a:r>
              <a:rPr lang="zh-CN" altLang="en-US" dirty="0"/>
              <a:t>标题</a:t>
            </a:r>
          </a:p>
        </p:txBody>
      </p:sp>
      <p:sp>
        <p:nvSpPr>
          <p:cNvPr id="6" name="Rectangle 3"/>
          <p:cNvSpPr>
            <a:spLocks noChangeArrowheads="1"/>
          </p:cNvSpPr>
          <p:nvPr userDrawn="1"/>
        </p:nvSpPr>
        <p:spPr bwMode="auto">
          <a:xfrm>
            <a:off x="233364" y="225424"/>
            <a:ext cx="100013" cy="415925"/>
          </a:xfrm>
          <a:prstGeom prst="rect">
            <a:avLst/>
          </a:prstGeom>
          <a:solidFill>
            <a:srgbClr val="0070C0">
              <a:alpha val="70000"/>
            </a:srgbClr>
          </a:solidFill>
          <a:ln>
            <a:noFill/>
          </a:ln>
          <a:effectLst/>
        </p:spPr>
        <p:txBody>
          <a:bodyPr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 userDrawn="1"/>
        </p:nvSpPr>
        <p:spPr bwMode="auto">
          <a:xfrm>
            <a:off x="363540" y="225424"/>
            <a:ext cx="51194" cy="415925"/>
          </a:xfrm>
          <a:prstGeom prst="rect">
            <a:avLst/>
          </a:prstGeom>
          <a:solidFill>
            <a:srgbClr val="0070C0">
              <a:alpha val="40000"/>
            </a:srgbClr>
          </a:solidFill>
          <a:ln>
            <a:noFill/>
          </a:ln>
          <a:effectLst/>
        </p:spPr>
        <p:txBody>
          <a:bodyPr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 userDrawn="1"/>
        </p:nvSpPr>
        <p:spPr>
          <a:xfrm>
            <a:off x="11507639" y="6426680"/>
            <a:ext cx="367408" cy="3070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fld id="{70A95ED3-22C5-4FEA-AA55-8D59C18DE8AB}" type="slidenum">
              <a:rPr lang="en-US" altLang="zh-CN" sz="1200" kern="0" smtClean="0"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‹#›</a:t>
            </a:fld>
            <a:endParaRPr lang="zh-CN" altLang="en-US" sz="1200" kern="0" dirty="0"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+mn-lt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5375" y="305793"/>
            <a:ext cx="2083448" cy="25078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9" descr="C:\Users\blueWFJ\Desktop\005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文本框 6"/>
          <p:cNvSpPr txBox="1"/>
          <p:nvPr userDrawn="1"/>
        </p:nvSpPr>
        <p:spPr>
          <a:xfrm>
            <a:off x="11507639" y="6426680"/>
            <a:ext cx="367408" cy="3070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fld id="{70A95ED3-22C5-4FEA-AA55-8D59C18DE8AB}" type="slidenum">
              <a:rPr lang="en-US" altLang="zh-CN" sz="1200" kern="0" smtClean="0"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‹#›</a:t>
            </a:fld>
            <a:endParaRPr lang="zh-CN" altLang="en-US" sz="1200" kern="0" dirty="0"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+mn-lt"/>
            </a:endParaRPr>
          </a:p>
        </p:txBody>
      </p:sp>
      <p:sp>
        <p:nvSpPr>
          <p:cNvPr id="10" name="Rectangle 3"/>
          <p:cNvSpPr>
            <a:spLocks noChangeArrowheads="1"/>
          </p:cNvSpPr>
          <p:nvPr userDrawn="1"/>
        </p:nvSpPr>
        <p:spPr bwMode="auto">
          <a:xfrm>
            <a:off x="1" y="225424"/>
            <a:ext cx="203200" cy="415925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txBody>
          <a:bodyPr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1" name="文本占位符 8"/>
          <p:cNvSpPr>
            <a:spLocks noGrp="1"/>
          </p:cNvSpPr>
          <p:nvPr>
            <p:ph type="body" sz="quarter" idx="10" hasCustomPrompt="1"/>
          </p:nvPr>
        </p:nvSpPr>
        <p:spPr>
          <a:xfrm>
            <a:off x="493716" y="195419"/>
            <a:ext cx="8947943" cy="476250"/>
          </a:xfrm>
          <a:solidFill>
            <a:srgbClr val="0070C0"/>
          </a:solidFill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marL="0" indent="0">
              <a:buNone/>
              <a:def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</a:lstStyle>
          <a:p>
            <a:pPr lvl="0" eaLnBrk="0" hangingPunct="0">
              <a:spcBef>
                <a:spcPct val="0"/>
              </a:spcBef>
            </a:pPr>
            <a:r>
              <a:rPr lang="zh-CN" altLang="en-US" dirty="0"/>
              <a:t>标题</a:t>
            </a:r>
          </a:p>
        </p:txBody>
      </p:sp>
      <p:sp>
        <p:nvSpPr>
          <p:cNvPr id="12" name="Rectangle 3"/>
          <p:cNvSpPr>
            <a:spLocks noChangeArrowheads="1"/>
          </p:cNvSpPr>
          <p:nvPr userDrawn="1"/>
        </p:nvSpPr>
        <p:spPr bwMode="auto">
          <a:xfrm>
            <a:off x="233364" y="225424"/>
            <a:ext cx="100013" cy="415925"/>
          </a:xfrm>
          <a:prstGeom prst="rect">
            <a:avLst/>
          </a:prstGeom>
          <a:solidFill>
            <a:srgbClr val="FFC000">
              <a:alpha val="70000"/>
            </a:srgbClr>
          </a:solidFill>
          <a:ln>
            <a:noFill/>
          </a:ln>
          <a:effectLst/>
        </p:spPr>
        <p:txBody>
          <a:bodyPr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3" name="Rectangle 3"/>
          <p:cNvSpPr>
            <a:spLocks noChangeArrowheads="1"/>
          </p:cNvSpPr>
          <p:nvPr userDrawn="1"/>
        </p:nvSpPr>
        <p:spPr bwMode="auto">
          <a:xfrm>
            <a:off x="363540" y="225424"/>
            <a:ext cx="51194" cy="415925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  <a:effectLst/>
        </p:spPr>
        <p:txBody>
          <a:bodyPr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5375" y="305793"/>
            <a:ext cx="2083448" cy="25078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177200" y="365126"/>
            <a:ext cx="9837145" cy="601204"/>
          </a:xfrm>
        </p:spPr>
        <p:txBody>
          <a:bodyPr/>
          <a:lstStyle>
            <a:lvl1pPr>
              <a:defRPr>
                <a:solidFill>
                  <a:srgbClr val="025684"/>
                </a:solidFill>
              </a:defRPr>
            </a:lvl1pPr>
          </a:lstStyle>
          <a:p>
            <a:r>
              <a:rPr lang="zh-CN" altLang="en-US" dirty="0"/>
              <a:t>单击此处编辑母版标题样式 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11" hasCustomPrompt="1"/>
          </p:nvPr>
        </p:nvSpPr>
        <p:spPr>
          <a:xfrm>
            <a:off x="1177200" y="1123200"/>
            <a:ext cx="9837145" cy="4536000"/>
          </a:xfrm>
        </p:spPr>
        <p:txBody>
          <a:bodyPr/>
          <a:lstStyle>
            <a:lvl1pPr marL="457200" indent="-457200">
              <a:lnSpc>
                <a:spcPts val="3800"/>
              </a:lnSpc>
              <a:buSzPct val="80000"/>
              <a:buFont typeface="Wingdings" panose="05000000000000000000" pitchFamily="2" charset="2"/>
              <a:buChar char="n"/>
              <a:defRPr/>
            </a:lvl1pPr>
            <a:lvl2pPr marL="800100" indent="-342900">
              <a:lnSpc>
                <a:spcPts val="3800"/>
              </a:lnSpc>
              <a:buSzPct val="80000"/>
              <a:buFont typeface="Wingdings" panose="05000000000000000000" pitchFamily="2" charset="2"/>
              <a:buChar char="l"/>
              <a:defRPr/>
            </a:lvl2pPr>
            <a:lvl3pPr>
              <a:lnSpc>
                <a:spcPts val="3800"/>
              </a:lnSpc>
              <a:defRPr/>
            </a:lvl3pPr>
            <a:lvl4pPr marL="1600200" indent="-228600">
              <a:lnSpc>
                <a:spcPts val="3800"/>
              </a:lnSpc>
              <a:buSzPct val="50000"/>
              <a:buFont typeface="Wingdings" panose="05000000000000000000" pitchFamily="2" charset="2"/>
              <a:buChar char="l"/>
              <a:defRPr/>
            </a:lvl4pPr>
            <a:lvl5pPr>
              <a:lnSpc>
                <a:spcPts val="3800"/>
              </a:lnSpc>
              <a:defRPr/>
            </a:lvl5pPr>
          </a:lstStyle>
          <a:p>
            <a:pPr lvl="0"/>
            <a:r>
              <a:rPr lang="zh-CN" altLang="en-US" dirty="0"/>
              <a:t> 单击此处编辑母版文本样式</a:t>
            </a:r>
          </a:p>
          <a:p>
            <a:pPr lvl="1"/>
            <a:r>
              <a:rPr lang="zh-CN" altLang="en-US" dirty="0"/>
              <a:t>第二级 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 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文本框 5"/>
          <p:cNvSpPr txBox="1"/>
          <p:nvPr userDrawn="1"/>
        </p:nvSpPr>
        <p:spPr>
          <a:xfrm>
            <a:off x="4882830" y="6604084"/>
            <a:ext cx="34346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900" dirty="0">
                <a:solidFill>
                  <a:schemeClr val="bg2">
                    <a:lumMod val="75000"/>
                  </a:schemeClr>
                </a:solidFill>
              </a:rPr>
              <a:t>SITRI CONFIDENTIAL © 2019</a:t>
            </a:r>
            <a:r>
              <a:rPr lang="en-US" altLang="zh-CN" sz="900" baseline="0" dirty="0">
                <a:solidFill>
                  <a:schemeClr val="bg2">
                    <a:lumMod val="75000"/>
                  </a:schemeClr>
                </a:solidFill>
              </a:rPr>
              <a:t>  </a:t>
            </a:r>
            <a:r>
              <a:rPr lang="en-US" altLang="zh-CN" sz="900" dirty="0">
                <a:solidFill>
                  <a:schemeClr val="bg2">
                    <a:lumMod val="75000"/>
                  </a:schemeClr>
                </a:solidFill>
              </a:rPr>
              <a:t>All Rights Reserved</a:t>
            </a:r>
            <a:endParaRPr lang="zh-CN" altLang="en-US" sz="9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1208568" y="6381328"/>
            <a:ext cx="654968" cy="404664"/>
          </a:xfrm>
          <a:prstGeom prst="rect">
            <a:avLst/>
          </a:prstGeom>
        </p:spPr>
        <p:txBody>
          <a:bodyPr/>
          <a:lstStyle/>
          <a:p>
            <a:fld id="{A0FEA1E0-AC02-4132-9AD5-AB165F4302C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-683508" y="1533820"/>
            <a:ext cx="600744" cy="764704"/>
          </a:xfrm>
          <a:prstGeom prst="rect">
            <a:avLst/>
          </a:prstGeom>
          <a:solidFill>
            <a:srgbClr val="9C9C9C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/>
              <a:t>R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156</a:t>
            </a:r>
          </a:p>
          <a:p>
            <a:pPr algn="ctr"/>
            <a:r>
              <a:rPr kumimoji="1" lang="en-US" altLang="zh-CN" sz="1100" dirty="0"/>
              <a:t>G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156</a:t>
            </a:r>
          </a:p>
          <a:p>
            <a:pPr algn="ctr"/>
            <a:r>
              <a:rPr kumimoji="1" lang="en-US" altLang="zh-CN" sz="1100" dirty="0"/>
              <a:t>B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156</a:t>
            </a:r>
            <a:endParaRPr kumimoji="1" lang="zh-CN" altLang="en-US" sz="1100" dirty="0"/>
          </a:p>
        </p:txBody>
      </p:sp>
      <p:sp>
        <p:nvSpPr>
          <p:cNvPr id="11" name="矩形 10"/>
          <p:cNvSpPr/>
          <p:nvPr userDrawn="1"/>
        </p:nvSpPr>
        <p:spPr>
          <a:xfrm>
            <a:off x="-683508" y="2282447"/>
            <a:ext cx="600744" cy="7647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/>
              <a:t>R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70</a:t>
            </a:r>
          </a:p>
          <a:p>
            <a:pPr algn="ctr"/>
            <a:r>
              <a:rPr kumimoji="1" lang="en-US" altLang="zh-CN" sz="1100" dirty="0"/>
              <a:t>G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116</a:t>
            </a:r>
          </a:p>
          <a:p>
            <a:pPr algn="ctr"/>
            <a:r>
              <a:rPr kumimoji="1" lang="en-US" altLang="zh-CN" sz="1100" dirty="0"/>
              <a:t>B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193</a:t>
            </a:r>
            <a:endParaRPr kumimoji="1" lang="zh-CN" altLang="en-US" sz="1100" dirty="0"/>
          </a:p>
        </p:txBody>
      </p:sp>
      <p:sp>
        <p:nvSpPr>
          <p:cNvPr id="12" name="矩形 11"/>
          <p:cNvSpPr/>
          <p:nvPr userDrawn="1"/>
        </p:nvSpPr>
        <p:spPr>
          <a:xfrm>
            <a:off x="-683656" y="3028488"/>
            <a:ext cx="586659" cy="770572"/>
          </a:xfrm>
          <a:prstGeom prst="rect">
            <a:avLst/>
          </a:prstGeom>
          <a:solidFill>
            <a:srgbClr val="4E4C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/>
              <a:t> </a:t>
            </a:r>
            <a:r>
              <a:rPr kumimoji="1" lang="en-US" altLang="zh-CN" sz="1100" dirty="0"/>
              <a:t>R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78</a:t>
            </a:r>
          </a:p>
          <a:p>
            <a:pPr algn="ctr"/>
            <a:r>
              <a:rPr kumimoji="1" lang="en-US" altLang="zh-CN" sz="1100" dirty="0"/>
              <a:t>G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76</a:t>
            </a:r>
          </a:p>
          <a:p>
            <a:pPr algn="ctr"/>
            <a:r>
              <a:rPr kumimoji="1" lang="en-US" altLang="zh-CN" sz="1100" dirty="0"/>
              <a:t>B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77</a:t>
            </a:r>
            <a:endParaRPr kumimoji="1" lang="zh-CN" altLang="en-US" sz="1100" dirty="0"/>
          </a:p>
        </p:txBody>
      </p:sp>
      <p:sp>
        <p:nvSpPr>
          <p:cNvPr id="13" name="矩形 12"/>
          <p:cNvSpPr/>
          <p:nvPr userDrawn="1"/>
        </p:nvSpPr>
        <p:spPr>
          <a:xfrm>
            <a:off x="-674047" y="3802061"/>
            <a:ext cx="588284" cy="777719"/>
          </a:xfrm>
          <a:prstGeom prst="rect">
            <a:avLst/>
          </a:prstGeom>
          <a:solidFill>
            <a:srgbClr val="9DC3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/>
              <a:t>R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157</a:t>
            </a:r>
          </a:p>
          <a:p>
            <a:pPr algn="ctr"/>
            <a:r>
              <a:rPr kumimoji="1" lang="en-US" altLang="zh-CN" sz="1100" dirty="0"/>
              <a:t>G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196</a:t>
            </a:r>
          </a:p>
          <a:p>
            <a:pPr algn="ctr"/>
            <a:r>
              <a:rPr kumimoji="1" lang="en-US" altLang="zh-CN" sz="1100" dirty="0"/>
              <a:t>B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227</a:t>
            </a:r>
            <a:endParaRPr kumimoji="1" lang="zh-CN" altLang="en-US" sz="1100" dirty="0"/>
          </a:p>
        </p:txBody>
      </p:sp>
      <p:sp>
        <p:nvSpPr>
          <p:cNvPr id="14" name="矩形 13"/>
          <p:cNvSpPr/>
          <p:nvPr userDrawn="1"/>
        </p:nvSpPr>
        <p:spPr>
          <a:xfrm>
            <a:off x="-674047" y="4564984"/>
            <a:ext cx="588284" cy="73220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/>
              <a:t>R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25</a:t>
            </a:r>
          </a:p>
          <a:p>
            <a:pPr algn="ctr"/>
            <a:r>
              <a:rPr kumimoji="1" lang="en-US" altLang="zh-CN" sz="1100" dirty="0"/>
              <a:t>G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175</a:t>
            </a:r>
          </a:p>
          <a:p>
            <a:pPr algn="ctr"/>
            <a:r>
              <a:rPr kumimoji="1" lang="en-US" altLang="zh-CN" sz="1100" dirty="0"/>
              <a:t>B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85</a:t>
            </a:r>
            <a:endParaRPr kumimoji="1" lang="zh-CN" altLang="en-US" sz="1100" dirty="0"/>
          </a:p>
        </p:txBody>
      </p:sp>
      <p:sp>
        <p:nvSpPr>
          <p:cNvPr id="16" name="矩形 15"/>
          <p:cNvSpPr/>
          <p:nvPr userDrawn="1"/>
        </p:nvSpPr>
        <p:spPr>
          <a:xfrm>
            <a:off x="-674047" y="6060113"/>
            <a:ext cx="588284" cy="76292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/>
              <a:t>R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95</a:t>
            </a:r>
          </a:p>
          <a:p>
            <a:pPr algn="ctr"/>
            <a:r>
              <a:rPr kumimoji="1" lang="en-US" altLang="zh-CN" sz="1100" dirty="0"/>
              <a:t>G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156</a:t>
            </a:r>
          </a:p>
          <a:p>
            <a:pPr algn="ctr"/>
            <a:r>
              <a:rPr kumimoji="1" lang="en-US" altLang="zh-CN" sz="1100" dirty="0"/>
              <a:t>B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211</a:t>
            </a:r>
            <a:endParaRPr kumimoji="1" lang="zh-CN" altLang="en-US" sz="1100" dirty="0"/>
          </a:p>
        </p:txBody>
      </p:sp>
    </p:spTree>
  </p:cSld>
  <p:clrMapOvr>
    <a:masterClrMapping/>
  </p:clrMapOvr>
  <p:transition spd="med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照片 - 垂直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D:\工作文件-2020.03.02\ppt美化-20200305\ppt封面2-05.pngppt封面2-05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-1322" y="159"/>
            <a:ext cx="12196233" cy="6859200"/>
          </a:xfrm>
          <a:prstGeom prst="rect">
            <a:avLst/>
          </a:prstGeom>
        </p:spPr>
      </p:pic>
      <p:pic>
        <p:nvPicPr>
          <p:cNvPr id="3" name="图片 2" descr="7d7e46812f16b0a79955120196f1d0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727354" y="368941"/>
            <a:ext cx="2092113" cy="252307"/>
          </a:xfrm>
          <a:prstGeom prst="rect">
            <a:avLst/>
          </a:prstGeom>
        </p:spPr>
      </p:pic>
      <p:sp>
        <p:nvSpPr>
          <p:cNvPr id="6" name="矩形 5"/>
          <p:cNvSpPr/>
          <p:nvPr userDrawn="1"/>
        </p:nvSpPr>
        <p:spPr>
          <a:xfrm>
            <a:off x="364146" y="379678"/>
            <a:ext cx="60959" cy="230832"/>
          </a:xfrm>
          <a:prstGeom prst="rect">
            <a:avLst/>
          </a:prstGeom>
          <a:solidFill>
            <a:srgbClr val="006EB3"/>
          </a:solidFill>
          <a:ln w="25400" cap="flat">
            <a:noFill/>
            <a:prstDash val="solid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ctr" forceAA="0">
            <a:spAutoFit/>
          </a:bodyPr>
          <a:lstStyle/>
          <a:p>
            <a:pPr marL="0" marR="0" indent="0" algn="ctr" defTabSz="11004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5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等线" panose="02010600030101010101" pitchFamily="2" charset="-122"/>
              <a:ea typeface="等线" panose="02010600030101010101" pitchFamily="2" charset="-122"/>
              <a:cs typeface="Helvetica Neue Medium"/>
              <a:sym typeface="Helvetica Neue Medium"/>
            </a:endParaRPr>
          </a:p>
        </p:txBody>
      </p:sp>
      <p:sp>
        <p:nvSpPr>
          <p:cNvPr id="7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479505" y="289779"/>
            <a:ext cx="9058943" cy="410633"/>
          </a:xfrm>
          <a:prstGeom prst="rect">
            <a:avLst/>
          </a:prstGeom>
        </p:spPr>
        <p:txBody>
          <a:bodyPr/>
          <a:lstStyle>
            <a:lvl1pPr algn="l">
              <a:defRPr sz="2665" b="1">
                <a:solidFill>
                  <a:srgbClr val="5E5E5E"/>
                </a:solidFill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Helvetica Neue Medium"/>
              </a:defRPr>
            </a:lvl1pPr>
          </a:lstStyle>
          <a:p>
            <a:r>
              <a:rPr dirty="0" err="1"/>
              <a:t>标题文本</a:t>
            </a:r>
            <a:endParaRPr dirty="0"/>
          </a:p>
        </p:txBody>
      </p:sp>
      <p:sp>
        <p:nvSpPr>
          <p:cNvPr id="13" name="文本框 12"/>
          <p:cNvSpPr txBox="1"/>
          <p:nvPr userDrawn="1"/>
        </p:nvSpPr>
        <p:spPr>
          <a:xfrm>
            <a:off x="11614369" y="6373606"/>
            <a:ext cx="324341" cy="32145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none" lIns="67733" tIns="67733" rIns="67733" bIns="67733" numCol="1" spcCol="38100" rtlCol="0" anchor="ctr">
            <a:spAutoFit/>
          </a:bodyPr>
          <a:lstStyle/>
          <a:p>
            <a:pPr marL="0" marR="0" indent="0" algn="ctr" defTabSz="11004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86CB4B4D-7CA3-9044-876B-883B54F8677D}" type="slidenum">
              <a:rPr lang="en-US" altLang="zh-CN" sz="1200" smtClean="0">
                <a:solidFill>
                  <a:srgbClr val="006EB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‹#›</a:t>
            </a:fld>
            <a:endParaRPr kumimoji="0" lang="zh-CN" altLang="en-US" sz="1200" b="0" i="0" u="none" strike="noStrike" cap="none" spc="0" normalizeH="0" baseline="0" dirty="0">
              <a:ln>
                <a:noFill/>
              </a:ln>
              <a:solidFill>
                <a:srgbClr val="006EB3"/>
              </a:solidFill>
              <a:effectLst/>
              <a:uFillTx/>
              <a:latin typeface="等线" panose="02010600030101010101" pitchFamily="2" charset="-122"/>
              <a:ea typeface="等线" panose="02010600030101010101" pitchFamily="2" charset="-122"/>
              <a:cs typeface="Helvetica Neue Medium"/>
              <a:sym typeface="Helvetica Neue Medium"/>
            </a:endParaRPr>
          </a:p>
        </p:txBody>
      </p:sp>
      <p:sp>
        <p:nvSpPr>
          <p:cNvPr id="15" name="文本框 14"/>
          <p:cNvSpPr txBox="1"/>
          <p:nvPr userDrawn="1"/>
        </p:nvSpPr>
        <p:spPr>
          <a:xfrm>
            <a:off x="369060" y="6409855"/>
            <a:ext cx="2259165" cy="25990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none" lIns="67733" tIns="67733" rIns="67733" bIns="67733" numCol="1" spcCol="38100" rtlCol="0" anchor="ctr">
            <a:spAutoFit/>
          </a:bodyPr>
          <a:lstStyle/>
          <a:p>
            <a:pPr marL="0" marR="0" indent="0" algn="l" defTabSz="11004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8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FillTx/>
                <a:latin typeface="等线" panose="02010600030101010101" pitchFamily="2" charset="-122"/>
                <a:ea typeface="等线" panose="02010600030101010101" pitchFamily="2" charset="-122"/>
                <a:sym typeface="Helvetica Neue Medium"/>
              </a:rPr>
              <a:t>© 2020 </a:t>
            </a:r>
            <a:r>
              <a:rPr lang="en-US" altLang="zh-CN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SmartMore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Co., Ltd. All rights reserved.</a:t>
            </a:r>
            <a:endParaRPr kumimoji="0" lang="zh-CN" altLang="en-US" sz="800" b="0" i="0" u="none" strike="noStrike" cap="none" spc="0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FillTx/>
              <a:latin typeface="等线" panose="02010600030101010101" pitchFamily="2" charset="-122"/>
              <a:ea typeface="等线" panose="02010600030101010101" pitchFamily="2" charset="-122"/>
              <a:cs typeface="Helvetica Neue Medium"/>
              <a:sym typeface="Helvetica Neue Medium"/>
            </a:endParaRP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8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文级别 1…"/>
          <p:cNvSpPr txBox="1">
            <a:spLocks noGrp="1"/>
          </p:cNvSpPr>
          <p:nvPr>
            <p:ph type="body" idx="1"/>
          </p:nvPr>
        </p:nvSpPr>
        <p:spPr>
          <a:xfrm>
            <a:off x="844975" y="2120055"/>
            <a:ext cx="10502900" cy="396494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" name="标题文本"/>
          <p:cNvSpPr txBox="1">
            <a:spLocks noGrp="1"/>
          </p:cNvSpPr>
          <p:nvPr>
            <p:ph type="title"/>
          </p:nvPr>
        </p:nvSpPr>
        <p:spPr>
          <a:xfrm>
            <a:off x="844973" y="1371841"/>
            <a:ext cx="9753600" cy="465219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Autofit/>
          </a:bodyPr>
          <a:lstStyle/>
          <a:p>
            <a:r>
              <a:t>标题文本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</p:sldLayoutIdLst>
  <p:transition spd="med"/>
  <p:hf hdr="0" ftr="0" dt="0"/>
  <p:txStyles>
    <p:titleStyle>
      <a:lvl1pPr marL="0" marR="0" indent="0" algn="l" defTabSz="413385" rtl="0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4000" b="0" i="0" u="none" strike="noStrike" cap="none" spc="0" baseline="0">
          <a:ln>
            <a:noFill/>
          </a:ln>
          <a:solidFill>
            <a:schemeClr val="tx1">
              <a:lumMod val="65000"/>
              <a:lumOff val="35000"/>
            </a:schemeClr>
          </a:solidFill>
          <a:uFillTx/>
          <a:latin typeface="Noto Sans S Chinese Regular" panose="020B0500000000000000" charset="-122"/>
          <a:ea typeface="Noto Sans S Chinese Regular" panose="020B0500000000000000" charset="-122"/>
          <a:cs typeface="Helvetica Light"/>
          <a:sym typeface="Helvetica Light"/>
        </a:defRPr>
      </a:lvl1pPr>
      <a:lvl2pPr marL="0" marR="0" indent="0" algn="ctr" defTabSz="11004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4935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0" marR="0" indent="0" algn="ctr" defTabSz="11004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4935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0" marR="0" indent="0" algn="ctr" defTabSz="11004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4935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0" marR="0" indent="0" algn="ctr" defTabSz="11004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4935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0" marR="0" indent="0" algn="ctr" defTabSz="11004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4935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0" marR="0" indent="0" algn="ctr" defTabSz="11004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4935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0" marR="0" indent="0" algn="ctr" defTabSz="11004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4935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0" marR="0" indent="0" algn="ctr" defTabSz="11004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4935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titleStyle>
    <p:bodyStyle>
      <a:lvl1pPr marL="317500" marR="0" indent="-317500" algn="l" defTabSz="413385" rtl="0" latinLnBrk="0">
        <a:lnSpc>
          <a:spcPct val="50000"/>
        </a:lnSpc>
        <a:spcBef>
          <a:spcPts val="2945"/>
        </a:spcBef>
        <a:spcAft>
          <a:spcPts val="0"/>
        </a:spcAft>
        <a:buClrTx/>
        <a:buSzPct val="125000"/>
        <a:buFontTx/>
        <a:buChar char="•"/>
        <a:defRPr sz="2000" b="0" i="0" u="none" strike="noStrike" cap="none" spc="0" baseline="0">
          <a:ln>
            <a:noFill/>
          </a:ln>
          <a:solidFill>
            <a:srgbClr val="5E5E5E"/>
          </a:solidFill>
          <a:uFillTx/>
          <a:latin typeface="Noto Sans S Chinese Light" panose="020B0300000000000000" charset="-122"/>
          <a:ea typeface="Noto Sans S Chinese Light" panose="020B0300000000000000" charset="-122"/>
          <a:cs typeface="Noto Sans S Chinese Light" panose="020B0300000000000000" charset="-122"/>
          <a:sym typeface="Helvetica Neue"/>
        </a:defRPr>
      </a:lvl1pPr>
      <a:lvl2pPr marL="635000" marR="0" indent="-317500" algn="l" defTabSz="413385" rtl="0" latinLnBrk="0">
        <a:lnSpc>
          <a:spcPct val="50000"/>
        </a:lnSpc>
        <a:spcBef>
          <a:spcPts val="2945"/>
        </a:spcBef>
        <a:spcAft>
          <a:spcPts val="0"/>
        </a:spcAft>
        <a:buClrTx/>
        <a:buSzPct val="125000"/>
        <a:buFontTx/>
        <a:buChar char="•"/>
        <a:defRPr sz="2000" b="0" i="0" u="none" strike="noStrike" cap="none" spc="0" baseline="0">
          <a:ln>
            <a:noFill/>
          </a:ln>
          <a:solidFill>
            <a:srgbClr val="5E5E5E"/>
          </a:solidFill>
          <a:uFillTx/>
          <a:latin typeface="Noto Sans S Chinese Light" panose="020B0300000000000000" charset="-122"/>
          <a:ea typeface="Noto Sans S Chinese Light" panose="020B0300000000000000" charset="-122"/>
          <a:cs typeface="Noto Sans S Chinese Light" panose="020B0300000000000000" charset="-122"/>
          <a:sym typeface="Helvetica Neue"/>
        </a:defRPr>
      </a:lvl2pPr>
      <a:lvl3pPr marL="952500" marR="0" indent="-317500" algn="l" defTabSz="413385" rtl="0" latinLnBrk="0">
        <a:lnSpc>
          <a:spcPct val="50000"/>
        </a:lnSpc>
        <a:spcBef>
          <a:spcPts val="2945"/>
        </a:spcBef>
        <a:spcAft>
          <a:spcPts val="0"/>
        </a:spcAft>
        <a:buClrTx/>
        <a:buSzPct val="125000"/>
        <a:buFontTx/>
        <a:buChar char="•"/>
        <a:defRPr sz="2000" b="0" i="0" u="none" strike="noStrike" cap="none" spc="0" baseline="0">
          <a:ln>
            <a:noFill/>
          </a:ln>
          <a:solidFill>
            <a:srgbClr val="5E5E5E"/>
          </a:solidFill>
          <a:uFillTx/>
          <a:latin typeface="Noto Sans S Chinese Light" panose="020B0300000000000000" charset="-122"/>
          <a:ea typeface="Noto Sans S Chinese Light" panose="020B0300000000000000" charset="-122"/>
          <a:cs typeface="Noto Sans S Chinese Light" panose="020B0300000000000000" charset="-122"/>
          <a:sym typeface="Helvetica Neue"/>
        </a:defRPr>
      </a:lvl3pPr>
      <a:lvl4pPr marL="1270000" marR="0" indent="-317500" algn="l" defTabSz="413385" rtl="0" latinLnBrk="0">
        <a:lnSpc>
          <a:spcPct val="50000"/>
        </a:lnSpc>
        <a:spcBef>
          <a:spcPts val="2945"/>
        </a:spcBef>
        <a:spcAft>
          <a:spcPts val="0"/>
        </a:spcAft>
        <a:buClrTx/>
        <a:buSzPct val="125000"/>
        <a:buFontTx/>
        <a:buChar char="•"/>
        <a:defRPr sz="2000" b="0" i="0" u="none" strike="noStrike" cap="none" spc="0" baseline="0">
          <a:ln>
            <a:noFill/>
          </a:ln>
          <a:solidFill>
            <a:srgbClr val="5E5E5E"/>
          </a:solidFill>
          <a:uFillTx/>
          <a:latin typeface="Noto Sans S Chinese Light" panose="020B0300000000000000" charset="-122"/>
          <a:ea typeface="Noto Sans S Chinese Light" panose="020B0300000000000000" charset="-122"/>
          <a:cs typeface="Noto Sans S Chinese Light" panose="020B0300000000000000" charset="-122"/>
          <a:sym typeface="Helvetica Neue"/>
        </a:defRPr>
      </a:lvl4pPr>
      <a:lvl5pPr marL="1587500" marR="0" indent="-317500" algn="l" defTabSz="413385" rtl="0" latinLnBrk="0">
        <a:lnSpc>
          <a:spcPct val="50000"/>
        </a:lnSpc>
        <a:spcBef>
          <a:spcPts val="2945"/>
        </a:spcBef>
        <a:spcAft>
          <a:spcPts val="0"/>
        </a:spcAft>
        <a:buClrTx/>
        <a:buSzPct val="125000"/>
        <a:buFontTx/>
        <a:buChar char="•"/>
        <a:defRPr sz="2000" b="0" i="0" u="none" strike="noStrike" cap="none" spc="0" baseline="0">
          <a:ln>
            <a:noFill/>
          </a:ln>
          <a:solidFill>
            <a:srgbClr val="5E5E5E"/>
          </a:solidFill>
          <a:uFillTx/>
          <a:latin typeface="Noto Sans S Chinese Light" panose="020B0300000000000000" charset="-122"/>
          <a:ea typeface="Noto Sans S Chinese Light" panose="020B0300000000000000" charset="-122"/>
          <a:cs typeface="Noto Sans S Chinese Light" panose="020B0300000000000000" charset="-122"/>
          <a:sym typeface="Helvetica Neue"/>
        </a:defRPr>
      </a:lvl5pPr>
      <a:lvl6pPr marL="1905000" marR="0" indent="-317500" algn="l" defTabSz="413385" rtl="0" latinLnBrk="0">
        <a:lnSpc>
          <a:spcPct val="100000"/>
        </a:lnSpc>
        <a:spcBef>
          <a:spcPts val="2945"/>
        </a:spcBef>
        <a:spcAft>
          <a:spcPts val="0"/>
        </a:spcAft>
        <a:buClrTx/>
        <a:buSzPct val="125000"/>
        <a:buFontTx/>
        <a:buChar char="•"/>
        <a:defRPr sz="2400" b="0" i="0" u="none" strike="noStrike" cap="none" spc="0" baseline="0">
          <a:ln>
            <a:noFill/>
          </a:ln>
          <a:solidFill>
            <a:srgbClr val="5E5E5E"/>
          </a:solidFill>
          <a:uFillTx/>
          <a:latin typeface="+mn-lt"/>
          <a:ea typeface="+mn-ea"/>
          <a:cs typeface="+mn-cs"/>
          <a:sym typeface="Helvetica Neue"/>
        </a:defRPr>
      </a:lvl6pPr>
      <a:lvl7pPr marL="2222500" marR="0" indent="-317500" algn="l" defTabSz="413385" rtl="0" latinLnBrk="0">
        <a:lnSpc>
          <a:spcPct val="100000"/>
        </a:lnSpc>
        <a:spcBef>
          <a:spcPts val="2945"/>
        </a:spcBef>
        <a:spcAft>
          <a:spcPts val="0"/>
        </a:spcAft>
        <a:buClrTx/>
        <a:buSzPct val="125000"/>
        <a:buFontTx/>
        <a:buChar char="•"/>
        <a:defRPr sz="2400" b="0" i="0" u="none" strike="noStrike" cap="none" spc="0" baseline="0">
          <a:ln>
            <a:noFill/>
          </a:ln>
          <a:solidFill>
            <a:srgbClr val="5E5E5E"/>
          </a:solidFill>
          <a:uFillTx/>
          <a:latin typeface="+mn-lt"/>
          <a:ea typeface="+mn-ea"/>
          <a:cs typeface="+mn-cs"/>
          <a:sym typeface="Helvetica Neue"/>
        </a:defRPr>
      </a:lvl7pPr>
      <a:lvl8pPr marL="2540635" marR="0" indent="-317500" algn="l" defTabSz="413385" rtl="0" latinLnBrk="0">
        <a:lnSpc>
          <a:spcPct val="100000"/>
        </a:lnSpc>
        <a:spcBef>
          <a:spcPts val="2945"/>
        </a:spcBef>
        <a:spcAft>
          <a:spcPts val="0"/>
        </a:spcAft>
        <a:buClrTx/>
        <a:buSzPct val="125000"/>
        <a:buFontTx/>
        <a:buChar char="•"/>
        <a:defRPr sz="2400" b="0" i="0" u="none" strike="noStrike" cap="none" spc="0" baseline="0">
          <a:ln>
            <a:noFill/>
          </a:ln>
          <a:solidFill>
            <a:srgbClr val="5E5E5E"/>
          </a:solidFill>
          <a:uFillTx/>
          <a:latin typeface="+mn-lt"/>
          <a:ea typeface="+mn-ea"/>
          <a:cs typeface="+mn-cs"/>
          <a:sym typeface="Helvetica Neue"/>
        </a:defRPr>
      </a:lvl8pPr>
      <a:lvl9pPr marL="2858135" marR="0" indent="-317500" algn="l" defTabSz="413385" rtl="0" latinLnBrk="0">
        <a:lnSpc>
          <a:spcPct val="100000"/>
        </a:lnSpc>
        <a:spcBef>
          <a:spcPts val="2945"/>
        </a:spcBef>
        <a:spcAft>
          <a:spcPts val="0"/>
        </a:spcAft>
        <a:buClrTx/>
        <a:buSzPct val="125000"/>
        <a:buFontTx/>
        <a:buChar char="•"/>
        <a:defRPr sz="2400" b="0" i="0" u="none" strike="noStrike" cap="none" spc="0" baseline="0">
          <a:ln>
            <a:noFill/>
          </a:ln>
          <a:solidFill>
            <a:srgbClr val="5E5E5E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413385" rtl="0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0" algn="ctr" defTabSz="413385" rtl="0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0" algn="ctr" defTabSz="413385" rtl="0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0" algn="ctr" defTabSz="413385" rtl="0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0" algn="ctr" defTabSz="413385" rtl="0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0" algn="ctr" defTabSz="413385" rtl="0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0" algn="ctr" defTabSz="413385" rtl="0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0" algn="ctr" defTabSz="413385" rtl="0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0" algn="ctr" defTabSz="413385" rtl="0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rtlCol="0">
            <a:normAutofit fontScale="90000"/>
          </a:bodyPr>
          <a:lstStyle/>
          <a:p>
            <a:pPr lvl="0" algn="l">
              <a:buClrTx/>
              <a:buSzTx/>
              <a:buFontTx/>
            </a:pPr>
            <a:r>
              <a:rPr lang="zh-CN" altLang="en-US" dirty="0">
                <a:solidFill>
                  <a:srgbClr val="006DB2"/>
                </a:solidFill>
                <a:latin typeface="+mn-ea"/>
                <a:ea typeface="+mn-ea"/>
                <a:cs typeface="+mn-ea"/>
                <a:sym typeface="+mn-ea"/>
              </a:rPr>
              <a:t>市场突破</a:t>
            </a:r>
            <a:r>
              <a:rPr lang="en-US" altLang="zh-CN" dirty="0">
                <a:solidFill>
                  <a:srgbClr val="006DB2"/>
                </a:solidFill>
                <a:latin typeface="+mn-ea"/>
                <a:ea typeface="+mn-ea"/>
                <a:cs typeface="+mn-ea"/>
                <a:sym typeface="+mn-ea"/>
              </a:rPr>
              <a:t>—</a:t>
            </a:r>
            <a:r>
              <a:rPr lang="zh-CN" altLang="en-US" dirty="0">
                <a:solidFill>
                  <a:srgbClr val="006DB2"/>
                </a:solidFill>
                <a:latin typeface="+mn-ea"/>
                <a:ea typeface="+mn-ea"/>
                <a:cs typeface="+mn-ea"/>
                <a:sym typeface="+mn-ea"/>
              </a:rPr>
              <a:t>液晶面板</a:t>
            </a:r>
            <a:r>
              <a:rPr lang="en-US" altLang="zh-CN" dirty="0">
                <a:solidFill>
                  <a:srgbClr val="006DB2"/>
                </a:solidFill>
                <a:latin typeface="+mn-ea"/>
                <a:ea typeface="+mn-ea"/>
                <a:cs typeface="+mn-ea"/>
                <a:sym typeface="+mn-ea"/>
              </a:rPr>
              <a:t>AI</a:t>
            </a:r>
            <a:r>
              <a:rPr lang="zh-CN" altLang="en-US" dirty="0">
                <a:solidFill>
                  <a:srgbClr val="006DB2"/>
                </a:solidFill>
                <a:latin typeface="+mn-ea"/>
                <a:ea typeface="+mn-ea"/>
                <a:cs typeface="+mn-ea"/>
                <a:sym typeface="+mn-ea"/>
              </a:rPr>
              <a:t>寻边检测项目方案组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F721234D-8D76-4C07-A23A-A9E64EA73882}"/>
              </a:ext>
            </a:extLst>
          </p:cNvPr>
          <p:cNvGrpSpPr/>
          <p:nvPr/>
        </p:nvGrpSpPr>
        <p:grpSpPr>
          <a:xfrm>
            <a:off x="479505" y="920331"/>
            <a:ext cx="11289708" cy="6428713"/>
            <a:chOff x="479505" y="700412"/>
            <a:chExt cx="11289708" cy="5743498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0AEBCAE1-45AA-49FD-9456-D1D5996800B9}"/>
                </a:ext>
              </a:extLst>
            </p:cNvPr>
            <p:cNvSpPr txBox="1"/>
            <p:nvPr/>
          </p:nvSpPr>
          <p:spPr>
            <a:xfrm>
              <a:off x="479505" y="715161"/>
              <a:ext cx="11289708" cy="5728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  <a:spcBef>
                  <a:spcPts val="600"/>
                </a:spcBef>
              </a:pPr>
              <a:endParaRPr lang="en-US" altLang="zh-CN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>
                <a:lnSpc>
                  <a:spcPct val="130000"/>
                </a:lnSpc>
                <a:spcBef>
                  <a:spcPts val="600"/>
                </a:spcBef>
              </a:pPr>
              <a:endParaRPr lang="en-US" altLang="zh-CN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>
                <a:lnSpc>
                  <a:spcPct val="130000"/>
                </a:lnSpc>
                <a:spcBef>
                  <a:spcPts val="600"/>
                </a:spcBef>
              </a:pPr>
              <a:r>
                <a:rPr lang="zh-CN" altLang="en-US" sz="1400" b="1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项目内容</a:t>
              </a:r>
              <a:endParaRPr lang="en-US" altLang="zh-CN" sz="14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>
                <a:lnSpc>
                  <a:spcPct val="130000"/>
                </a:lnSpc>
                <a:spcBef>
                  <a:spcPts val="600"/>
                </a:spcBef>
              </a:pPr>
              <a:r>
                <a:rPr lang="zh-CN" altLang="en-US" sz="1200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     检测范围</a:t>
              </a:r>
              <a:r>
                <a:rPr lang="en-US" altLang="zh-CN" sz="1200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:</a:t>
              </a:r>
            </a:p>
            <a:p>
              <a:pPr>
                <a:lnSpc>
                  <a:spcPct val="130000"/>
                </a:lnSpc>
                <a:spcBef>
                  <a:spcPts val="600"/>
                </a:spcBef>
              </a:pPr>
              <a:r>
                <a:rPr lang="en-US" altLang="zh-CN" sz="1200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             1.</a:t>
              </a:r>
              <a:r>
                <a:rPr lang="zh-CN" altLang="en-US" sz="1200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 广泛应用在</a:t>
              </a:r>
              <a:r>
                <a:rPr lang="en-US" altLang="zh-CN" sz="1200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TFT LCD</a:t>
              </a:r>
              <a:r>
                <a:rPr lang="zh-CN" altLang="en-US" sz="1200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制程上，检查</a:t>
              </a:r>
              <a:r>
                <a:rPr lang="en-US" altLang="zh-CN" sz="1200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Glass Edge</a:t>
              </a:r>
              <a:r>
                <a:rPr lang="zh-CN" altLang="en-US" sz="1200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部分</a:t>
              </a:r>
              <a:r>
                <a:rPr lang="en-US" altLang="zh-CN" sz="1200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Crack</a:t>
              </a:r>
              <a:r>
                <a:rPr lang="zh-CN" altLang="en-US" sz="1200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及</a:t>
              </a:r>
              <a:r>
                <a:rPr lang="en-US" altLang="zh-CN" sz="1200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Chipping</a:t>
              </a:r>
              <a:r>
                <a:rPr lang="zh-CN" altLang="en-US" sz="1200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。</a:t>
              </a:r>
              <a:r>
                <a:rPr lang="en-US" altLang="zh-CN" sz="1200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.</a:t>
              </a:r>
            </a:p>
            <a:p>
              <a:pPr>
                <a:lnSpc>
                  <a:spcPct val="130000"/>
                </a:lnSpc>
                <a:spcBef>
                  <a:spcPts val="600"/>
                </a:spcBef>
              </a:pPr>
              <a:r>
                <a:rPr lang="zh-CN" altLang="en-US" sz="1200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      检测内容</a:t>
              </a:r>
              <a:r>
                <a:rPr lang="en-US" altLang="zh-CN" sz="1200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:</a:t>
              </a:r>
            </a:p>
            <a:p>
              <a:pPr>
                <a:lnSpc>
                  <a:spcPct val="130000"/>
                </a:lnSpc>
                <a:spcBef>
                  <a:spcPts val="600"/>
                </a:spcBef>
              </a:pPr>
              <a:r>
                <a:rPr lang="en-US" altLang="zh-CN" sz="1200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             1.Glass</a:t>
              </a:r>
              <a:r>
                <a:rPr lang="zh-CN" altLang="en-US" sz="1200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 </a:t>
              </a:r>
              <a:r>
                <a:rPr lang="en-US" altLang="zh-CN" sz="1200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Edge</a:t>
              </a:r>
              <a:r>
                <a:rPr lang="zh-CN" altLang="en-US" sz="1200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 </a:t>
              </a:r>
              <a:r>
                <a:rPr lang="en-US" altLang="zh-CN" sz="1200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2</a:t>
              </a:r>
              <a:r>
                <a:rPr lang="zh-CN" altLang="en-US" sz="1200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边，</a:t>
              </a:r>
              <a:r>
                <a:rPr lang="en-US" altLang="zh-CN" sz="1200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4</a:t>
              </a:r>
              <a:r>
                <a:rPr lang="zh-CN" altLang="en-US" sz="1200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边检测。</a:t>
              </a:r>
              <a:endParaRPr lang="en-US" altLang="zh-CN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>
                <a:lnSpc>
                  <a:spcPct val="130000"/>
                </a:lnSpc>
                <a:spcBef>
                  <a:spcPts val="600"/>
                </a:spcBef>
              </a:pPr>
              <a:r>
                <a:rPr lang="en-US" altLang="zh-CN" sz="1200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             2.Glass Edge 4</a:t>
              </a:r>
              <a:r>
                <a:rPr lang="zh-CN" altLang="en-US" sz="1200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边</a:t>
              </a:r>
              <a:r>
                <a:rPr lang="en-US" altLang="zh-CN" sz="1200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+Surface</a:t>
              </a:r>
              <a:r>
                <a:rPr lang="zh-CN" altLang="en-US" sz="1200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检测。</a:t>
              </a:r>
              <a:endParaRPr lang="en-US" altLang="zh-CN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>
                <a:lnSpc>
                  <a:spcPct val="130000"/>
                </a:lnSpc>
                <a:spcBef>
                  <a:spcPts val="600"/>
                </a:spcBef>
              </a:pPr>
              <a:r>
                <a:rPr lang="zh-CN" altLang="en-US" sz="1400" b="1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项目成果</a:t>
              </a:r>
              <a:endParaRPr lang="en-US" altLang="zh-CN" sz="14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>
                <a:lnSpc>
                  <a:spcPct val="130000"/>
                </a:lnSpc>
                <a:spcBef>
                  <a:spcPts val="600"/>
                </a:spcBef>
              </a:pPr>
              <a:r>
                <a:rPr lang="en-US" altLang="zh-CN" sz="1200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    1.</a:t>
              </a:r>
              <a:r>
                <a:rPr lang="zh-CN" altLang="en-US" sz="1200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寻边检测软件</a:t>
              </a:r>
              <a:r>
                <a:rPr lang="en-US" altLang="zh-CN" sz="1200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+</a:t>
              </a:r>
              <a:r>
                <a:rPr lang="zh-CN" altLang="en-US" sz="1200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算法开发完成。</a:t>
              </a:r>
              <a:endParaRPr lang="en-US" altLang="zh-CN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>
                <a:lnSpc>
                  <a:spcPct val="130000"/>
                </a:lnSpc>
                <a:spcBef>
                  <a:spcPts val="600"/>
                </a:spcBef>
              </a:pPr>
              <a:r>
                <a:rPr lang="en-US" altLang="zh-CN" sz="1200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    2.</a:t>
              </a:r>
              <a:r>
                <a:rPr lang="zh-CN" altLang="en-US" sz="1200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惠科</a:t>
              </a:r>
              <a:r>
                <a:rPr lang="en-US" altLang="zh-CN" sz="1200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CF</a:t>
              </a:r>
              <a:r>
                <a:rPr lang="zh-CN" altLang="en-US" sz="1200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寻边检测验收完成，</a:t>
              </a:r>
              <a:r>
                <a:rPr lang="en-US" altLang="zh-CN" sz="1200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PVD</a:t>
              </a:r>
              <a:r>
                <a:rPr lang="zh-CN" altLang="en-US" sz="1200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、</a:t>
              </a:r>
              <a:r>
                <a:rPr lang="en-US" altLang="zh-CN" sz="1200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CVD</a:t>
              </a:r>
              <a:r>
                <a:rPr lang="zh-CN" altLang="en-US" sz="1200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、</a:t>
              </a:r>
              <a:r>
                <a:rPr lang="en-US" altLang="zh-CN" sz="1200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CELL</a:t>
              </a:r>
              <a:r>
                <a:rPr lang="zh-CN" altLang="en-US" sz="1200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订单复制中。</a:t>
              </a:r>
              <a:endParaRPr lang="en-US" altLang="zh-CN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>
                <a:lnSpc>
                  <a:spcPct val="130000"/>
                </a:lnSpc>
                <a:spcBef>
                  <a:spcPts val="600"/>
                </a:spcBef>
              </a:pPr>
              <a:r>
                <a:rPr lang="en-US" altLang="zh-CN" sz="1200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    3.</a:t>
              </a:r>
              <a:r>
                <a:rPr lang="zh-CN" altLang="en-US" sz="1200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华星、</a:t>
              </a:r>
              <a:r>
                <a:rPr lang="en-US" altLang="zh-CN" sz="1200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SDP CELL</a:t>
              </a:r>
              <a:r>
                <a:rPr lang="zh-CN" altLang="en-US" sz="1200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寻边检测订单复制中。</a:t>
              </a:r>
              <a:endParaRPr lang="en-US" altLang="zh-CN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>
                <a:lnSpc>
                  <a:spcPct val="130000"/>
                </a:lnSpc>
                <a:spcBef>
                  <a:spcPts val="600"/>
                </a:spcBef>
              </a:pPr>
              <a:endParaRPr lang="en-US" altLang="zh-CN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>
                <a:lnSpc>
                  <a:spcPct val="130000"/>
                </a:lnSpc>
                <a:spcBef>
                  <a:spcPts val="600"/>
                </a:spcBef>
              </a:pPr>
              <a:endParaRPr lang="en-US" altLang="zh-CN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>
                <a:lnSpc>
                  <a:spcPct val="130000"/>
                </a:lnSpc>
                <a:spcBef>
                  <a:spcPts val="600"/>
                </a:spcBef>
              </a:pPr>
              <a:endParaRPr lang="en-US" altLang="zh-CN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>
                <a:lnSpc>
                  <a:spcPct val="130000"/>
                </a:lnSpc>
                <a:spcBef>
                  <a:spcPts val="600"/>
                </a:spcBef>
              </a:pPr>
              <a:endParaRPr lang="en-US" altLang="zh-CN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>
                <a:lnSpc>
                  <a:spcPct val="130000"/>
                </a:lnSpc>
                <a:spcBef>
                  <a:spcPts val="600"/>
                </a:spcBef>
              </a:pPr>
              <a:endParaRPr lang="en-US" altLang="zh-CN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>
                <a:lnSpc>
                  <a:spcPct val="130000"/>
                </a:lnSpc>
                <a:spcBef>
                  <a:spcPts val="600"/>
                </a:spcBef>
              </a:pPr>
              <a:endParaRPr lang="en-US" altLang="zh-CN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>
                <a:lnSpc>
                  <a:spcPct val="130000"/>
                </a:lnSpc>
                <a:spcBef>
                  <a:spcPts val="600"/>
                </a:spcBef>
              </a:pPr>
              <a:endParaRPr lang="en-US" altLang="zh-CN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>
                <a:lnSpc>
                  <a:spcPct val="130000"/>
                </a:lnSpc>
                <a:spcBef>
                  <a:spcPts val="600"/>
                </a:spcBef>
              </a:pPr>
              <a:endParaRPr lang="zh-CN" altLang="en-US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934BC4BE-B4CA-4F2B-A884-E146211941BA}"/>
                </a:ext>
              </a:extLst>
            </p:cNvPr>
            <p:cNvSpPr/>
            <p:nvPr/>
          </p:nvSpPr>
          <p:spPr>
            <a:xfrm>
              <a:off x="479506" y="700412"/>
              <a:ext cx="1983475" cy="410633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txBody>
            <a:bodyPr wrap="square" rtlCol="0" anchor="ctr">
              <a:noAutofit/>
            </a:bodyPr>
            <a:lstStyle/>
            <a:p>
              <a:pPr algn="l"/>
              <a:r>
                <a:rPr lang="zh-CN" altLang="en-US" sz="2000" dirty="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  <a:sym typeface="Arial" panose="020B0604020202020204" pitchFamily="34" charset="0"/>
                </a:rPr>
                <a:t>项目内容与成果</a:t>
              </a: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AF11A775-5357-43A6-B353-B9FAAB8E155F}"/>
              </a:ext>
            </a:extLst>
          </p:cNvPr>
          <p:cNvGrpSpPr/>
          <p:nvPr/>
        </p:nvGrpSpPr>
        <p:grpSpPr>
          <a:xfrm>
            <a:off x="473853" y="4861186"/>
            <a:ext cx="11009110" cy="1577035"/>
            <a:chOff x="479505" y="4628670"/>
            <a:chExt cx="11009110" cy="1577035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B6A77415-EFAC-427B-ACE2-8FDD2EB979BE}"/>
                </a:ext>
              </a:extLst>
            </p:cNvPr>
            <p:cNvSpPr txBox="1"/>
            <p:nvPr/>
          </p:nvSpPr>
          <p:spPr>
            <a:xfrm>
              <a:off x="479505" y="4628670"/>
              <a:ext cx="11009110" cy="15770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  <a:spcBef>
                  <a:spcPts val="600"/>
                </a:spcBef>
              </a:pPr>
              <a:endParaRPr lang="en-US" altLang="zh-CN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>
                <a:lnSpc>
                  <a:spcPct val="130000"/>
                </a:lnSpc>
                <a:spcBef>
                  <a:spcPts val="600"/>
                </a:spcBef>
              </a:pPr>
              <a:endParaRPr lang="en-US" altLang="zh-CN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>
                <a:lnSpc>
                  <a:spcPct val="130000"/>
                </a:lnSpc>
                <a:spcBef>
                  <a:spcPts val="600"/>
                </a:spcBef>
              </a:pPr>
              <a:r>
                <a:rPr lang="zh-CN" altLang="en-US" sz="1200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商务端</a:t>
              </a:r>
              <a:r>
                <a:rPr lang="en-US" altLang="zh-CN" sz="1200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:</a:t>
              </a:r>
              <a:r>
                <a:rPr lang="zh-CN" altLang="en-US" sz="1200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雷朋、王律、武彦林、曾珂</a:t>
              </a:r>
              <a:endParaRPr lang="en-US" altLang="zh-CN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>
                <a:lnSpc>
                  <a:spcPct val="130000"/>
                </a:lnSpc>
                <a:spcBef>
                  <a:spcPts val="600"/>
                </a:spcBef>
              </a:pPr>
              <a:r>
                <a:rPr lang="zh-CN" altLang="en-US" sz="1200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算法、软件</a:t>
              </a:r>
              <a:r>
                <a:rPr lang="en-US" altLang="zh-CN" sz="1200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:</a:t>
              </a:r>
              <a:r>
                <a:rPr lang="zh-CN" altLang="en-US" sz="1200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王远、莫宇、周震东、何水源、马海洋、王超</a:t>
              </a:r>
              <a:endParaRPr lang="en-US" altLang="zh-CN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>
                <a:lnSpc>
                  <a:spcPct val="130000"/>
                </a:lnSpc>
                <a:spcBef>
                  <a:spcPts val="600"/>
                </a:spcBef>
              </a:pPr>
              <a:r>
                <a:rPr lang="en-US" altLang="zh-CN" sz="1200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PM</a:t>
              </a:r>
              <a:r>
                <a:rPr lang="zh-CN" altLang="en-US" sz="1200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、</a:t>
              </a:r>
              <a:r>
                <a:rPr lang="en-US" altLang="zh-CN" sz="1200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FAE</a:t>
              </a:r>
              <a:r>
                <a:rPr lang="zh-CN" altLang="en-US" sz="1200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：汪远、林力、汪桃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5D7729DF-84CE-4F6E-B5D4-DD9C6357DE4E}"/>
                </a:ext>
              </a:extLst>
            </p:cNvPr>
            <p:cNvSpPr/>
            <p:nvPr/>
          </p:nvSpPr>
          <p:spPr>
            <a:xfrm>
              <a:off x="479505" y="4628670"/>
              <a:ext cx="1983475" cy="410633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txBody>
            <a:bodyPr wrap="square" rtlCol="0" anchor="ctr">
              <a:noAutofit/>
            </a:bodyPr>
            <a:lstStyle/>
            <a:p>
              <a:pPr algn="l"/>
              <a:r>
                <a:rPr lang="zh-CN" altLang="en-US" sz="2000" dirty="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  <a:sym typeface="Arial" panose="020B0604020202020204" pitchFamily="34" charset="0"/>
                </a:rPr>
                <a:t>团队成员</a:t>
              </a:r>
            </a:p>
          </p:txBody>
        </p:sp>
      </p:grpSp>
      <p:pic>
        <p:nvPicPr>
          <p:cNvPr id="11" name="图片 10">
            <a:extLst>
              <a:ext uri="{FF2B5EF4-FFF2-40B4-BE49-F238E27FC236}">
                <a16:creationId xmlns:a16="http://schemas.microsoft.com/office/drawing/2014/main" id="{1DF0D06A-FF52-4E19-9969-94CD73E8C0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8408" y="1221953"/>
            <a:ext cx="5874069" cy="3297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627037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rtlCol="0">
            <a:normAutofit fontScale="90000"/>
          </a:bodyPr>
          <a:lstStyle/>
          <a:p>
            <a:pPr lvl="0" algn="l">
              <a:buClrTx/>
              <a:buSzTx/>
              <a:buFontTx/>
            </a:pPr>
            <a:r>
              <a:rPr lang="zh-CN" altLang="en-US" dirty="0">
                <a:solidFill>
                  <a:srgbClr val="006DB2"/>
                </a:solidFill>
                <a:latin typeface="+mn-ea"/>
                <a:ea typeface="+mn-ea"/>
                <a:cs typeface="+mn-ea"/>
                <a:sym typeface="+mn-ea"/>
              </a:rPr>
              <a:t>市场突破</a:t>
            </a:r>
            <a:r>
              <a:rPr lang="en-US" altLang="zh-CN" dirty="0">
                <a:solidFill>
                  <a:srgbClr val="006DB2"/>
                </a:solidFill>
                <a:latin typeface="+mn-ea"/>
                <a:ea typeface="+mn-ea"/>
                <a:cs typeface="+mn-ea"/>
                <a:sym typeface="+mn-ea"/>
              </a:rPr>
              <a:t>—</a:t>
            </a:r>
            <a:r>
              <a:rPr lang="zh-CN" altLang="en-US" dirty="0">
                <a:solidFill>
                  <a:srgbClr val="006DB2"/>
                </a:solidFill>
                <a:latin typeface="+mn-ea"/>
                <a:ea typeface="+mn-ea"/>
                <a:cs typeface="+mn-ea"/>
                <a:sym typeface="+mn-ea"/>
              </a:rPr>
              <a:t>液晶面板</a:t>
            </a:r>
            <a:r>
              <a:rPr lang="en-US" altLang="zh-CN" dirty="0">
                <a:solidFill>
                  <a:srgbClr val="006DB2"/>
                </a:solidFill>
                <a:latin typeface="+mn-ea"/>
                <a:ea typeface="+mn-ea"/>
                <a:cs typeface="+mn-ea"/>
                <a:sym typeface="+mn-ea"/>
              </a:rPr>
              <a:t>AI</a:t>
            </a:r>
            <a:r>
              <a:rPr lang="zh-CN" altLang="en-US" dirty="0">
                <a:solidFill>
                  <a:srgbClr val="006DB2"/>
                </a:solidFill>
                <a:latin typeface="+mn-ea"/>
                <a:ea typeface="+mn-ea"/>
                <a:cs typeface="+mn-ea"/>
                <a:sym typeface="+mn-ea"/>
              </a:rPr>
              <a:t>寻边检测项目方案组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F721234D-8D76-4C07-A23A-A9E64EA73882}"/>
              </a:ext>
            </a:extLst>
          </p:cNvPr>
          <p:cNvGrpSpPr/>
          <p:nvPr/>
        </p:nvGrpSpPr>
        <p:grpSpPr>
          <a:xfrm>
            <a:off x="479505" y="920331"/>
            <a:ext cx="11289708" cy="5477684"/>
            <a:chOff x="479505" y="700412"/>
            <a:chExt cx="11289708" cy="4893836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0AEBCAE1-45AA-49FD-9456-D1D5996800B9}"/>
                </a:ext>
              </a:extLst>
            </p:cNvPr>
            <p:cNvSpPr txBox="1"/>
            <p:nvPr/>
          </p:nvSpPr>
          <p:spPr>
            <a:xfrm>
              <a:off x="479505" y="715161"/>
              <a:ext cx="11289708" cy="48790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  <a:spcBef>
                  <a:spcPts val="600"/>
                </a:spcBef>
              </a:pPr>
              <a:endParaRPr lang="en-US" altLang="zh-CN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>
                <a:lnSpc>
                  <a:spcPct val="130000"/>
                </a:lnSpc>
                <a:spcBef>
                  <a:spcPts val="600"/>
                </a:spcBef>
              </a:pPr>
              <a:endParaRPr lang="en-US" altLang="zh-CN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>
                <a:lnSpc>
                  <a:spcPct val="130000"/>
                </a:lnSpc>
                <a:spcBef>
                  <a:spcPts val="600"/>
                </a:spcBef>
              </a:pPr>
              <a:r>
                <a:rPr lang="zh-CN" altLang="en-US" sz="1400" b="1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项目内容</a:t>
              </a:r>
              <a:endParaRPr lang="en-US" altLang="zh-CN" sz="14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>
                <a:lnSpc>
                  <a:spcPct val="130000"/>
                </a:lnSpc>
                <a:spcBef>
                  <a:spcPts val="600"/>
                </a:spcBef>
              </a:pPr>
              <a:r>
                <a:rPr lang="en-US" altLang="zh-CN" sz="1200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    1. TFT LCD</a:t>
              </a:r>
              <a:r>
                <a:rPr lang="zh-CN" altLang="en-US" sz="1200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制程上</a:t>
              </a:r>
              <a:r>
                <a:rPr lang="en-US" altLang="zh-CN" sz="1200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Glass</a:t>
              </a:r>
              <a:r>
                <a:rPr lang="zh-CN" altLang="en-US" sz="1200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 </a:t>
              </a:r>
              <a:r>
                <a:rPr lang="en-US" altLang="zh-CN" sz="1200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Edge</a:t>
              </a:r>
              <a:r>
                <a:rPr lang="zh-CN" altLang="en-US" sz="1200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 </a:t>
              </a:r>
              <a:r>
                <a:rPr lang="en-US" altLang="zh-CN" sz="1200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2</a:t>
              </a:r>
              <a:r>
                <a:rPr lang="zh-CN" altLang="en-US" sz="1200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边，</a:t>
              </a:r>
              <a:r>
                <a:rPr lang="en-US" altLang="zh-CN" sz="1200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4</a:t>
              </a:r>
              <a:r>
                <a:rPr lang="zh-CN" altLang="en-US" sz="1200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边检测。</a:t>
              </a:r>
              <a:endParaRPr lang="en-US" altLang="zh-CN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>
                <a:lnSpc>
                  <a:spcPct val="130000"/>
                </a:lnSpc>
                <a:spcBef>
                  <a:spcPts val="600"/>
                </a:spcBef>
              </a:pPr>
              <a:r>
                <a:rPr lang="en-US" altLang="zh-CN" sz="1200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    2. TFT LCD</a:t>
              </a:r>
              <a:r>
                <a:rPr lang="zh-CN" altLang="en-US" sz="1200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制程上</a:t>
              </a:r>
              <a:r>
                <a:rPr lang="en-US" altLang="zh-CN" sz="1200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Glass Edge 4</a:t>
              </a:r>
              <a:r>
                <a:rPr lang="zh-CN" altLang="en-US" sz="1200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边</a:t>
              </a:r>
              <a:r>
                <a:rPr lang="en-US" altLang="zh-CN" sz="1200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+Surface</a:t>
              </a:r>
              <a:r>
                <a:rPr lang="zh-CN" altLang="en-US" sz="1200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检测。</a:t>
              </a:r>
              <a:endParaRPr lang="en-US" altLang="zh-CN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>
                <a:lnSpc>
                  <a:spcPct val="130000"/>
                </a:lnSpc>
                <a:spcBef>
                  <a:spcPts val="600"/>
                </a:spcBef>
              </a:pPr>
              <a:r>
                <a:rPr lang="zh-CN" altLang="en-US" sz="1400" b="1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项目成果</a:t>
              </a:r>
              <a:endParaRPr lang="en-US" altLang="zh-CN" sz="14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>
                <a:lnSpc>
                  <a:spcPct val="130000"/>
                </a:lnSpc>
                <a:spcBef>
                  <a:spcPts val="600"/>
                </a:spcBef>
              </a:pPr>
              <a:r>
                <a:rPr lang="en-US" altLang="zh-CN" sz="1200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    1.</a:t>
              </a:r>
              <a:r>
                <a:rPr lang="zh-CN" altLang="en-US" sz="1200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寻边检测软件</a:t>
              </a:r>
              <a:r>
                <a:rPr lang="en-US" altLang="zh-CN" sz="1200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+</a:t>
              </a:r>
              <a:r>
                <a:rPr lang="zh-CN" altLang="en-US" sz="1200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算法开发完成。</a:t>
              </a:r>
              <a:endParaRPr lang="en-US" altLang="zh-CN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>
                <a:lnSpc>
                  <a:spcPct val="130000"/>
                </a:lnSpc>
                <a:spcBef>
                  <a:spcPts val="600"/>
                </a:spcBef>
              </a:pPr>
              <a:r>
                <a:rPr lang="en-US" altLang="zh-CN" sz="1200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    2.</a:t>
              </a:r>
              <a:r>
                <a:rPr lang="zh-CN" altLang="en-US" sz="1200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惠科</a:t>
              </a:r>
              <a:r>
                <a:rPr lang="en-US" altLang="zh-CN" sz="1200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CF</a:t>
              </a:r>
              <a:r>
                <a:rPr lang="zh-CN" altLang="en-US" sz="1200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寻边检测验收完成，</a:t>
              </a:r>
              <a:r>
                <a:rPr lang="en-US" altLang="zh-CN" sz="1200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PVD</a:t>
              </a:r>
              <a:r>
                <a:rPr lang="zh-CN" altLang="en-US" sz="1200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、</a:t>
              </a:r>
              <a:r>
                <a:rPr lang="en-US" altLang="zh-CN" sz="1200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CVD</a:t>
              </a:r>
              <a:r>
                <a:rPr lang="zh-CN" altLang="en-US" sz="1200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、</a:t>
              </a:r>
              <a:r>
                <a:rPr lang="en-US" altLang="zh-CN" sz="1200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CELL</a:t>
              </a:r>
              <a:r>
                <a:rPr lang="zh-CN" altLang="en-US" sz="1200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订单复制中。</a:t>
              </a:r>
              <a:endParaRPr lang="en-US" altLang="zh-CN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>
                <a:lnSpc>
                  <a:spcPct val="130000"/>
                </a:lnSpc>
                <a:spcBef>
                  <a:spcPts val="600"/>
                </a:spcBef>
              </a:pPr>
              <a:r>
                <a:rPr lang="en-US" altLang="zh-CN" sz="1200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    3.</a:t>
              </a:r>
              <a:r>
                <a:rPr lang="zh-CN" altLang="en-US" sz="1200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华星、</a:t>
              </a:r>
              <a:r>
                <a:rPr lang="en-US" altLang="zh-CN" sz="1200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SDP CELL</a:t>
              </a:r>
              <a:r>
                <a:rPr lang="zh-CN" altLang="en-US" sz="1200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寻边检测订单复制中。</a:t>
              </a:r>
              <a:endParaRPr lang="en-US" altLang="zh-CN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>
                <a:lnSpc>
                  <a:spcPct val="130000"/>
                </a:lnSpc>
                <a:spcBef>
                  <a:spcPts val="600"/>
                </a:spcBef>
              </a:pPr>
              <a:endParaRPr lang="en-US" altLang="zh-CN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>
                <a:lnSpc>
                  <a:spcPct val="130000"/>
                </a:lnSpc>
                <a:spcBef>
                  <a:spcPts val="600"/>
                </a:spcBef>
              </a:pPr>
              <a:endParaRPr lang="en-US" altLang="zh-CN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>
                <a:lnSpc>
                  <a:spcPct val="130000"/>
                </a:lnSpc>
                <a:spcBef>
                  <a:spcPts val="600"/>
                </a:spcBef>
              </a:pPr>
              <a:endParaRPr lang="en-US" altLang="zh-CN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>
                <a:lnSpc>
                  <a:spcPct val="130000"/>
                </a:lnSpc>
                <a:spcBef>
                  <a:spcPts val="600"/>
                </a:spcBef>
              </a:pPr>
              <a:endParaRPr lang="en-US" altLang="zh-CN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>
                <a:lnSpc>
                  <a:spcPct val="130000"/>
                </a:lnSpc>
                <a:spcBef>
                  <a:spcPts val="600"/>
                </a:spcBef>
              </a:pPr>
              <a:endParaRPr lang="en-US" altLang="zh-CN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>
                <a:lnSpc>
                  <a:spcPct val="130000"/>
                </a:lnSpc>
                <a:spcBef>
                  <a:spcPts val="600"/>
                </a:spcBef>
              </a:pPr>
              <a:endParaRPr lang="en-US" altLang="zh-CN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>
                <a:lnSpc>
                  <a:spcPct val="130000"/>
                </a:lnSpc>
                <a:spcBef>
                  <a:spcPts val="600"/>
                </a:spcBef>
              </a:pPr>
              <a:endParaRPr lang="en-US" altLang="zh-CN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>
                <a:lnSpc>
                  <a:spcPct val="130000"/>
                </a:lnSpc>
                <a:spcBef>
                  <a:spcPts val="600"/>
                </a:spcBef>
              </a:pPr>
              <a:endParaRPr lang="zh-CN" altLang="en-US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934BC4BE-B4CA-4F2B-A884-E146211941BA}"/>
                </a:ext>
              </a:extLst>
            </p:cNvPr>
            <p:cNvSpPr/>
            <p:nvPr/>
          </p:nvSpPr>
          <p:spPr>
            <a:xfrm>
              <a:off x="479506" y="700412"/>
              <a:ext cx="1983475" cy="410633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txBody>
            <a:bodyPr wrap="square" rtlCol="0" anchor="ctr">
              <a:noAutofit/>
            </a:bodyPr>
            <a:lstStyle/>
            <a:p>
              <a:pPr algn="l"/>
              <a:r>
                <a:rPr lang="zh-CN" altLang="en-US" sz="2000" dirty="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  <a:sym typeface="Arial" panose="020B0604020202020204" pitchFamily="34" charset="0"/>
                </a:rPr>
                <a:t>项目内容与成果</a:t>
              </a: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AF11A775-5357-43A6-B353-B9FAAB8E155F}"/>
              </a:ext>
            </a:extLst>
          </p:cNvPr>
          <p:cNvGrpSpPr/>
          <p:nvPr/>
        </p:nvGrpSpPr>
        <p:grpSpPr>
          <a:xfrm>
            <a:off x="479504" y="4527946"/>
            <a:ext cx="11009110" cy="1577035"/>
            <a:chOff x="479505" y="4462990"/>
            <a:chExt cx="11009110" cy="1577035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B6A77415-EFAC-427B-ACE2-8FDD2EB979BE}"/>
                </a:ext>
              </a:extLst>
            </p:cNvPr>
            <p:cNvSpPr txBox="1"/>
            <p:nvPr/>
          </p:nvSpPr>
          <p:spPr>
            <a:xfrm>
              <a:off x="479505" y="4462990"/>
              <a:ext cx="11009110" cy="15770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  <a:spcBef>
                  <a:spcPts val="600"/>
                </a:spcBef>
              </a:pPr>
              <a:endParaRPr lang="en-US" altLang="zh-CN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>
                <a:lnSpc>
                  <a:spcPct val="130000"/>
                </a:lnSpc>
                <a:spcBef>
                  <a:spcPts val="600"/>
                </a:spcBef>
              </a:pPr>
              <a:endParaRPr lang="en-US" altLang="zh-CN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>
                <a:lnSpc>
                  <a:spcPct val="130000"/>
                </a:lnSpc>
                <a:spcBef>
                  <a:spcPts val="600"/>
                </a:spcBef>
              </a:pPr>
              <a:r>
                <a:rPr lang="zh-CN" altLang="en-US" sz="1200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商务端</a:t>
              </a:r>
              <a:r>
                <a:rPr lang="en-US" altLang="zh-CN" sz="1200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:</a:t>
              </a:r>
              <a:r>
                <a:rPr lang="zh-CN" altLang="en-US" sz="1200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雷朋、王律、武彦林、曾珂</a:t>
              </a:r>
              <a:endParaRPr lang="en-US" altLang="zh-CN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>
                <a:lnSpc>
                  <a:spcPct val="130000"/>
                </a:lnSpc>
                <a:spcBef>
                  <a:spcPts val="600"/>
                </a:spcBef>
              </a:pPr>
              <a:r>
                <a:rPr lang="zh-CN" altLang="en-US" sz="1200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算法、软件</a:t>
              </a:r>
              <a:r>
                <a:rPr lang="en-US" altLang="zh-CN" sz="1200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:</a:t>
              </a:r>
              <a:r>
                <a:rPr lang="zh-CN" altLang="en-US" sz="1200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王远、莫宇、周震东、何水源、马海洋、王超</a:t>
              </a:r>
              <a:endParaRPr lang="en-US" altLang="zh-CN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>
                <a:lnSpc>
                  <a:spcPct val="130000"/>
                </a:lnSpc>
                <a:spcBef>
                  <a:spcPts val="600"/>
                </a:spcBef>
              </a:pPr>
              <a:r>
                <a:rPr lang="en-US" altLang="zh-CN" sz="1200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PM</a:t>
              </a:r>
              <a:r>
                <a:rPr lang="zh-CN" altLang="en-US" sz="1200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、</a:t>
              </a:r>
              <a:r>
                <a:rPr lang="en-US" altLang="zh-CN" sz="1200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FAE</a:t>
              </a:r>
              <a:r>
                <a:rPr lang="zh-CN" altLang="en-US" sz="1200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：汪远、林力、汪桃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5D7729DF-84CE-4F6E-B5D4-DD9C6357DE4E}"/>
                </a:ext>
              </a:extLst>
            </p:cNvPr>
            <p:cNvSpPr/>
            <p:nvPr/>
          </p:nvSpPr>
          <p:spPr>
            <a:xfrm>
              <a:off x="479505" y="4628670"/>
              <a:ext cx="1983475" cy="410633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txBody>
            <a:bodyPr wrap="square" rtlCol="0" anchor="ctr">
              <a:noAutofit/>
            </a:bodyPr>
            <a:lstStyle/>
            <a:p>
              <a:pPr algn="l"/>
              <a:r>
                <a:rPr lang="zh-CN" altLang="en-US" sz="2000" dirty="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  <a:sym typeface="Arial" panose="020B0604020202020204" pitchFamily="34" charset="0"/>
                </a:rPr>
                <a:t>团队成员</a:t>
              </a: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D850823C-0896-40DA-A585-DB293CC97189}"/>
              </a:ext>
            </a:extLst>
          </p:cNvPr>
          <p:cNvGrpSpPr/>
          <p:nvPr/>
        </p:nvGrpSpPr>
        <p:grpSpPr>
          <a:xfrm>
            <a:off x="7171359" y="1598590"/>
            <a:ext cx="5088051" cy="3876675"/>
            <a:chOff x="4965924" y="139273"/>
            <a:chExt cx="8941531" cy="6068083"/>
          </a:xfrm>
        </p:grpSpPr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602EA96B-E62D-4616-B5E1-C89D285F9BBA}"/>
                </a:ext>
              </a:extLst>
            </p:cNvPr>
            <p:cNvGrpSpPr/>
            <p:nvPr/>
          </p:nvGrpSpPr>
          <p:grpSpPr>
            <a:xfrm>
              <a:off x="4965924" y="139273"/>
              <a:ext cx="8941531" cy="5490684"/>
              <a:chOff x="4965924" y="139273"/>
              <a:chExt cx="8941531" cy="5490684"/>
            </a:xfrm>
          </p:grpSpPr>
          <p:grpSp>
            <p:nvGrpSpPr>
              <p:cNvPr id="18" name="组合 17">
                <a:extLst>
                  <a:ext uri="{FF2B5EF4-FFF2-40B4-BE49-F238E27FC236}">
                    <a16:creationId xmlns:a16="http://schemas.microsoft.com/office/drawing/2014/main" id="{6027CE23-B62A-4A41-B35D-F8ACEE281FAE}"/>
                  </a:ext>
                </a:extLst>
              </p:cNvPr>
              <p:cNvGrpSpPr/>
              <p:nvPr/>
            </p:nvGrpSpPr>
            <p:grpSpPr>
              <a:xfrm>
                <a:off x="4965924" y="139273"/>
                <a:ext cx="8941531" cy="4921043"/>
                <a:chOff x="5562600" y="130444"/>
                <a:chExt cx="8941531" cy="4921043"/>
              </a:xfrm>
            </p:grpSpPr>
            <p:cxnSp>
              <p:nvCxnSpPr>
                <p:cNvPr id="23" name="直接连接符 22">
                  <a:extLst>
                    <a:ext uri="{FF2B5EF4-FFF2-40B4-BE49-F238E27FC236}">
                      <a16:creationId xmlns:a16="http://schemas.microsoft.com/office/drawing/2014/main" id="{2F687A44-B086-43B1-917E-D6F9BC5B2393}"/>
                    </a:ext>
                  </a:extLst>
                </p:cNvPr>
                <p:cNvCxnSpPr/>
                <p:nvPr/>
              </p:nvCxnSpPr>
              <p:spPr>
                <a:xfrm>
                  <a:off x="5562600" y="4753293"/>
                  <a:ext cx="493606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直接连接符 23">
                  <a:extLst>
                    <a:ext uri="{FF2B5EF4-FFF2-40B4-BE49-F238E27FC236}">
                      <a16:creationId xmlns:a16="http://schemas.microsoft.com/office/drawing/2014/main" id="{0259C43F-3AC3-453C-8F09-3D7A7A3ADE5E}"/>
                    </a:ext>
                  </a:extLst>
                </p:cNvPr>
                <p:cNvCxnSpPr/>
                <p:nvPr/>
              </p:nvCxnSpPr>
              <p:spPr>
                <a:xfrm>
                  <a:off x="6019739" y="4280179"/>
                  <a:ext cx="493606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直接连接符 24">
                  <a:extLst>
                    <a:ext uri="{FF2B5EF4-FFF2-40B4-BE49-F238E27FC236}">
                      <a16:creationId xmlns:a16="http://schemas.microsoft.com/office/drawing/2014/main" id="{98B8AA96-23C0-4763-BF46-37B7B4A51E58}"/>
                    </a:ext>
                  </a:extLst>
                </p:cNvPr>
                <p:cNvCxnSpPr/>
                <p:nvPr/>
              </p:nvCxnSpPr>
              <p:spPr>
                <a:xfrm>
                  <a:off x="6450105" y="3837270"/>
                  <a:ext cx="493606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直接连接符 25">
                  <a:extLst>
                    <a:ext uri="{FF2B5EF4-FFF2-40B4-BE49-F238E27FC236}">
                      <a16:creationId xmlns:a16="http://schemas.microsoft.com/office/drawing/2014/main" id="{EBFAAB2B-6BF9-4F5D-92F2-FFB78A3E5308}"/>
                    </a:ext>
                  </a:extLst>
                </p:cNvPr>
                <p:cNvCxnSpPr/>
                <p:nvPr/>
              </p:nvCxnSpPr>
              <p:spPr>
                <a:xfrm>
                  <a:off x="6897021" y="3367370"/>
                  <a:ext cx="493606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7" name="组合 26">
                  <a:extLst>
                    <a:ext uri="{FF2B5EF4-FFF2-40B4-BE49-F238E27FC236}">
                      <a16:creationId xmlns:a16="http://schemas.microsoft.com/office/drawing/2014/main" id="{5B03940D-8C31-4C4E-BD44-82BBA890F916}"/>
                    </a:ext>
                  </a:extLst>
                </p:cNvPr>
                <p:cNvGrpSpPr/>
                <p:nvPr/>
              </p:nvGrpSpPr>
              <p:grpSpPr>
                <a:xfrm>
                  <a:off x="6961610" y="1504907"/>
                  <a:ext cx="7542521" cy="1689325"/>
                  <a:chOff x="4217438" y="1353494"/>
                  <a:chExt cx="10039738" cy="2825751"/>
                </a:xfrm>
              </p:grpSpPr>
              <p:sp>
                <p:nvSpPr>
                  <p:cNvPr id="63" name="立方体 62">
                    <a:extLst>
                      <a:ext uri="{FF2B5EF4-FFF2-40B4-BE49-F238E27FC236}">
                        <a16:creationId xmlns:a16="http://schemas.microsoft.com/office/drawing/2014/main" id="{6BE8AA51-D58C-49F3-9D69-160F9BA3C34F}"/>
                      </a:ext>
                    </a:extLst>
                  </p:cNvPr>
                  <p:cNvSpPr/>
                  <p:nvPr/>
                </p:nvSpPr>
                <p:spPr>
                  <a:xfrm>
                    <a:off x="4217438" y="1353494"/>
                    <a:ext cx="10039738" cy="2199992"/>
                  </a:xfrm>
                  <a:prstGeom prst="cube">
                    <a:avLst>
                      <a:gd name="adj" fmla="val 9849"/>
                    </a:avLst>
                  </a:prstGeom>
                  <a:solidFill>
                    <a:schemeClr val="bg1">
                      <a:lumMod val="50000"/>
                    </a:schemeClr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  <a:scene3d>
                    <a:camera prst="orthographicFront">
                      <a:rot lat="243718" lon="4202814" rev="15331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grpSp>
                <p:nvGrpSpPr>
                  <p:cNvPr id="64" name="组合 63">
                    <a:extLst>
                      <a:ext uri="{FF2B5EF4-FFF2-40B4-BE49-F238E27FC236}">
                        <a16:creationId xmlns:a16="http://schemas.microsoft.com/office/drawing/2014/main" id="{6F4134D0-0532-4560-BA9A-8EADE130D385}"/>
                      </a:ext>
                    </a:extLst>
                  </p:cNvPr>
                  <p:cNvGrpSpPr/>
                  <p:nvPr/>
                </p:nvGrpSpPr>
                <p:grpSpPr>
                  <a:xfrm>
                    <a:off x="4754483" y="1643925"/>
                    <a:ext cx="8884823" cy="2535320"/>
                    <a:chOff x="4754483" y="1643925"/>
                    <a:chExt cx="8884823" cy="2535320"/>
                  </a:xfrm>
                </p:grpSpPr>
                <p:sp>
                  <p:nvSpPr>
                    <p:cNvPr id="65" name="矩形 64">
                      <a:extLst>
                        <a:ext uri="{FF2B5EF4-FFF2-40B4-BE49-F238E27FC236}">
                          <a16:creationId xmlns:a16="http://schemas.microsoft.com/office/drawing/2014/main" id="{29763DF2-8B4F-41C7-A7E7-F1B25D4A2CB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733455" y="3341874"/>
                      <a:ext cx="522514" cy="681564"/>
                    </a:xfrm>
                    <a:prstGeom prst="rect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  <a:ln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pic>
                  <p:nvPicPr>
                    <p:cNvPr id="66" name="图片 65">
                      <a:extLst>
                        <a:ext uri="{FF2B5EF4-FFF2-40B4-BE49-F238E27FC236}">
                          <a16:creationId xmlns:a16="http://schemas.microsoft.com/office/drawing/2014/main" id="{3625D064-FCB5-4A50-B56A-94546315A2CA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/>
                    <a:stretch>
                      <a:fillRect/>
                    </a:stretch>
                  </p:blipFill>
                  <p:spPr>
                    <a:xfrm>
                      <a:off x="4754483" y="1643925"/>
                      <a:ext cx="8884823" cy="1828675"/>
                    </a:xfrm>
                    <a:prstGeom prst="rect">
                      <a:avLst/>
                    </a:prstGeom>
                    <a:scene3d>
                      <a:camera prst="orthographicFront">
                        <a:rot lat="246000" lon="4200000" rev="18000"/>
                      </a:camera>
                      <a:lightRig rig="threePt" dir="t"/>
                    </a:scene3d>
                  </p:spPr>
                </p:pic>
                <p:sp>
                  <p:nvSpPr>
                    <p:cNvPr id="67" name="立方体 66">
                      <a:extLst>
                        <a:ext uri="{FF2B5EF4-FFF2-40B4-BE49-F238E27FC236}">
                          <a16:creationId xmlns:a16="http://schemas.microsoft.com/office/drawing/2014/main" id="{7C45F62C-46D8-4EEE-A3AB-3BAD7E49B499}"/>
                        </a:ext>
                      </a:extLst>
                    </p:cNvPr>
                    <p:cNvSpPr/>
                    <p:nvPr/>
                  </p:nvSpPr>
                  <p:spPr>
                    <a:xfrm rot="654931">
                      <a:off x="7056371" y="3890323"/>
                      <a:ext cx="3926360" cy="288922"/>
                    </a:xfrm>
                    <a:prstGeom prst="cube">
                      <a:avLst>
                        <a:gd name="adj" fmla="val 65954"/>
                      </a:avLst>
                    </a:prstGeom>
                    <a:solidFill>
                      <a:schemeClr val="bg1">
                        <a:lumMod val="50000"/>
                      </a:schemeClr>
                    </a:solidFill>
                    <a:ln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</p:grpSp>
            <p:grpSp>
              <p:nvGrpSpPr>
                <p:cNvPr id="28" name="组合 27">
                  <a:extLst>
                    <a:ext uri="{FF2B5EF4-FFF2-40B4-BE49-F238E27FC236}">
                      <a16:creationId xmlns:a16="http://schemas.microsoft.com/office/drawing/2014/main" id="{BD8DB840-F08F-4E58-9898-C4ABD3F43DE8}"/>
                    </a:ext>
                  </a:extLst>
                </p:cNvPr>
                <p:cNvGrpSpPr/>
                <p:nvPr/>
              </p:nvGrpSpPr>
              <p:grpSpPr>
                <a:xfrm>
                  <a:off x="7818662" y="130444"/>
                  <a:ext cx="660400" cy="1527949"/>
                  <a:chOff x="10502900" y="3517900"/>
                  <a:chExt cx="660400" cy="1527949"/>
                </a:xfrm>
              </p:grpSpPr>
              <p:sp>
                <p:nvSpPr>
                  <p:cNvPr id="54" name="矩形: 圆角 53">
                    <a:extLst>
                      <a:ext uri="{FF2B5EF4-FFF2-40B4-BE49-F238E27FC236}">
                        <a16:creationId xmlns:a16="http://schemas.microsoft.com/office/drawing/2014/main" id="{30EC194D-0346-4B1E-BED5-733AB3F364B0}"/>
                      </a:ext>
                    </a:extLst>
                  </p:cNvPr>
                  <p:cNvSpPr/>
                  <p:nvPr/>
                </p:nvSpPr>
                <p:spPr>
                  <a:xfrm>
                    <a:off x="10631446" y="3517900"/>
                    <a:ext cx="406400" cy="1185257"/>
                  </a:xfrm>
                  <a:prstGeom prst="roundRect">
                    <a:avLst>
                      <a:gd name="adj" fmla="val 44792"/>
                    </a:avLst>
                  </a:prstGeom>
                  <a:solidFill>
                    <a:schemeClr val="bg1">
                      <a:lumMod val="50000"/>
                    </a:schemeClr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5" name="矩形 54">
                    <a:extLst>
                      <a:ext uri="{FF2B5EF4-FFF2-40B4-BE49-F238E27FC236}">
                        <a16:creationId xmlns:a16="http://schemas.microsoft.com/office/drawing/2014/main" id="{CCDDE6D0-0D34-40A4-B158-CC6CAE10E98A}"/>
                      </a:ext>
                    </a:extLst>
                  </p:cNvPr>
                  <p:cNvSpPr/>
                  <p:nvPr/>
                </p:nvSpPr>
                <p:spPr>
                  <a:xfrm>
                    <a:off x="10783846" y="4525357"/>
                    <a:ext cx="101600" cy="355600"/>
                  </a:xfrm>
                  <a:prstGeom prst="rect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6" name="椭圆 55">
                    <a:extLst>
                      <a:ext uri="{FF2B5EF4-FFF2-40B4-BE49-F238E27FC236}">
                        <a16:creationId xmlns:a16="http://schemas.microsoft.com/office/drawing/2014/main" id="{1E2C222B-9C93-4E83-8503-C1A7053C46E0}"/>
                      </a:ext>
                    </a:extLst>
                  </p:cNvPr>
                  <p:cNvSpPr/>
                  <p:nvPr/>
                </p:nvSpPr>
                <p:spPr>
                  <a:xfrm>
                    <a:off x="10502900" y="4851400"/>
                    <a:ext cx="660400" cy="194449"/>
                  </a:xfrm>
                  <a:prstGeom prst="ellipse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7" name="矩形 56">
                    <a:extLst>
                      <a:ext uri="{FF2B5EF4-FFF2-40B4-BE49-F238E27FC236}">
                        <a16:creationId xmlns:a16="http://schemas.microsoft.com/office/drawing/2014/main" id="{FC952B87-8BCC-4B52-B53D-412811246017}"/>
                      </a:ext>
                    </a:extLst>
                  </p:cNvPr>
                  <p:cNvSpPr/>
                  <p:nvPr/>
                </p:nvSpPr>
                <p:spPr>
                  <a:xfrm>
                    <a:off x="10680700" y="3685459"/>
                    <a:ext cx="304800" cy="89587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8" name="矩形 57">
                    <a:extLst>
                      <a:ext uri="{FF2B5EF4-FFF2-40B4-BE49-F238E27FC236}">
                        <a16:creationId xmlns:a16="http://schemas.microsoft.com/office/drawing/2014/main" id="{2984ADE4-2D0C-493C-B737-7DA492108E4D}"/>
                      </a:ext>
                    </a:extLst>
                  </p:cNvPr>
                  <p:cNvSpPr/>
                  <p:nvPr/>
                </p:nvSpPr>
                <p:spPr>
                  <a:xfrm>
                    <a:off x="10631446" y="3928188"/>
                    <a:ext cx="406400" cy="111967"/>
                  </a:xfrm>
                  <a:prstGeom prst="rect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9" name="矩形 58">
                    <a:extLst>
                      <a:ext uri="{FF2B5EF4-FFF2-40B4-BE49-F238E27FC236}">
                        <a16:creationId xmlns:a16="http://schemas.microsoft.com/office/drawing/2014/main" id="{E2FC500E-65F8-4A62-BEA3-CB4D766DDD83}"/>
                      </a:ext>
                    </a:extLst>
                  </p:cNvPr>
                  <p:cNvSpPr/>
                  <p:nvPr/>
                </p:nvSpPr>
                <p:spPr>
                  <a:xfrm>
                    <a:off x="10634551" y="4239212"/>
                    <a:ext cx="406400" cy="111967"/>
                  </a:xfrm>
                  <a:prstGeom prst="rect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60" name="矩形 59">
                    <a:extLst>
                      <a:ext uri="{FF2B5EF4-FFF2-40B4-BE49-F238E27FC236}">
                        <a16:creationId xmlns:a16="http://schemas.microsoft.com/office/drawing/2014/main" id="{DEF2003C-1393-4ABD-8EB1-56AA344A9A38}"/>
                      </a:ext>
                    </a:extLst>
                  </p:cNvPr>
                  <p:cNvSpPr/>
                  <p:nvPr/>
                </p:nvSpPr>
                <p:spPr>
                  <a:xfrm>
                    <a:off x="10677595" y="3669449"/>
                    <a:ext cx="307905" cy="255738"/>
                  </a:xfrm>
                  <a:prstGeom prst="rect">
                    <a:avLst/>
                  </a:prstGeom>
                  <a:solidFill>
                    <a:srgbClr val="FF665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61" name="矩形 60">
                    <a:extLst>
                      <a:ext uri="{FF2B5EF4-FFF2-40B4-BE49-F238E27FC236}">
                        <a16:creationId xmlns:a16="http://schemas.microsoft.com/office/drawing/2014/main" id="{15F938D5-4198-4B53-AB3C-F386B8DA2D93}"/>
                      </a:ext>
                    </a:extLst>
                  </p:cNvPr>
                  <p:cNvSpPr/>
                  <p:nvPr/>
                </p:nvSpPr>
                <p:spPr>
                  <a:xfrm>
                    <a:off x="10677595" y="4354180"/>
                    <a:ext cx="307905" cy="227149"/>
                  </a:xfrm>
                  <a:prstGeom prst="rect">
                    <a:avLst/>
                  </a:prstGeom>
                  <a:solidFill>
                    <a:srgbClr val="92D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62" name="矩形 61">
                    <a:extLst>
                      <a:ext uri="{FF2B5EF4-FFF2-40B4-BE49-F238E27FC236}">
                        <a16:creationId xmlns:a16="http://schemas.microsoft.com/office/drawing/2014/main" id="{B2FF5B53-C6D9-4B2B-BD85-8408625963DC}"/>
                      </a:ext>
                    </a:extLst>
                  </p:cNvPr>
                  <p:cNvSpPr/>
                  <p:nvPr/>
                </p:nvSpPr>
                <p:spPr>
                  <a:xfrm>
                    <a:off x="10680700" y="4040029"/>
                    <a:ext cx="304800" cy="217785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rgbClr val="FFFF00"/>
                      </a:solidFill>
                    </a:endParaRPr>
                  </a:p>
                </p:txBody>
              </p:sp>
            </p:grpSp>
            <p:grpSp>
              <p:nvGrpSpPr>
                <p:cNvPr id="29" name="组合 28">
                  <a:extLst>
                    <a:ext uri="{FF2B5EF4-FFF2-40B4-BE49-F238E27FC236}">
                      <a16:creationId xmlns:a16="http://schemas.microsoft.com/office/drawing/2014/main" id="{6DD57EED-8DF0-4DB9-B9BA-574080C704F4}"/>
                    </a:ext>
                  </a:extLst>
                </p:cNvPr>
                <p:cNvGrpSpPr/>
                <p:nvPr/>
              </p:nvGrpSpPr>
              <p:grpSpPr>
                <a:xfrm>
                  <a:off x="5831921" y="1230334"/>
                  <a:ext cx="1330944" cy="2035264"/>
                  <a:chOff x="5293056" y="1700468"/>
                  <a:chExt cx="1642545" cy="2097795"/>
                </a:xfrm>
              </p:grpSpPr>
              <p:sp>
                <p:nvSpPr>
                  <p:cNvPr id="46" name="立方体 45">
                    <a:extLst>
                      <a:ext uri="{FF2B5EF4-FFF2-40B4-BE49-F238E27FC236}">
                        <a16:creationId xmlns:a16="http://schemas.microsoft.com/office/drawing/2014/main" id="{72693073-938B-47C4-9C0D-3C39964D69E3}"/>
                      </a:ext>
                    </a:extLst>
                  </p:cNvPr>
                  <p:cNvSpPr/>
                  <p:nvPr/>
                </p:nvSpPr>
                <p:spPr>
                  <a:xfrm>
                    <a:off x="5293056" y="1700468"/>
                    <a:ext cx="1642545" cy="2097795"/>
                  </a:xfrm>
                  <a:prstGeom prst="cube">
                    <a:avLst>
                      <a:gd name="adj" fmla="val 43557"/>
                    </a:avLst>
                  </a:prstGeom>
                  <a:solidFill>
                    <a:schemeClr val="bg1">
                      <a:lumMod val="50000"/>
                    </a:schemeClr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sp>
                <p:nvSpPr>
                  <p:cNvPr id="47" name="矩形 46">
                    <a:extLst>
                      <a:ext uri="{FF2B5EF4-FFF2-40B4-BE49-F238E27FC236}">
                        <a16:creationId xmlns:a16="http://schemas.microsoft.com/office/drawing/2014/main" id="{B8CC8DFD-D9AA-47F3-8EC9-D2D0BC2FA381}"/>
                      </a:ext>
                    </a:extLst>
                  </p:cNvPr>
                  <p:cNvSpPr/>
                  <p:nvPr/>
                </p:nvSpPr>
                <p:spPr>
                  <a:xfrm>
                    <a:off x="5444403" y="2566279"/>
                    <a:ext cx="657215" cy="16442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8" name="矩形 47">
                    <a:extLst>
                      <a:ext uri="{FF2B5EF4-FFF2-40B4-BE49-F238E27FC236}">
                        <a16:creationId xmlns:a16="http://schemas.microsoft.com/office/drawing/2014/main" id="{8399CA4B-1E77-4E56-8ED0-B069671D6EB6}"/>
                      </a:ext>
                    </a:extLst>
                  </p:cNvPr>
                  <p:cNvSpPr/>
                  <p:nvPr/>
                </p:nvSpPr>
                <p:spPr>
                  <a:xfrm>
                    <a:off x="5444401" y="3408101"/>
                    <a:ext cx="657213" cy="58999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9" name="矩形 48">
                    <a:extLst>
                      <a:ext uri="{FF2B5EF4-FFF2-40B4-BE49-F238E27FC236}">
                        <a16:creationId xmlns:a16="http://schemas.microsoft.com/office/drawing/2014/main" id="{6B2BFA2D-C41D-4395-B11F-3A1DC7443E8B}"/>
                      </a:ext>
                    </a:extLst>
                  </p:cNvPr>
                  <p:cNvSpPr/>
                  <p:nvPr/>
                </p:nvSpPr>
                <p:spPr>
                  <a:xfrm>
                    <a:off x="5444403" y="3541451"/>
                    <a:ext cx="657215" cy="58999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0" name="矩形 49">
                    <a:extLst>
                      <a:ext uri="{FF2B5EF4-FFF2-40B4-BE49-F238E27FC236}">
                        <a16:creationId xmlns:a16="http://schemas.microsoft.com/office/drawing/2014/main" id="{8DFB5359-E6C7-45B6-A9C0-A3B4AF86F4C2}"/>
                      </a:ext>
                    </a:extLst>
                  </p:cNvPr>
                  <p:cNvSpPr/>
                  <p:nvPr/>
                </p:nvSpPr>
                <p:spPr>
                  <a:xfrm>
                    <a:off x="5444403" y="3674801"/>
                    <a:ext cx="657215" cy="58999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1" name="矩形 50">
                    <a:extLst>
                      <a:ext uri="{FF2B5EF4-FFF2-40B4-BE49-F238E27FC236}">
                        <a16:creationId xmlns:a16="http://schemas.microsoft.com/office/drawing/2014/main" id="{22A2A40A-F3A3-4FA6-92F7-00CCE44A2BA6}"/>
                      </a:ext>
                    </a:extLst>
                  </p:cNvPr>
                  <p:cNvSpPr/>
                  <p:nvPr/>
                </p:nvSpPr>
                <p:spPr>
                  <a:xfrm>
                    <a:off x="5444403" y="2774249"/>
                    <a:ext cx="657215" cy="16442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2" name="矩形 51">
                    <a:extLst>
                      <a:ext uri="{FF2B5EF4-FFF2-40B4-BE49-F238E27FC236}">
                        <a16:creationId xmlns:a16="http://schemas.microsoft.com/office/drawing/2014/main" id="{96AB7170-1CED-4878-88F5-19B35A812339}"/>
                      </a:ext>
                    </a:extLst>
                  </p:cNvPr>
                  <p:cNvSpPr/>
                  <p:nvPr/>
                </p:nvSpPr>
                <p:spPr>
                  <a:xfrm>
                    <a:off x="5444403" y="2988307"/>
                    <a:ext cx="657215" cy="16442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3" name="椭圆 52">
                    <a:extLst>
                      <a:ext uri="{FF2B5EF4-FFF2-40B4-BE49-F238E27FC236}">
                        <a16:creationId xmlns:a16="http://schemas.microsoft.com/office/drawing/2014/main" id="{3FC61431-BD22-4DD1-A620-386EF64D0FCA}"/>
                      </a:ext>
                    </a:extLst>
                  </p:cNvPr>
                  <p:cNvSpPr/>
                  <p:nvPr/>
                </p:nvSpPr>
                <p:spPr>
                  <a:xfrm>
                    <a:off x="5676811" y="3190833"/>
                    <a:ext cx="158749" cy="164428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cxnSp>
              <p:nvCxnSpPr>
                <p:cNvPr id="30" name="直接连接符 29">
                  <a:extLst>
                    <a:ext uri="{FF2B5EF4-FFF2-40B4-BE49-F238E27FC236}">
                      <a16:creationId xmlns:a16="http://schemas.microsoft.com/office/drawing/2014/main" id="{875D57C2-B8FD-4C8F-AFB7-F7BB5DBD1FCF}"/>
                    </a:ext>
                  </a:extLst>
                </p:cNvPr>
                <p:cNvCxnSpPr>
                  <a:stCxn id="56" idx="2"/>
                  <a:endCxn id="46" idx="5"/>
                </p:cNvCxnSpPr>
                <p:nvPr/>
              </p:nvCxnSpPr>
              <p:spPr>
                <a:xfrm flipH="1">
                  <a:off x="7162858" y="1561168"/>
                  <a:ext cx="655803" cy="428619"/>
                </a:xfrm>
                <a:prstGeom prst="line">
                  <a:avLst/>
                </a:prstGeom>
                <a:ln w="19050">
                  <a:solidFill>
                    <a:srgbClr val="0070C0"/>
                  </a:solidFill>
                </a:ln>
              </p:spPr>
              <p:style>
                <a:lnRef idx="1">
                  <a:schemeClr val="accent5"/>
                </a:lnRef>
                <a:fillRef idx="0">
                  <a:schemeClr val="accent5"/>
                </a:fillRef>
                <a:effectRef idx="0">
                  <a:schemeClr val="accent5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直接连接符 30">
                  <a:extLst>
                    <a:ext uri="{FF2B5EF4-FFF2-40B4-BE49-F238E27FC236}">
                      <a16:creationId xmlns:a16="http://schemas.microsoft.com/office/drawing/2014/main" id="{A0F240D6-BAA2-4BBE-A52D-B022E844028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177194" y="2092861"/>
                  <a:ext cx="2290236" cy="0"/>
                </a:xfrm>
                <a:prstGeom prst="line">
                  <a:avLst/>
                </a:prstGeom>
                <a:ln w="19050">
                  <a:solidFill>
                    <a:srgbClr val="0070C0"/>
                  </a:solidFill>
                </a:ln>
              </p:spPr>
              <p:style>
                <a:lnRef idx="1">
                  <a:schemeClr val="accent5"/>
                </a:lnRef>
                <a:fillRef idx="0">
                  <a:schemeClr val="accent5"/>
                </a:fillRef>
                <a:effectRef idx="0">
                  <a:schemeClr val="accent5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直接连接符 31">
                  <a:extLst>
                    <a:ext uri="{FF2B5EF4-FFF2-40B4-BE49-F238E27FC236}">
                      <a16:creationId xmlns:a16="http://schemas.microsoft.com/office/drawing/2014/main" id="{D0BDF435-DAFF-490D-8F34-ECA314856A7C}"/>
                    </a:ext>
                  </a:extLst>
                </p:cNvPr>
                <p:cNvCxnSpPr/>
                <p:nvPr/>
              </p:nvCxnSpPr>
              <p:spPr>
                <a:xfrm>
                  <a:off x="7177194" y="2559548"/>
                  <a:ext cx="493606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直接连接符 32">
                  <a:extLst>
                    <a:ext uri="{FF2B5EF4-FFF2-40B4-BE49-F238E27FC236}">
                      <a16:creationId xmlns:a16="http://schemas.microsoft.com/office/drawing/2014/main" id="{255AA558-1399-4C73-BF61-65F20890AD0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562600" y="2559548"/>
                  <a:ext cx="2108202" cy="2205591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4" name="组合 33">
                  <a:extLst>
                    <a:ext uri="{FF2B5EF4-FFF2-40B4-BE49-F238E27FC236}">
                      <a16:creationId xmlns:a16="http://schemas.microsoft.com/office/drawing/2014/main" id="{EC30B306-5A94-49CB-8010-6D5AB2EDF6D1}"/>
                    </a:ext>
                  </a:extLst>
                </p:cNvPr>
                <p:cNvGrpSpPr/>
                <p:nvPr/>
              </p:nvGrpSpPr>
              <p:grpSpPr>
                <a:xfrm rot="1130137">
                  <a:off x="6011204" y="4697542"/>
                  <a:ext cx="620017" cy="353945"/>
                  <a:chOff x="6445516" y="4602650"/>
                  <a:chExt cx="620017" cy="353945"/>
                </a:xfrm>
              </p:grpSpPr>
              <p:sp>
                <p:nvSpPr>
                  <p:cNvPr id="44" name="立方体 43">
                    <a:extLst>
                      <a:ext uri="{FF2B5EF4-FFF2-40B4-BE49-F238E27FC236}">
                        <a16:creationId xmlns:a16="http://schemas.microsoft.com/office/drawing/2014/main" id="{0C26D99D-ECF0-44A1-9FF0-F7DD819CDE97}"/>
                      </a:ext>
                    </a:extLst>
                  </p:cNvPr>
                  <p:cNvSpPr/>
                  <p:nvPr/>
                </p:nvSpPr>
                <p:spPr>
                  <a:xfrm rot="1301951">
                    <a:off x="6445516" y="4602650"/>
                    <a:ext cx="508483" cy="299937"/>
                  </a:xfrm>
                  <a:prstGeom prst="cube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5" name="圆柱体 44">
                    <a:extLst>
                      <a:ext uri="{FF2B5EF4-FFF2-40B4-BE49-F238E27FC236}">
                        <a16:creationId xmlns:a16="http://schemas.microsoft.com/office/drawing/2014/main" id="{3C3972DA-3DCC-42C7-9240-E3099CC8E6AD}"/>
                      </a:ext>
                    </a:extLst>
                  </p:cNvPr>
                  <p:cNvSpPr/>
                  <p:nvPr/>
                </p:nvSpPr>
                <p:spPr>
                  <a:xfrm rot="6690973">
                    <a:off x="6873676" y="4764737"/>
                    <a:ext cx="187880" cy="195835"/>
                  </a:xfrm>
                  <a:prstGeom prst="can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35" name="组合 34">
                  <a:extLst>
                    <a:ext uri="{FF2B5EF4-FFF2-40B4-BE49-F238E27FC236}">
                      <a16:creationId xmlns:a16="http://schemas.microsoft.com/office/drawing/2014/main" id="{72CCFD50-AC6D-4F5E-9170-ED044C7D16B2}"/>
                    </a:ext>
                  </a:extLst>
                </p:cNvPr>
                <p:cNvGrpSpPr/>
                <p:nvPr/>
              </p:nvGrpSpPr>
              <p:grpSpPr>
                <a:xfrm rot="1358988">
                  <a:off x="6413059" y="4205929"/>
                  <a:ext cx="620017" cy="353946"/>
                  <a:chOff x="6377675" y="4606078"/>
                  <a:chExt cx="620017" cy="353946"/>
                </a:xfrm>
              </p:grpSpPr>
              <p:sp>
                <p:nvSpPr>
                  <p:cNvPr id="42" name="立方体 41">
                    <a:extLst>
                      <a:ext uri="{FF2B5EF4-FFF2-40B4-BE49-F238E27FC236}">
                        <a16:creationId xmlns:a16="http://schemas.microsoft.com/office/drawing/2014/main" id="{754E9287-0197-463C-8655-702FFE23E22C}"/>
                      </a:ext>
                    </a:extLst>
                  </p:cNvPr>
                  <p:cNvSpPr/>
                  <p:nvPr/>
                </p:nvSpPr>
                <p:spPr>
                  <a:xfrm rot="1301951">
                    <a:off x="6377675" y="4606078"/>
                    <a:ext cx="508483" cy="299937"/>
                  </a:xfrm>
                  <a:prstGeom prst="cube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3" name="圆柱体 42">
                    <a:extLst>
                      <a:ext uri="{FF2B5EF4-FFF2-40B4-BE49-F238E27FC236}">
                        <a16:creationId xmlns:a16="http://schemas.microsoft.com/office/drawing/2014/main" id="{B540A236-2409-4B24-A2EC-C34FB004CF65}"/>
                      </a:ext>
                    </a:extLst>
                  </p:cNvPr>
                  <p:cNvSpPr/>
                  <p:nvPr/>
                </p:nvSpPr>
                <p:spPr>
                  <a:xfrm rot="6690973">
                    <a:off x="6805835" y="4768166"/>
                    <a:ext cx="187880" cy="195835"/>
                  </a:xfrm>
                  <a:prstGeom prst="can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36" name="组合 35">
                  <a:extLst>
                    <a:ext uri="{FF2B5EF4-FFF2-40B4-BE49-F238E27FC236}">
                      <a16:creationId xmlns:a16="http://schemas.microsoft.com/office/drawing/2014/main" id="{88EAFB65-B3FE-4BFD-A887-3FAA3C3DD804}"/>
                    </a:ext>
                  </a:extLst>
                </p:cNvPr>
                <p:cNvGrpSpPr/>
                <p:nvPr/>
              </p:nvGrpSpPr>
              <p:grpSpPr>
                <a:xfrm rot="1416988">
                  <a:off x="6782865" y="3778687"/>
                  <a:ext cx="620017" cy="353946"/>
                  <a:chOff x="6360577" y="4613554"/>
                  <a:chExt cx="620017" cy="353946"/>
                </a:xfrm>
              </p:grpSpPr>
              <p:sp>
                <p:nvSpPr>
                  <p:cNvPr id="40" name="立方体 39">
                    <a:extLst>
                      <a:ext uri="{FF2B5EF4-FFF2-40B4-BE49-F238E27FC236}">
                        <a16:creationId xmlns:a16="http://schemas.microsoft.com/office/drawing/2014/main" id="{93D3B7D2-E5B3-4CBC-A71E-C902B232A4EE}"/>
                      </a:ext>
                    </a:extLst>
                  </p:cNvPr>
                  <p:cNvSpPr/>
                  <p:nvPr/>
                </p:nvSpPr>
                <p:spPr>
                  <a:xfrm rot="1301951">
                    <a:off x="6360577" y="4613554"/>
                    <a:ext cx="508483" cy="299937"/>
                  </a:xfrm>
                  <a:prstGeom prst="cube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1" name="圆柱体 40">
                    <a:extLst>
                      <a:ext uri="{FF2B5EF4-FFF2-40B4-BE49-F238E27FC236}">
                        <a16:creationId xmlns:a16="http://schemas.microsoft.com/office/drawing/2014/main" id="{2EFBFBB7-D010-4CFF-A43F-C966D2C006CF}"/>
                      </a:ext>
                    </a:extLst>
                  </p:cNvPr>
                  <p:cNvSpPr/>
                  <p:nvPr/>
                </p:nvSpPr>
                <p:spPr>
                  <a:xfrm rot="6690973">
                    <a:off x="6788737" y="4775642"/>
                    <a:ext cx="187880" cy="195835"/>
                  </a:xfrm>
                  <a:prstGeom prst="can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37" name="组合 36">
                  <a:extLst>
                    <a:ext uri="{FF2B5EF4-FFF2-40B4-BE49-F238E27FC236}">
                      <a16:creationId xmlns:a16="http://schemas.microsoft.com/office/drawing/2014/main" id="{D2AE1C6B-897D-4133-A4ED-D30EACDFA4F1}"/>
                    </a:ext>
                  </a:extLst>
                </p:cNvPr>
                <p:cNvGrpSpPr/>
                <p:nvPr/>
              </p:nvGrpSpPr>
              <p:grpSpPr>
                <a:xfrm rot="1484310">
                  <a:off x="7093186" y="3332524"/>
                  <a:ext cx="620017" cy="353946"/>
                  <a:chOff x="6280556" y="4640557"/>
                  <a:chExt cx="620017" cy="353946"/>
                </a:xfrm>
              </p:grpSpPr>
              <p:sp>
                <p:nvSpPr>
                  <p:cNvPr id="38" name="立方体 37">
                    <a:extLst>
                      <a:ext uri="{FF2B5EF4-FFF2-40B4-BE49-F238E27FC236}">
                        <a16:creationId xmlns:a16="http://schemas.microsoft.com/office/drawing/2014/main" id="{56D35E39-7C2D-4BA1-A7F2-0AB509B580DA}"/>
                      </a:ext>
                    </a:extLst>
                  </p:cNvPr>
                  <p:cNvSpPr/>
                  <p:nvPr/>
                </p:nvSpPr>
                <p:spPr>
                  <a:xfrm rot="1301951">
                    <a:off x="6280556" y="4640557"/>
                    <a:ext cx="508483" cy="299937"/>
                  </a:xfrm>
                  <a:prstGeom prst="cube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9" name="圆柱体 38">
                    <a:extLst>
                      <a:ext uri="{FF2B5EF4-FFF2-40B4-BE49-F238E27FC236}">
                        <a16:creationId xmlns:a16="http://schemas.microsoft.com/office/drawing/2014/main" id="{2B7B5D56-6564-4746-AF43-634730344497}"/>
                      </a:ext>
                    </a:extLst>
                  </p:cNvPr>
                  <p:cNvSpPr/>
                  <p:nvPr/>
                </p:nvSpPr>
                <p:spPr>
                  <a:xfrm rot="6690973">
                    <a:off x="6708716" y="4802645"/>
                    <a:ext cx="187880" cy="195835"/>
                  </a:xfrm>
                  <a:prstGeom prst="can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sp>
            <p:nvSpPr>
              <p:cNvPr id="19" name="立方体 18">
                <a:extLst>
                  <a:ext uri="{FF2B5EF4-FFF2-40B4-BE49-F238E27FC236}">
                    <a16:creationId xmlns:a16="http://schemas.microsoft.com/office/drawing/2014/main" id="{B11C0EDA-04E2-4EC2-B791-221C2B463DC3}"/>
                  </a:ext>
                </a:extLst>
              </p:cNvPr>
              <p:cNvSpPr/>
              <p:nvPr/>
            </p:nvSpPr>
            <p:spPr>
              <a:xfrm rot="19091835">
                <a:off x="6795332" y="4305716"/>
                <a:ext cx="544725" cy="397382"/>
              </a:xfrm>
              <a:prstGeom prst="cube">
                <a:avLst>
                  <a:gd name="adj" fmla="val 0"/>
                </a:avLst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cene3d>
                <a:camera prst="orthographicFront">
                  <a:rot lat="19907899" lon="2209017" rev="21338811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立方体 19">
                <a:extLst>
                  <a:ext uri="{FF2B5EF4-FFF2-40B4-BE49-F238E27FC236}">
                    <a16:creationId xmlns:a16="http://schemas.microsoft.com/office/drawing/2014/main" id="{EA414202-82D0-4CAA-AA94-72D16CD50B9F}"/>
                  </a:ext>
                </a:extLst>
              </p:cNvPr>
              <p:cNvSpPr/>
              <p:nvPr/>
            </p:nvSpPr>
            <p:spPr>
              <a:xfrm rot="19091835">
                <a:off x="7132833" y="3818937"/>
                <a:ext cx="544725" cy="397382"/>
              </a:xfrm>
              <a:prstGeom prst="cube">
                <a:avLst>
                  <a:gd name="adj" fmla="val 0"/>
                </a:avLst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cene3d>
                <a:camera prst="orthographicFront">
                  <a:rot lat="19907899" lon="2209017" rev="21338811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立方体 20">
                <a:extLst>
                  <a:ext uri="{FF2B5EF4-FFF2-40B4-BE49-F238E27FC236}">
                    <a16:creationId xmlns:a16="http://schemas.microsoft.com/office/drawing/2014/main" id="{290A18C5-9BB7-4B39-9EEA-C02BD740A4F6}"/>
                  </a:ext>
                </a:extLst>
              </p:cNvPr>
              <p:cNvSpPr/>
              <p:nvPr/>
            </p:nvSpPr>
            <p:spPr>
              <a:xfrm rot="19091835">
                <a:off x="6464374" y="4765882"/>
                <a:ext cx="544725" cy="397382"/>
              </a:xfrm>
              <a:prstGeom prst="cube">
                <a:avLst>
                  <a:gd name="adj" fmla="val 0"/>
                </a:avLst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cene3d>
                <a:camera prst="orthographicFront">
                  <a:rot lat="19907899" lon="2209017" rev="21338811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立方体 21">
                <a:extLst>
                  <a:ext uri="{FF2B5EF4-FFF2-40B4-BE49-F238E27FC236}">
                    <a16:creationId xmlns:a16="http://schemas.microsoft.com/office/drawing/2014/main" id="{50F119F8-BA01-4DBF-86AE-66DC4A8B63D8}"/>
                  </a:ext>
                </a:extLst>
              </p:cNvPr>
              <p:cNvSpPr/>
              <p:nvPr/>
            </p:nvSpPr>
            <p:spPr>
              <a:xfrm rot="19091835">
                <a:off x="6118104" y="5232575"/>
                <a:ext cx="544725" cy="397382"/>
              </a:xfrm>
              <a:prstGeom prst="cube">
                <a:avLst>
                  <a:gd name="adj" fmla="val 0"/>
                </a:avLst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cene3d>
                <a:camera prst="orthographicFront">
                  <a:rot lat="19907899" lon="2209017" rev="21338811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3" name="平行四边形 12">
              <a:extLst>
                <a:ext uri="{FF2B5EF4-FFF2-40B4-BE49-F238E27FC236}">
                  <a16:creationId xmlns:a16="http://schemas.microsoft.com/office/drawing/2014/main" id="{3BAD9849-8DBB-4733-A394-5C9379B40FAF}"/>
                </a:ext>
              </a:extLst>
            </p:cNvPr>
            <p:cNvSpPr/>
            <p:nvPr/>
          </p:nvSpPr>
          <p:spPr>
            <a:xfrm>
              <a:off x="6802061" y="4345670"/>
              <a:ext cx="4915161" cy="1754507"/>
            </a:xfrm>
            <a:prstGeom prst="parallelogram">
              <a:avLst>
                <a:gd name="adj" fmla="val 63002"/>
              </a:avLst>
            </a:prstGeom>
            <a:solidFill>
              <a:srgbClr val="85D4F3">
                <a:alpha val="5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4" name="等腰三角形 13">
              <a:extLst>
                <a:ext uri="{FF2B5EF4-FFF2-40B4-BE49-F238E27FC236}">
                  <a16:creationId xmlns:a16="http://schemas.microsoft.com/office/drawing/2014/main" id="{05A27B65-BF24-4D43-BD40-A90DEA3A84C5}"/>
                </a:ext>
              </a:extLst>
            </p:cNvPr>
            <p:cNvSpPr/>
            <p:nvPr/>
          </p:nvSpPr>
          <p:spPr>
            <a:xfrm rot="18826933">
              <a:off x="6388942" y="5434450"/>
              <a:ext cx="798338" cy="747473"/>
            </a:xfrm>
            <a:prstGeom prst="triangle">
              <a:avLst>
                <a:gd name="adj" fmla="val 42248"/>
              </a:avLst>
            </a:prstGeom>
            <a:solidFill>
              <a:schemeClr val="accent1">
                <a:alpha val="55000"/>
              </a:schemeClr>
            </a:solidFill>
            <a:ln>
              <a:noFill/>
            </a:ln>
            <a:scene3d>
              <a:camera prst="orthographicFront">
                <a:rot lat="2389038" lon="20009038" rev="21349034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等腰三角形 14">
              <a:extLst>
                <a:ext uri="{FF2B5EF4-FFF2-40B4-BE49-F238E27FC236}">
                  <a16:creationId xmlns:a16="http://schemas.microsoft.com/office/drawing/2014/main" id="{5F9DF8B6-6EC1-4298-A9A9-07AC5CF566BF}"/>
                </a:ext>
              </a:extLst>
            </p:cNvPr>
            <p:cNvSpPr/>
            <p:nvPr/>
          </p:nvSpPr>
          <p:spPr>
            <a:xfrm rot="18826933">
              <a:off x="6703816" y="4937125"/>
              <a:ext cx="798338" cy="747473"/>
            </a:xfrm>
            <a:prstGeom prst="triangle">
              <a:avLst>
                <a:gd name="adj" fmla="val 42248"/>
              </a:avLst>
            </a:prstGeom>
            <a:solidFill>
              <a:schemeClr val="accent1">
                <a:alpha val="55000"/>
              </a:schemeClr>
            </a:solidFill>
            <a:ln>
              <a:noFill/>
            </a:ln>
            <a:scene3d>
              <a:camera prst="orthographicFront">
                <a:rot lat="2389038" lon="20009038" rev="21349034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等腰三角形 15">
              <a:extLst>
                <a:ext uri="{FF2B5EF4-FFF2-40B4-BE49-F238E27FC236}">
                  <a16:creationId xmlns:a16="http://schemas.microsoft.com/office/drawing/2014/main" id="{FF866BDD-6EC8-4E64-A0D3-F279CBF0BC32}"/>
                </a:ext>
              </a:extLst>
            </p:cNvPr>
            <p:cNvSpPr/>
            <p:nvPr/>
          </p:nvSpPr>
          <p:spPr>
            <a:xfrm rot="18826933">
              <a:off x="7054290" y="4434073"/>
              <a:ext cx="798338" cy="747474"/>
            </a:xfrm>
            <a:prstGeom prst="triangle">
              <a:avLst>
                <a:gd name="adj" fmla="val 42248"/>
              </a:avLst>
            </a:prstGeom>
            <a:solidFill>
              <a:schemeClr val="accent1">
                <a:alpha val="55000"/>
              </a:schemeClr>
            </a:solidFill>
            <a:ln>
              <a:noFill/>
            </a:ln>
            <a:scene3d>
              <a:camera prst="orthographicFront">
                <a:rot lat="2389038" lon="20009038" rev="21349034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等腰三角形 16">
              <a:extLst>
                <a:ext uri="{FF2B5EF4-FFF2-40B4-BE49-F238E27FC236}">
                  <a16:creationId xmlns:a16="http://schemas.microsoft.com/office/drawing/2014/main" id="{04D5A81E-F49A-45B4-A643-081B1AEA2490}"/>
                </a:ext>
              </a:extLst>
            </p:cNvPr>
            <p:cNvSpPr/>
            <p:nvPr/>
          </p:nvSpPr>
          <p:spPr>
            <a:xfrm rot="18826933">
              <a:off x="7398163" y="3924611"/>
              <a:ext cx="798338" cy="747473"/>
            </a:xfrm>
            <a:prstGeom prst="triangle">
              <a:avLst>
                <a:gd name="adj" fmla="val 42248"/>
              </a:avLst>
            </a:prstGeom>
            <a:solidFill>
              <a:schemeClr val="accent1">
                <a:alpha val="55000"/>
              </a:schemeClr>
            </a:solidFill>
            <a:ln>
              <a:noFill/>
            </a:ln>
            <a:scene3d>
              <a:camera prst="orthographicFront">
                <a:rot lat="2389038" lon="20009038" rev="21349034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88878433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rtlCol="0">
            <a:normAutofit fontScale="90000"/>
          </a:bodyPr>
          <a:lstStyle/>
          <a:p>
            <a:pPr lvl="0" algn="l">
              <a:buClrTx/>
              <a:buSzTx/>
              <a:buFontTx/>
            </a:pPr>
            <a:r>
              <a:rPr lang="zh-CN" altLang="en-US" dirty="0">
                <a:solidFill>
                  <a:srgbClr val="006DB2"/>
                </a:solidFill>
                <a:latin typeface="+mn-ea"/>
                <a:ea typeface="+mn-ea"/>
                <a:cs typeface="+mn-ea"/>
                <a:sym typeface="+mn-ea"/>
              </a:rPr>
              <a:t>市场突破</a:t>
            </a:r>
            <a:r>
              <a:rPr lang="en-US" altLang="zh-CN" dirty="0">
                <a:solidFill>
                  <a:srgbClr val="006DB2"/>
                </a:solidFill>
                <a:latin typeface="+mn-ea"/>
                <a:ea typeface="+mn-ea"/>
                <a:cs typeface="+mn-ea"/>
                <a:sym typeface="+mn-ea"/>
              </a:rPr>
              <a:t>—</a:t>
            </a:r>
            <a:r>
              <a:rPr lang="zh-CN" altLang="en-US" dirty="0">
                <a:solidFill>
                  <a:srgbClr val="006DB2"/>
                </a:solidFill>
                <a:latin typeface="+mn-ea"/>
                <a:ea typeface="+mn-ea"/>
                <a:cs typeface="+mn-ea"/>
                <a:sym typeface="+mn-ea"/>
              </a:rPr>
              <a:t>液晶面板</a:t>
            </a:r>
            <a:r>
              <a:rPr lang="en-US" altLang="zh-CN" dirty="0">
                <a:solidFill>
                  <a:srgbClr val="006DB2"/>
                </a:solidFill>
                <a:latin typeface="+mn-ea"/>
                <a:ea typeface="+mn-ea"/>
                <a:cs typeface="+mn-ea"/>
                <a:sym typeface="+mn-ea"/>
              </a:rPr>
              <a:t>AI</a:t>
            </a:r>
            <a:r>
              <a:rPr lang="zh-CN" altLang="en-US" dirty="0">
                <a:solidFill>
                  <a:srgbClr val="006DB2"/>
                </a:solidFill>
                <a:latin typeface="+mn-ea"/>
                <a:ea typeface="+mn-ea"/>
                <a:cs typeface="+mn-ea"/>
                <a:sym typeface="+mn-ea"/>
              </a:rPr>
              <a:t>寻边检测项目方案组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F721234D-8D76-4C07-A23A-A9E64EA73882}"/>
              </a:ext>
            </a:extLst>
          </p:cNvPr>
          <p:cNvGrpSpPr/>
          <p:nvPr/>
        </p:nvGrpSpPr>
        <p:grpSpPr>
          <a:xfrm>
            <a:off x="479505" y="920331"/>
            <a:ext cx="11289708" cy="3181340"/>
            <a:chOff x="479505" y="700412"/>
            <a:chExt cx="11289708" cy="2436679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0AEBCAE1-45AA-49FD-9456-D1D5996800B9}"/>
                </a:ext>
              </a:extLst>
            </p:cNvPr>
            <p:cNvSpPr txBox="1"/>
            <p:nvPr/>
          </p:nvSpPr>
          <p:spPr>
            <a:xfrm>
              <a:off x="479505" y="715161"/>
              <a:ext cx="11289708" cy="24219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  <a:spcBef>
                  <a:spcPts val="600"/>
                </a:spcBef>
              </a:pPr>
              <a:endParaRPr lang="en-US" altLang="zh-CN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>
                <a:lnSpc>
                  <a:spcPct val="130000"/>
                </a:lnSpc>
                <a:spcBef>
                  <a:spcPts val="600"/>
                </a:spcBef>
              </a:pPr>
              <a:endParaRPr lang="en-US" altLang="zh-CN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>
                <a:lnSpc>
                  <a:spcPct val="130000"/>
                </a:lnSpc>
                <a:spcBef>
                  <a:spcPts val="600"/>
                </a:spcBef>
              </a:pPr>
              <a:endParaRPr lang="en-US" altLang="zh-CN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>
                <a:lnSpc>
                  <a:spcPct val="130000"/>
                </a:lnSpc>
                <a:spcBef>
                  <a:spcPts val="600"/>
                </a:spcBef>
              </a:pPr>
              <a:endParaRPr lang="en-US" altLang="zh-CN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>
                <a:lnSpc>
                  <a:spcPct val="130000"/>
                </a:lnSpc>
                <a:spcBef>
                  <a:spcPts val="600"/>
                </a:spcBef>
              </a:pPr>
              <a:endParaRPr lang="en-US" altLang="zh-CN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>
                <a:lnSpc>
                  <a:spcPct val="130000"/>
                </a:lnSpc>
                <a:spcBef>
                  <a:spcPts val="600"/>
                </a:spcBef>
              </a:pPr>
              <a:endParaRPr lang="en-US" altLang="zh-CN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>
                <a:lnSpc>
                  <a:spcPct val="130000"/>
                </a:lnSpc>
                <a:spcBef>
                  <a:spcPts val="600"/>
                </a:spcBef>
              </a:pPr>
              <a:endParaRPr lang="en-US" altLang="zh-CN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>
                <a:lnSpc>
                  <a:spcPct val="130000"/>
                </a:lnSpc>
                <a:spcBef>
                  <a:spcPts val="600"/>
                </a:spcBef>
              </a:pPr>
              <a:endParaRPr lang="en-US" altLang="zh-CN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>
                <a:lnSpc>
                  <a:spcPct val="130000"/>
                </a:lnSpc>
                <a:spcBef>
                  <a:spcPts val="600"/>
                </a:spcBef>
              </a:pPr>
              <a:endParaRPr lang="en-US" altLang="zh-CN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>
                <a:lnSpc>
                  <a:spcPct val="130000"/>
                </a:lnSpc>
                <a:spcBef>
                  <a:spcPts val="600"/>
                </a:spcBef>
              </a:pPr>
              <a:r>
                <a:rPr lang="zh-CN" altLang="en-US" sz="1200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成熟的寻边检测解决方案</a:t>
              </a:r>
              <a:r>
                <a:rPr lang="en-US" altLang="zh-CN" sz="1200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(</a:t>
              </a:r>
              <a:r>
                <a:rPr lang="zh-CN" altLang="en-US" sz="1200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软硬</a:t>
              </a:r>
              <a:r>
                <a:rPr lang="en-US" altLang="zh-CN" sz="1200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)</a:t>
              </a:r>
              <a:endParaRPr lang="zh-CN" altLang="en-US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934BC4BE-B4CA-4F2B-A884-E146211941BA}"/>
                </a:ext>
              </a:extLst>
            </p:cNvPr>
            <p:cNvSpPr/>
            <p:nvPr/>
          </p:nvSpPr>
          <p:spPr>
            <a:xfrm>
              <a:off x="479506" y="700412"/>
              <a:ext cx="1983473" cy="33107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txBody>
            <a:bodyPr wrap="square" rtlCol="0" anchor="ctr">
              <a:noAutofit/>
            </a:bodyPr>
            <a:lstStyle/>
            <a:p>
              <a:pPr algn="l"/>
              <a:r>
                <a:rPr lang="zh-CN" altLang="en-US" sz="2000" dirty="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  <a:sym typeface="Arial" panose="020B0604020202020204" pitchFamily="34" charset="0"/>
                </a:rPr>
                <a:t>项目内容与成果</a:t>
              </a: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AF11A775-5357-43A6-B353-B9FAAB8E155F}"/>
              </a:ext>
            </a:extLst>
          </p:cNvPr>
          <p:cNvGrpSpPr/>
          <p:nvPr/>
        </p:nvGrpSpPr>
        <p:grpSpPr>
          <a:xfrm>
            <a:off x="479504" y="4527946"/>
            <a:ext cx="11009110" cy="1577035"/>
            <a:chOff x="479505" y="4462990"/>
            <a:chExt cx="11009110" cy="1577035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B6A77415-EFAC-427B-ACE2-8FDD2EB979BE}"/>
                </a:ext>
              </a:extLst>
            </p:cNvPr>
            <p:cNvSpPr txBox="1"/>
            <p:nvPr/>
          </p:nvSpPr>
          <p:spPr>
            <a:xfrm>
              <a:off x="479505" y="4462990"/>
              <a:ext cx="11009110" cy="15770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  <a:spcBef>
                  <a:spcPts val="600"/>
                </a:spcBef>
              </a:pPr>
              <a:endParaRPr lang="en-US" altLang="zh-CN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>
                <a:lnSpc>
                  <a:spcPct val="130000"/>
                </a:lnSpc>
                <a:spcBef>
                  <a:spcPts val="600"/>
                </a:spcBef>
              </a:pPr>
              <a:endParaRPr lang="en-US" altLang="zh-CN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>
                <a:lnSpc>
                  <a:spcPct val="130000"/>
                </a:lnSpc>
                <a:spcBef>
                  <a:spcPts val="600"/>
                </a:spcBef>
              </a:pPr>
              <a:r>
                <a:rPr lang="zh-CN" altLang="en-US" sz="1200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商务端</a:t>
              </a:r>
              <a:r>
                <a:rPr lang="en-US" altLang="zh-CN" sz="1200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:</a:t>
              </a:r>
              <a:r>
                <a:rPr lang="zh-CN" altLang="en-US" sz="1200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雷朋、王律、武彦林、曾珂</a:t>
              </a:r>
              <a:endParaRPr lang="en-US" altLang="zh-CN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>
                <a:lnSpc>
                  <a:spcPct val="130000"/>
                </a:lnSpc>
                <a:spcBef>
                  <a:spcPts val="600"/>
                </a:spcBef>
              </a:pPr>
              <a:r>
                <a:rPr lang="zh-CN" altLang="en-US" sz="1200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算法、软件</a:t>
              </a:r>
              <a:r>
                <a:rPr lang="en-US" altLang="zh-CN" sz="1200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:</a:t>
              </a:r>
              <a:r>
                <a:rPr lang="zh-CN" altLang="en-US" sz="1200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王远、莫宇、周震东、何水源、马海洋、王超</a:t>
              </a:r>
              <a:endParaRPr lang="en-US" altLang="zh-CN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>
                <a:lnSpc>
                  <a:spcPct val="130000"/>
                </a:lnSpc>
                <a:spcBef>
                  <a:spcPts val="600"/>
                </a:spcBef>
              </a:pPr>
              <a:r>
                <a:rPr lang="en-US" altLang="zh-CN" sz="1200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PM</a:t>
              </a:r>
              <a:r>
                <a:rPr lang="zh-CN" altLang="en-US" sz="1200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、</a:t>
              </a:r>
              <a:r>
                <a:rPr lang="en-US" altLang="zh-CN" sz="1200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FAE</a:t>
              </a:r>
              <a:r>
                <a:rPr lang="zh-CN" altLang="en-US" sz="1200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：汪远、林力、汪桃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5D7729DF-84CE-4F6E-B5D4-DD9C6357DE4E}"/>
                </a:ext>
              </a:extLst>
            </p:cNvPr>
            <p:cNvSpPr/>
            <p:nvPr/>
          </p:nvSpPr>
          <p:spPr>
            <a:xfrm>
              <a:off x="479505" y="4628670"/>
              <a:ext cx="1983475" cy="410633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txBody>
            <a:bodyPr wrap="square" rtlCol="0" anchor="ctr">
              <a:noAutofit/>
            </a:bodyPr>
            <a:lstStyle/>
            <a:p>
              <a:pPr algn="l"/>
              <a:r>
                <a:rPr lang="zh-CN" altLang="en-US" sz="2000" dirty="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  <a:sym typeface="Arial" panose="020B0604020202020204" pitchFamily="34" charset="0"/>
                </a:rPr>
                <a:t>团队成员</a:t>
              </a:r>
            </a:p>
          </p:txBody>
        </p:sp>
      </p:grp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8136EB70-2A6D-454D-B807-C4183B491BB7}"/>
              </a:ext>
            </a:extLst>
          </p:cNvPr>
          <p:cNvGrpSpPr/>
          <p:nvPr/>
        </p:nvGrpSpPr>
        <p:grpSpPr>
          <a:xfrm>
            <a:off x="599722" y="1695630"/>
            <a:ext cx="2720962" cy="1836326"/>
            <a:chOff x="4965924" y="139273"/>
            <a:chExt cx="8941531" cy="6068083"/>
          </a:xfrm>
        </p:grpSpPr>
        <p:grpSp>
          <p:nvGrpSpPr>
            <p:cNvPr id="69" name="组合 68">
              <a:extLst>
                <a:ext uri="{FF2B5EF4-FFF2-40B4-BE49-F238E27FC236}">
                  <a16:creationId xmlns:a16="http://schemas.microsoft.com/office/drawing/2014/main" id="{93B46D66-CABB-46DF-8F70-45D4D06497F5}"/>
                </a:ext>
              </a:extLst>
            </p:cNvPr>
            <p:cNvGrpSpPr/>
            <p:nvPr/>
          </p:nvGrpSpPr>
          <p:grpSpPr>
            <a:xfrm>
              <a:off x="4965924" y="139273"/>
              <a:ext cx="8941531" cy="5490684"/>
              <a:chOff x="4965924" y="139273"/>
              <a:chExt cx="8941531" cy="5490684"/>
            </a:xfrm>
          </p:grpSpPr>
          <p:grpSp>
            <p:nvGrpSpPr>
              <p:cNvPr id="75" name="组合 74">
                <a:extLst>
                  <a:ext uri="{FF2B5EF4-FFF2-40B4-BE49-F238E27FC236}">
                    <a16:creationId xmlns:a16="http://schemas.microsoft.com/office/drawing/2014/main" id="{05C8E55D-6E0D-4D30-B2A7-AB7087D8D390}"/>
                  </a:ext>
                </a:extLst>
              </p:cNvPr>
              <p:cNvGrpSpPr/>
              <p:nvPr/>
            </p:nvGrpSpPr>
            <p:grpSpPr>
              <a:xfrm>
                <a:off x="4965924" y="139273"/>
                <a:ext cx="8941531" cy="4921043"/>
                <a:chOff x="5562600" y="130444"/>
                <a:chExt cx="8941531" cy="4921043"/>
              </a:xfrm>
            </p:grpSpPr>
            <p:cxnSp>
              <p:nvCxnSpPr>
                <p:cNvPr id="80" name="直接连接符 79">
                  <a:extLst>
                    <a:ext uri="{FF2B5EF4-FFF2-40B4-BE49-F238E27FC236}">
                      <a16:creationId xmlns:a16="http://schemas.microsoft.com/office/drawing/2014/main" id="{A4A3EEC2-3F55-4696-8D41-49D9D242830D}"/>
                    </a:ext>
                  </a:extLst>
                </p:cNvPr>
                <p:cNvCxnSpPr/>
                <p:nvPr/>
              </p:nvCxnSpPr>
              <p:spPr>
                <a:xfrm>
                  <a:off x="5562600" y="4753293"/>
                  <a:ext cx="493606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直接连接符 80">
                  <a:extLst>
                    <a:ext uri="{FF2B5EF4-FFF2-40B4-BE49-F238E27FC236}">
                      <a16:creationId xmlns:a16="http://schemas.microsoft.com/office/drawing/2014/main" id="{CCF6FE37-B7F6-422A-9E22-2B63DE995EA5}"/>
                    </a:ext>
                  </a:extLst>
                </p:cNvPr>
                <p:cNvCxnSpPr/>
                <p:nvPr/>
              </p:nvCxnSpPr>
              <p:spPr>
                <a:xfrm>
                  <a:off x="6019739" y="4280179"/>
                  <a:ext cx="493606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直接连接符 81">
                  <a:extLst>
                    <a:ext uri="{FF2B5EF4-FFF2-40B4-BE49-F238E27FC236}">
                      <a16:creationId xmlns:a16="http://schemas.microsoft.com/office/drawing/2014/main" id="{165ACA46-F774-4962-8253-DADE777BB02A}"/>
                    </a:ext>
                  </a:extLst>
                </p:cNvPr>
                <p:cNvCxnSpPr/>
                <p:nvPr/>
              </p:nvCxnSpPr>
              <p:spPr>
                <a:xfrm>
                  <a:off x="6450105" y="3837270"/>
                  <a:ext cx="493606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直接连接符 82">
                  <a:extLst>
                    <a:ext uri="{FF2B5EF4-FFF2-40B4-BE49-F238E27FC236}">
                      <a16:creationId xmlns:a16="http://schemas.microsoft.com/office/drawing/2014/main" id="{C5CA9B68-9FD5-4342-97B8-C06E217E80B1}"/>
                    </a:ext>
                  </a:extLst>
                </p:cNvPr>
                <p:cNvCxnSpPr/>
                <p:nvPr/>
              </p:nvCxnSpPr>
              <p:spPr>
                <a:xfrm>
                  <a:off x="6897021" y="3367370"/>
                  <a:ext cx="493606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84" name="组合 83">
                  <a:extLst>
                    <a:ext uri="{FF2B5EF4-FFF2-40B4-BE49-F238E27FC236}">
                      <a16:creationId xmlns:a16="http://schemas.microsoft.com/office/drawing/2014/main" id="{4593F303-D68C-4E96-9D8D-87F7BD36C4B3}"/>
                    </a:ext>
                  </a:extLst>
                </p:cNvPr>
                <p:cNvGrpSpPr/>
                <p:nvPr/>
              </p:nvGrpSpPr>
              <p:grpSpPr>
                <a:xfrm>
                  <a:off x="6961610" y="1504907"/>
                  <a:ext cx="7542521" cy="1689325"/>
                  <a:chOff x="4217438" y="1353494"/>
                  <a:chExt cx="10039738" cy="2825751"/>
                </a:xfrm>
              </p:grpSpPr>
              <p:sp>
                <p:nvSpPr>
                  <p:cNvPr id="120" name="立方体 119">
                    <a:extLst>
                      <a:ext uri="{FF2B5EF4-FFF2-40B4-BE49-F238E27FC236}">
                        <a16:creationId xmlns:a16="http://schemas.microsoft.com/office/drawing/2014/main" id="{44063EDE-4986-4584-83A0-3E71BC1559C9}"/>
                      </a:ext>
                    </a:extLst>
                  </p:cNvPr>
                  <p:cNvSpPr/>
                  <p:nvPr/>
                </p:nvSpPr>
                <p:spPr>
                  <a:xfrm>
                    <a:off x="4217438" y="1353494"/>
                    <a:ext cx="10039738" cy="2199992"/>
                  </a:xfrm>
                  <a:prstGeom prst="cube">
                    <a:avLst>
                      <a:gd name="adj" fmla="val 9849"/>
                    </a:avLst>
                  </a:prstGeom>
                  <a:solidFill>
                    <a:schemeClr val="bg1">
                      <a:lumMod val="50000"/>
                    </a:schemeClr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  <a:scene3d>
                    <a:camera prst="orthographicFront">
                      <a:rot lat="243718" lon="4202814" rev="15331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grpSp>
                <p:nvGrpSpPr>
                  <p:cNvPr id="121" name="组合 120">
                    <a:extLst>
                      <a:ext uri="{FF2B5EF4-FFF2-40B4-BE49-F238E27FC236}">
                        <a16:creationId xmlns:a16="http://schemas.microsoft.com/office/drawing/2014/main" id="{5D979322-6D8C-4BA0-8173-58A19BC595FF}"/>
                      </a:ext>
                    </a:extLst>
                  </p:cNvPr>
                  <p:cNvGrpSpPr/>
                  <p:nvPr/>
                </p:nvGrpSpPr>
                <p:grpSpPr>
                  <a:xfrm>
                    <a:off x="4754483" y="1643925"/>
                    <a:ext cx="8884823" cy="2535320"/>
                    <a:chOff x="4754483" y="1643925"/>
                    <a:chExt cx="8884823" cy="2535320"/>
                  </a:xfrm>
                </p:grpSpPr>
                <p:sp>
                  <p:nvSpPr>
                    <p:cNvPr id="122" name="矩形 121">
                      <a:extLst>
                        <a:ext uri="{FF2B5EF4-FFF2-40B4-BE49-F238E27FC236}">
                          <a16:creationId xmlns:a16="http://schemas.microsoft.com/office/drawing/2014/main" id="{429AF106-59F1-4D7B-85C8-2A4AFBD1B49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733455" y="3341874"/>
                      <a:ext cx="522514" cy="681564"/>
                    </a:xfrm>
                    <a:prstGeom prst="rect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  <a:ln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pic>
                  <p:nvPicPr>
                    <p:cNvPr id="123" name="图片 122">
                      <a:extLst>
                        <a:ext uri="{FF2B5EF4-FFF2-40B4-BE49-F238E27FC236}">
                          <a16:creationId xmlns:a16="http://schemas.microsoft.com/office/drawing/2014/main" id="{2C79E17E-4239-4838-B660-4D6BA40A936A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/>
                    <a:stretch>
                      <a:fillRect/>
                    </a:stretch>
                  </p:blipFill>
                  <p:spPr>
                    <a:xfrm>
                      <a:off x="4754483" y="1643925"/>
                      <a:ext cx="8884823" cy="1828675"/>
                    </a:xfrm>
                    <a:prstGeom prst="rect">
                      <a:avLst/>
                    </a:prstGeom>
                    <a:scene3d>
                      <a:camera prst="orthographicFront">
                        <a:rot lat="246000" lon="4200000" rev="18000"/>
                      </a:camera>
                      <a:lightRig rig="threePt" dir="t"/>
                    </a:scene3d>
                  </p:spPr>
                </p:pic>
                <p:sp>
                  <p:nvSpPr>
                    <p:cNvPr id="124" name="立方体 123">
                      <a:extLst>
                        <a:ext uri="{FF2B5EF4-FFF2-40B4-BE49-F238E27FC236}">
                          <a16:creationId xmlns:a16="http://schemas.microsoft.com/office/drawing/2014/main" id="{54A8796A-E9ED-49E1-9BD9-3BCE2AB0208D}"/>
                        </a:ext>
                      </a:extLst>
                    </p:cNvPr>
                    <p:cNvSpPr/>
                    <p:nvPr/>
                  </p:nvSpPr>
                  <p:spPr>
                    <a:xfrm rot="654931">
                      <a:off x="7056371" y="3890323"/>
                      <a:ext cx="3926360" cy="288922"/>
                    </a:xfrm>
                    <a:prstGeom prst="cube">
                      <a:avLst>
                        <a:gd name="adj" fmla="val 65954"/>
                      </a:avLst>
                    </a:prstGeom>
                    <a:solidFill>
                      <a:schemeClr val="bg1">
                        <a:lumMod val="50000"/>
                      </a:schemeClr>
                    </a:solidFill>
                    <a:ln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</p:grpSp>
            <p:grpSp>
              <p:nvGrpSpPr>
                <p:cNvPr id="85" name="组合 84">
                  <a:extLst>
                    <a:ext uri="{FF2B5EF4-FFF2-40B4-BE49-F238E27FC236}">
                      <a16:creationId xmlns:a16="http://schemas.microsoft.com/office/drawing/2014/main" id="{A1C5BDCB-25DC-41B3-B9B6-A0A92238D831}"/>
                    </a:ext>
                  </a:extLst>
                </p:cNvPr>
                <p:cNvGrpSpPr/>
                <p:nvPr/>
              </p:nvGrpSpPr>
              <p:grpSpPr>
                <a:xfrm>
                  <a:off x="7818662" y="130444"/>
                  <a:ext cx="660400" cy="1527949"/>
                  <a:chOff x="10502900" y="3517900"/>
                  <a:chExt cx="660400" cy="1527949"/>
                </a:xfrm>
              </p:grpSpPr>
              <p:sp>
                <p:nvSpPr>
                  <p:cNvPr id="111" name="矩形: 圆角 110">
                    <a:extLst>
                      <a:ext uri="{FF2B5EF4-FFF2-40B4-BE49-F238E27FC236}">
                        <a16:creationId xmlns:a16="http://schemas.microsoft.com/office/drawing/2014/main" id="{21CE7BC1-D253-4CFA-8ED5-768B395FE34D}"/>
                      </a:ext>
                    </a:extLst>
                  </p:cNvPr>
                  <p:cNvSpPr/>
                  <p:nvPr/>
                </p:nvSpPr>
                <p:spPr>
                  <a:xfrm>
                    <a:off x="10631446" y="3517900"/>
                    <a:ext cx="406400" cy="1185257"/>
                  </a:xfrm>
                  <a:prstGeom prst="roundRect">
                    <a:avLst>
                      <a:gd name="adj" fmla="val 44792"/>
                    </a:avLst>
                  </a:prstGeom>
                  <a:solidFill>
                    <a:schemeClr val="bg1">
                      <a:lumMod val="50000"/>
                    </a:schemeClr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12" name="矩形 111">
                    <a:extLst>
                      <a:ext uri="{FF2B5EF4-FFF2-40B4-BE49-F238E27FC236}">
                        <a16:creationId xmlns:a16="http://schemas.microsoft.com/office/drawing/2014/main" id="{FFB37724-FA66-4B96-96F2-DAD77B9519B5}"/>
                      </a:ext>
                    </a:extLst>
                  </p:cNvPr>
                  <p:cNvSpPr/>
                  <p:nvPr/>
                </p:nvSpPr>
                <p:spPr>
                  <a:xfrm>
                    <a:off x="10783846" y="4525357"/>
                    <a:ext cx="101600" cy="355600"/>
                  </a:xfrm>
                  <a:prstGeom prst="rect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13" name="椭圆 112">
                    <a:extLst>
                      <a:ext uri="{FF2B5EF4-FFF2-40B4-BE49-F238E27FC236}">
                        <a16:creationId xmlns:a16="http://schemas.microsoft.com/office/drawing/2014/main" id="{7CA7249A-8580-48F2-A4F0-104D75B021F2}"/>
                      </a:ext>
                    </a:extLst>
                  </p:cNvPr>
                  <p:cNvSpPr/>
                  <p:nvPr/>
                </p:nvSpPr>
                <p:spPr>
                  <a:xfrm>
                    <a:off x="10502900" y="4851400"/>
                    <a:ext cx="660400" cy="194449"/>
                  </a:xfrm>
                  <a:prstGeom prst="ellipse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14" name="矩形 113">
                    <a:extLst>
                      <a:ext uri="{FF2B5EF4-FFF2-40B4-BE49-F238E27FC236}">
                        <a16:creationId xmlns:a16="http://schemas.microsoft.com/office/drawing/2014/main" id="{E4D2FC51-917A-4119-8F2A-ECC39DBC0EA9}"/>
                      </a:ext>
                    </a:extLst>
                  </p:cNvPr>
                  <p:cNvSpPr/>
                  <p:nvPr/>
                </p:nvSpPr>
                <p:spPr>
                  <a:xfrm>
                    <a:off x="10680700" y="3685459"/>
                    <a:ext cx="304800" cy="89587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15" name="矩形 114">
                    <a:extLst>
                      <a:ext uri="{FF2B5EF4-FFF2-40B4-BE49-F238E27FC236}">
                        <a16:creationId xmlns:a16="http://schemas.microsoft.com/office/drawing/2014/main" id="{B57B8D8A-8A84-47E2-B07B-613A39E0AB2F}"/>
                      </a:ext>
                    </a:extLst>
                  </p:cNvPr>
                  <p:cNvSpPr/>
                  <p:nvPr/>
                </p:nvSpPr>
                <p:spPr>
                  <a:xfrm>
                    <a:off x="10631446" y="3928188"/>
                    <a:ext cx="406400" cy="111967"/>
                  </a:xfrm>
                  <a:prstGeom prst="rect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16" name="矩形 115">
                    <a:extLst>
                      <a:ext uri="{FF2B5EF4-FFF2-40B4-BE49-F238E27FC236}">
                        <a16:creationId xmlns:a16="http://schemas.microsoft.com/office/drawing/2014/main" id="{37912CBF-8D3C-460E-9740-C2734D2981FD}"/>
                      </a:ext>
                    </a:extLst>
                  </p:cNvPr>
                  <p:cNvSpPr/>
                  <p:nvPr/>
                </p:nvSpPr>
                <p:spPr>
                  <a:xfrm>
                    <a:off x="10634551" y="4239212"/>
                    <a:ext cx="406400" cy="111967"/>
                  </a:xfrm>
                  <a:prstGeom prst="rect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17" name="矩形 116">
                    <a:extLst>
                      <a:ext uri="{FF2B5EF4-FFF2-40B4-BE49-F238E27FC236}">
                        <a16:creationId xmlns:a16="http://schemas.microsoft.com/office/drawing/2014/main" id="{017ECB8B-9C78-42FE-BFBD-CF2F86FA903D}"/>
                      </a:ext>
                    </a:extLst>
                  </p:cNvPr>
                  <p:cNvSpPr/>
                  <p:nvPr/>
                </p:nvSpPr>
                <p:spPr>
                  <a:xfrm>
                    <a:off x="10677595" y="3669449"/>
                    <a:ext cx="307905" cy="255738"/>
                  </a:xfrm>
                  <a:prstGeom prst="rect">
                    <a:avLst/>
                  </a:prstGeom>
                  <a:solidFill>
                    <a:srgbClr val="FF665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18" name="矩形 117">
                    <a:extLst>
                      <a:ext uri="{FF2B5EF4-FFF2-40B4-BE49-F238E27FC236}">
                        <a16:creationId xmlns:a16="http://schemas.microsoft.com/office/drawing/2014/main" id="{5E25BD17-4519-4128-81DE-2F6C3B8D9B41}"/>
                      </a:ext>
                    </a:extLst>
                  </p:cNvPr>
                  <p:cNvSpPr/>
                  <p:nvPr/>
                </p:nvSpPr>
                <p:spPr>
                  <a:xfrm>
                    <a:off x="10677595" y="4354180"/>
                    <a:ext cx="307905" cy="227149"/>
                  </a:xfrm>
                  <a:prstGeom prst="rect">
                    <a:avLst/>
                  </a:prstGeom>
                  <a:solidFill>
                    <a:srgbClr val="92D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19" name="矩形 118">
                    <a:extLst>
                      <a:ext uri="{FF2B5EF4-FFF2-40B4-BE49-F238E27FC236}">
                        <a16:creationId xmlns:a16="http://schemas.microsoft.com/office/drawing/2014/main" id="{407E2A55-1B25-4915-9A83-5C2DFD29D951}"/>
                      </a:ext>
                    </a:extLst>
                  </p:cNvPr>
                  <p:cNvSpPr/>
                  <p:nvPr/>
                </p:nvSpPr>
                <p:spPr>
                  <a:xfrm>
                    <a:off x="10680700" y="4040029"/>
                    <a:ext cx="304800" cy="217785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rgbClr val="FFFF00"/>
                      </a:solidFill>
                    </a:endParaRPr>
                  </a:p>
                </p:txBody>
              </p:sp>
            </p:grpSp>
            <p:grpSp>
              <p:nvGrpSpPr>
                <p:cNvPr id="86" name="组合 85">
                  <a:extLst>
                    <a:ext uri="{FF2B5EF4-FFF2-40B4-BE49-F238E27FC236}">
                      <a16:creationId xmlns:a16="http://schemas.microsoft.com/office/drawing/2014/main" id="{E51F616B-3E68-4851-A81A-B2DD88E27F78}"/>
                    </a:ext>
                  </a:extLst>
                </p:cNvPr>
                <p:cNvGrpSpPr/>
                <p:nvPr/>
              </p:nvGrpSpPr>
              <p:grpSpPr>
                <a:xfrm>
                  <a:off x="5831921" y="1230334"/>
                  <a:ext cx="1330944" cy="2035264"/>
                  <a:chOff x="5293056" y="1700468"/>
                  <a:chExt cx="1642545" cy="2097795"/>
                </a:xfrm>
              </p:grpSpPr>
              <p:sp>
                <p:nvSpPr>
                  <p:cNvPr id="103" name="立方体 102">
                    <a:extLst>
                      <a:ext uri="{FF2B5EF4-FFF2-40B4-BE49-F238E27FC236}">
                        <a16:creationId xmlns:a16="http://schemas.microsoft.com/office/drawing/2014/main" id="{B714E5E1-7F81-45CF-8BCB-FFB931F22C53}"/>
                      </a:ext>
                    </a:extLst>
                  </p:cNvPr>
                  <p:cNvSpPr/>
                  <p:nvPr/>
                </p:nvSpPr>
                <p:spPr>
                  <a:xfrm>
                    <a:off x="5293056" y="1700468"/>
                    <a:ext cx="1642545" cy="2097795"/>
                  </a:xfrm>
                  <a:prstGeom prst="cube">
                    <a:avLst>
                      <a:gd name="adj" fmla="val 43557"/>
                    </a:avLst>
                  </a:prstGeom>
                  <a:solidFill>
                    <a:schemeClr val="bg1">
                      <a:lumMod val="50000"/>
                    </a:schemeClr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sp>
                <p:nvSpPr>
                  <p:cNvPr id="104" name="矩形 103">
                    <a:extLst>
                      <a:ext uri="{FF2B5EF4-FFF2-40B4-BE49-F238E27FC236}">
                        <a16:creationId xmlns:a16="http://schemas.microsoft.com/office/drawing/2014/main" id="{E0C51D8B-5D7B-4EE3-8B36-351FD81CFC37}"/>
                      </a:ext>
                    </a:extLst>
                  </p:cNvPr>
                  <p:cNvSpPr/>
                  <p:nvPr/>
                </p:nvSpPr>
                <p:spPr>
                  <a:xfrm>
                    <a:off x="5444403" y="2566279"/>
                    <a:ext cx="657215" cy="16442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5" name="矩形 104">
                    <a:extLst>
                      <a:ext uri="{FF2B5EF4-FFF2-40B4-BE49-F238E27FC236}">
                        <a16:creationId xmlns:a16="http://schemas.microsoft.com/office/drawing/2014/main" id="{E3D05741-04A5-49E0-8E80-69E33AF2AC21}"/>
                      </a:ext>
                    </a:extLst>
                  </p:cNvPr>
                  <p:cNvSpPr/>
                  <p:nvPr/>
                </p:nvSpPr>
                <p:spPr>
                  <a:xfrm>
                    <a:off x="5444401" y="3408101"/>
                    <a:ext cx="657213" cy="58999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6" name="矩形 105">
                    <a:extLst>
                      <a:ext uri="{FF2B5EF4-FFF2-40B4-BE49-F238E27FC236}">
                        <a16:creationId xmlns:a16="http://schemas.microsoft.com/office/drawing/2014/main" id="{6244E0B0-E925-442F-ABF0-21914E26C3CF}"/>
                      </a:ext>
                    </a:extLst>
                  </p:cNvPr>
                  <p:cNvSpPr/>
                  <p:nvPr/>
                </p:nvSpPr>
                <p:spPr>
                  <a:xfrm>
                    <a:off x="5444403" y="3541451"/>
                    <a:ext cx="657215" cy="58999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7" name="矩形 106">
                    <a:extLst>
                      <a:ext uri="{FF2B5EF4-FFF2-40B4-BE49-F238E27FC236}">
                        <a16:creationId xmlns:a16="http://schemas.microsoft.com/office/drawing/2014/main" id="{CC1C4D7D-6BD2-4286-9297-91D133256AB5}"/>
                      </a:ext>
                    </a:extLst>
                  </p:cNvPr>
                  <p:cNvSpPr/>
                  <p:nvPr/>
                </p:nvSpPr>
                <p:spPr>
                  <a:xfrm>
                    <a:off x="5444403" y="3674801"/>
                    <a:ext cx="657215" cy="58999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8" name="矩形 107">
                    <a:extLst>
                      <a:ext uri="{FF2B5EF4-FFF2-40B4-BE49-F238E27FC236}">
                        <a16:creationId xmlns:a16="http://schemas.microsoft.com/office/drawing/2014/main" id="{CC27D6CC-046E-4E36-8B9B-C610C29BCD72}"/>
                      </a:ext>
                    </a:extLst>
                  </p:cNvPr>
                  <p:cNvSpPr/>
                  <p:nvPr/>
                </p:nvSpPr>
                <p:spPr>
                  <a:xfrm>
                    <a:off x="5444403" y="2774249"/>
                    <a:ext cx="657215" cy="16442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9" name="矩形 108">
                    <a:extLst>
                      <a:ext uri="{FF2B5EF4-FFF2-40B4-BE49-F238E27FC236}">
                        <a16:creationId xmlns:a16="http://schemas.microsoft.com/office/drawing/2014/main" id="{F8A015F8-9995-4992-B4AB-CD0176F06635}"/>
                      </a:ext>
                    </a:extLst>
                  </p:cNvPr>
                  <p:cNvSpPr/>
                  <p:nvPr/>
                </p:nvSpPr>
                <p:spPr>
                  <a:xfrm>
                    <a:off x="5444403" y="2988307"/>
                    <a:ext cx="657215" cy="16442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10" name="椭圆 109">
                    <a:extLst>
                      <a:ext uri="{FF2B5EF4-FFF2-40B4-BE49-F238E27FC236}">
                        <a16:creationId xmlns:a16="http://schemas.microsoft.com/office/drawing/2014/main" id="{1B151A04-76B3-44AE-A7EC-BA68BAEB83B8}"/>
                      </a:ext>
                    </a:extLst>
                  </p:cNvPr>
                  <p:cNvSpPr/>
                  <p:nvPr/>
                </p:nvSpPr>
                <p:spPr>
                  <a:xfrm>
                    <a:off x="5676811" y="3190833"/>
                    <a:ext cx="158749" cy="164428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cxnSp>
              <p:nvCxnSpPr>
                <p:cNvPr id="87" name="直接连接符 86">
                  <a:extLst>
                    <a:ext uri="{FF2B5EF4-FFF2-40B4-BE49-F238E27FC236}">
                      <a16:creationId xmlns:a16="http://schemas.microsoft.com/office/drawing/2014/main" id="{1EB105B1-4993-4EB5-B622-7F91C8139093}"/>
                    </a:ext>
                  </a:extLst>
                </p:cNvPr>
                <p:cNvCxnSpPr>
                  <a:stCxn id="113" idx="2"/>
                  <a:endCxn id="103" idx="5"/>
                </p:cNvCxnSpPr>
                <p:nvPr/>
              </p:nvCxnSpPr>
              <p:spPr>
                <a:xfrm flipH="1">
                  <a:off x="7162858" y="1561168"/>
                  <a:ext cx="655803" cy="428619"/>
                </a:xfrm>
                <a:prstGeom prst="line">
                  <a:avLst/>
                </a:prstGeom>
                <a:ln w="19050">
                  <a:solidFill>
                    <a:srgbClr val="0070C0"/>
                  </a:solidFill>
                </a:ln>
              </p:spPr>
              <p:style>
                <a:lnRef idx="1">
                  <a:schemeClr val="accent5"/>
                </a:lnRef>
                <a:fillRef idx="0">
                  <a:schemeClr val="accent5"/>
                </a:fillRef>
                <a:effectRef idx="0">
                  <a:schemeClr val="accent5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直接连接符 87">
                  <a:extLst>
                    <a:ext uri="{FF2B5EF4-FFF2-40B4-BE49-F238E27FC236}">
                      <a16:creationId xmlns:a16="http://schemas.microsoft.com/office/drawing/2014/main" id="{2B59331D-3EE6-4818-ACED-991733764B4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177194" y="2092861"/>
                  <a:ext cx="2290236" cy="0"/>
                </a:xfrm>
                <a:prstGeom prst="line">
                  <a:avLst/>
                </a:prstGeom>
                <a:ln w="19050">
                  <a:solidFill>
                    <a:srgbClr val="0070C0"/>
                  </a:solidFill>
                </a:ln>
              </p:spPr>
              <p:style>
                <a:lnRef idx="1">
                  <a:schemeClr val="accent5"/>
                </a:lnRef>
                <a:fillRef idx="0">
                  <a:schemeClr val="accent5"/>
                </a:fillRef>
                <a:effectRef idx="0">
                  <a:schemeClr val="accent5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直接连接符 88">
                  <a:extLst>
                    <a:ext uri="{FF2B5EF4-FFF2-40B4-BE49-F238E27FC236}">
                      <a16:creationId xmlns:a16="http://schemas.microsoft.com/office/drawing/2014/main" id="{3A0EF584-2CC1-4031-B538-1892EA566DD2}"/>
                    </a:ext>
                  </a:extLst>
                </p:cNvPr>
                <p:cNvCxnSpPr/>
                <p:nvPr/>
              </p:nvCxnSpPr>
              <p:spPr>
                <a:xfrm>
                  <a:off x="7177194" y="2559548"/>
                  <a:ext cx="493606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直接连接符 89">
                  <a:extLst>
                    <a:ext uri="{FF2B5EF4-FFF2-40B4-BE49-F238E27FC236}">
                      <a16:creationId xmlns:a16="http://schemas.microsoft.com/office/drawing/2014/main" id="{5A0CB25C-155A-418F-8110-6FCF5858DD5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562600" y="2559548"/>
                  <a:ext cx="2108202" cy="2205591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91" name="组合 90">
                  <a:extLst>
                    <a:ext uri="{FF2B5EF4-FFF2-40B4-BE49-F238E27FC236}">
                      <a16:creationId xmlns:a16="http://schemas.microsoft.com/office/drawing/2014/main" id="{C2B66FC7-6200-4A80-8CFE-75B1100639B1}"/>
                    </a:ext>
                  </a:extLst>
                </p:cNvPr>
                <p:cNvGrpSpPr/>
                <p:nvPr/>
              </p:nvGrpSpPr>
              <p:grpSpPr>
                <a:xfrm rot="1130137">
                  <a:off x="6011204" y="4697542"/>
                  <a:ext cx="620017" cy="353945"/>
                  <a:chOff x="6445516" y="4602650"/>
                  <a:chExt cx="620017" cy="353945"/>
                </a:xfrm>
              </p:grpSpPr>
              <p:sp>
                <p:nvSpPr>
                  <p:cNvPr id="101" name="立方体 100">
                    <a:extLst>
                      <a:ext uri="{FF2B5EF4-FFF2-40B4-BE49-F238E27FC236}">
                        <a16:creationId xmlns:a16="http://schemas.microsoft.com/office/drawing/2014/main" id="{113DA099-67F3-49B2-9CCE-9ECE48B6080B}"/>
                      </a:ext>
                    </a:extLst>
                  </p:cNvPr>
                  <p:cNvSpPr/>
                  <p:nvPr/>
                </p:nvSpPr>
                <p:spPr>
                  <a:xfrm rot="1301951">
                    <a:off x="6445516" y="4602650"/>
                    <a:ext cx="508483" cy="299937"/>
                  </a:xfrm>
                  <a:prstGeom prst="cube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2" name="圆柱体 101">
                    <a:extLst>
                      <a:ext uri="{FF2B5EF4-FFF2-40B4-BE49-F238E27FC236}">
                        <a16:creationId xmlns:a16="http://schemas.microsoft.com/office/drawing/2014/main" id="{D3BEAEB9-B4C3-4305-9B7F-6FEF47D3D06C}"/>
                      </a:ext>
                    </a:extLst>
                  </p:cNvPr>
                  <p:cNvSpPr/>
                  <p:nvPr/>
                </p:nvSpPr>
                <p:spPr>
                  <a:xfrm rot="6690973">
                    <a:off x="6873676" y="4764737"/>
                    <a:ext cx="187880" cy="195835"/>
                  </a:xfrm>
                  <a:prstGeom prst="can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92" name="组合 91">
                  <a:extLst>
                    <a:ext uri="{FF2B5EF4-FFF2-40B4-BE49-F238E27FC236}">
                      <a16:creationId xmlns:a16="http://schemas.microsoft.com/office/drawing/2014/main" id="{D9A58FCA-1EEA-468A-AD85-3CADA8163BCF}"/>
                    </a:ext>
                  </a:extLst>
                </p:cNvPr>
                <p:cNvGrpSpPr/>
                <p:nvPr/>
              </p:nvGrpSpPr>
              <p:grpSpPr>
                <a:xfrm rot="1358988">
                  <a:off x="6413059" y="4205929"/>
                  <a:ext cx="620017" cy="353946"/>
                  <a:chOff x="6377675" y="4606078"/>
                  <a:chExt cx="620017" cy="353946"/>
                </a:xfrm>
              </p:grpSpPr>
              <p:sp>
                <p:nvSpPr>
                  <p:cNvPr id="99" name="立方体 98">
                    <a:extLst>
                      <a:ext uri="{FF2B5EF4-FFF2-40B4-BE49-F238E27FC236}">
                        <a16:creationId xmlns:a16="http://schemas.microsoft.com/office/drawing/2014/main" id="{1C555FFB-CA5B-4751-89C4-7E5341593372}"/>
                      </a:ext>
                    </a:extLst>
                  </p:cNvPr>
                  <p:cNvSpPr/>
                  <p:nvPr/>
                </p:nvSpPr>
                <p:spPr>
                  <a:xfrm rot="1301951">
                    <a:off x="6377675" y="4606078"/>
                    <a:ext cx="508483" cy="299937"/>
                  </a:xfrm>
                  <a:prstGeom prst="cube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0" name="圆柱体 99">
                    <a:extLst>
                      <a:ext uri="{FF2B5EF4-FFF2-40B4-BE49-F238E27FC236}">
                        <a16:creationId xmlns:a16="http://schemas.microsoft.com/office/drawing/2014/main" id="{D531AA5D-158F-43F3-BA98-CFDA3A82CCF4}"/>
                      </a:ext>
                    </a:extLst>
                  </p:cNvPr>
                  <p:cNvSpPr/>
                  <p:nvPr/>
                </p:nvSpPr>
                <p:spPr>
                  <a:xfrm rot="6690973">
                    <a:off x="6805835" y="4768166"/>
                    <a:ext cx="187880" cy="195835"/>
                  </a:xfrm>
                  <a:prstGeom prst="can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93" name="组合 92">
                  <a:extLst>
                    <a:ext uri="{FF2B5EF4-FFF2-40B4-BE49-F238E27FC236}">
                      <a16:creationId xmlns:a16="http://schemas.microsoft.com/office/drawing/2014/main" id="{5389A007-E155-4A68-8343-6895719C8A8B}"/>
                    </a:ext>
                  </a:extLst>
                </p:cNvPr>
                <p:cNvGrpSpPr/>
                <p:nvPr/>
              </p:nvGrpSpPr>
              <p:grpSpPr>
                <a:xfrm rot="1416988">
                  <a:off x="6782865" y="3778687"/>
                  <a:ext cx="620017" cy="353946"/>
                  <a:chOff x="6360577" y="4613554"/>
                  <a:chExt cx="620017" cy="353946"/>
                </a:xfrm>
              </p:grpSpPr>
              <p:sp>
                <p:nvSpPr>
                  <p:cNvPr id="97" name="立方体 96">
                    <a:extLst>
                      <a:ext uri="{FF2B5EF4-FFF2-40B4-BE49-F238E27FC236}">
                        <a16:creationId xmlns:a16="http://schemas.microsoft.com/office/drawing/2014/main" id="{BE765586-5584-4E50-8165-E53857D64EE8}"/>
                      </a:ext>
                    </a:extLst>
                  </p:cNvPr>
                  <p:cNvSpPr/>
                  <p:nvPr/>
                </p:nvSpPr>
                <p:spPr>
                  <a:xfrm rot="1301951">
                    <a:off x="6360577" y="4613554"/>
                    <a:ext cx="508483" cy="299937"/>
                  </a:xfrm>
                  <a:prstGeom prst="cube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98" name="圆柱体 97">
                    <a:extLst>
                      <a:ext uri="{FF2B5EF4-FFF2-40B4-BE49-F238E27FC236}">
                        <a16:creationId xmlns:a16="http://schemas.microsoft.com/office/drawing/2014/main" id="{B7C3A17E-AC37-4297-9952-C4B78AB9A2FD}"/>
                      </a:ext>
                    </a:extLst>
                  </p:cNvPr>
                  <p:cNvSpPr/>
                  <p:nvPr/>
                </p:nvSpPr>
                <p:spPr>
                  <a:xfrm rot="6690973">
                    <a:off x="6788737" y="4775642"/>
                    <a:ext cx="187880" cy="195835"/>
                  </a:xfrm>
                  <a:prstGeom prst="can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94" name="组合 93">
                  <a:extLst>
                    <a:ext uri="{FF2B5EF4-FFF2-40B4-BE49-F238E27FC236}">
                      <a16:creationId xmlns:a16="http://schemas.microsoft.com/office/drawing/2014/main" id="{5741D7F9-3122-4029-A5A6-A9207010AF24}"/>
                    </a:ext>
                  </a:extLst>
                </p:cNvPr>
                <p:cNvGrpSpPr/>
                <p:nvPr/>
              </p:nvGrpSpPr>
              <p:grpSpPr>
                <a:xfrm rot="1484310">
                  <a:off x="7093186" y="3332524"/>
                  <a:ext cx="620017" cy="353946"/>
                  <a:chOff x="6280556" y="4640557"/>
                  <a:chExt cx="620017" cy="353946"/>
                </a:xfrm>
              </p:grpSpPr>
              <p:sp>
                <p:nvSpPr>
                  <p:cNvPr id="95" name="立方体 94">
                    <a:extLst>
                      <a:ext uri="{FF2B5EF4-FFF2-40B4-BE49-F238E27FC236}">
                        <a16:creationId xmlns:a16="http://schemas.microsoft.com/office/drawing/2014/main" id="{6C4308B7-FE15-47E7-BD29-ABD4A0425B7B}"/>
                      </a:ext>
                    </a:extLst>
                  </p:cNvPr>
                  <p:cNvSpPr/>
                  <p:nvPr/>
                </p:nvSpPr>
                <p:spPr>
                  <a:xfrm rot="1301951">
                    <a:off x="6280556" y="4640557"/>
                    <a:ext cx="508483" cy="299937"/>
                  </a:xfrm>
                  <a:prstGeom prst="cube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96" name="圆柱体 95">
                    <a:extLst>
                      <a:ext uri="{FF2B5EF4-FFF2-40B4-BE49-F238E27FC236}">
                        <a16:creationId xmlns:a16="http://schemas.microsoft.com/office/drawing/2014/main" id="{64F7B0C8-AA88-460B-A29D-0498002BEBF8}"/>
                      </a:ext>
                    </a:extLst>
                  </p:cNvPr>
                  <p:cNvSpPr/>
                  <p:nvPr/>
                </p:nvSpPr>
                <p:spPr>
                  <a:xfrm rot="6690973">
                    <a:off x="6708716" y="4802645"/>
                    <a:ext cx="187880" cy="195835"/>
                  </a:xfrm>
                  <a:prstGeom prst="can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sp>
            <p:nvSpPr>
              <p:cNvPr id="76" name="立方体 75">
                <a:extLst>
                  <a:ext uri="{FF2B5EF4-FFF2-40B4-BE49-F238E27FC236}">
                    <a16:creationId xmlns:a16="http://schemas.microsoft.com/office/drawing/2014/main" id="{E2B3DC73-3883-4253-8E75-40CE7E01FDF1}"/>
                  </a:ext>
                </a:extLst>
              </p:cNvPr>
              <p:cNvSpPr/>
              <p:nvPr/>
            </p:nvSpPr>
            <p:spPr>
              <a:xfrm rot="19091835">
                <a:off x="6795332" y="4305716"/>
                <a:ext cx="544725" cy="397382"/>
              </a:xfrm>
              <a:prstGeom prst="cube">
                <a:avLst>
                  <a:gd name="adj" fmla="val 0"/>
                </a:avLst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cene3d>
                <a:camera prst="orthographicFront">
                  <a:rot lat="19907899" lon="2209017" rev="21338811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" name="立方体 76">
                <a:extLst>
                  <a:ext uri="{FF2B5EF4-FFF2-40B4-BE49-F238E27FC236}">
                    <a16:creationId xmlns:a16="http://schemas.microsoft.com/office/drawing/2014/main" id="{AA468190-38CB-4631-84FB-00060F3D0FA4}"/>
                  </a:ext>
                </a:extLst>
              </p:cNvPr>
              <p:cNvSpPr/>
              <p:nvPr/>
            </p:nvSpPr>
            <p:spPr>
              <a:xfrm rot="19091835">
                <a:off x="7132833" y="3818937"/>
                <a:ext cx="544725" cy="397382"/>
              </a:xfrm>
              <a:prstGeom prst="cube">
                <a:avLst>
                  <a:gd name="adj" fmla="val 0"/>
                </a:avLst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cene3d>
                <a:camera prst="orthographicFront">
                  <a:rot lat="19907899" lon="2209017" rev="21338811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" name="立方体 77">
                <a:extLst>
                  <a:ext uri="{FF2B5EF4-FFF2-40B4-BE49-F238E27FC236}">
                    <a16:creationId xmlns:a16="http://schemas.microsoft.com/office/drawing/2014/main" id="{E1AD9601-827E-4300-93E9-8292AFD8AC40}"/>
                  </a:ext>
                </a:extLst>
              </p:cNvPr>
              <p:cNvSpPr/>
              <p:nvPr/>
            </p:nvSpPr>
            <p:spPr>
              <a:xfrm rot="19091835">
                <a:off x="6464374" y="4765882"/>
                <a:ext cx="544725" cy="397382"/>
              </a:xfrm>
              <a:prstGeom prst="cube">
                <a:avLst>
                  <a:gd name="adj" fmla="val 0"/>
                </a:avLst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cene3d>
                <a:camera prst="orthographicFront">
                  <a:rot lat="19907899" lon="2209017" rev="21338811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9" name="立方体 78">
                <a:extLst>
                  <a:ext uri="{FF2B5EF4-FFF2-40B4-BE49-F238E27FC236}">
                    <a16:creationId xmlns:a16="http://schemas.microsoft.com/office/drawing/2014/main" id="{4D25ADF7-26C4-4446-97A5-DFF680649E6B}"/>
                  </a:ext>
                </a:extLst>
              </p:cNvPr>
              <p:cNvSpPr/>
              <p:nvPr/>
            </p:nvSpPr>
            <p:spPr>
              <a:xfrm rot="19091835">
                <a:off x="6118104" y="5232575"/>
                <a:ext cx="544725" cy="397382"/>
              </a:xfrm>
              <a:prstGeom prst="cube">
                <a:avLst>
                  <a:gd name="adj" fmla="val 0"/>
                </a:avLst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cene3d>
                <a:camera prst="orthographicFront">
                  <a:rot lat="19907899" lon="2209017" rev="21338811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0" name="平行四边形 69">
              <a:extLst>
                <a:ext uri="{FF2B5EF4-FFF2-40B4-BE49-F238E27FC236}">
                  <a16:creationId xmlns:a16="http://schemas.microsoft.com/office/drawing/2014/main" id="{25C79BAA-8652-45A7-9196-A775EC11DE9B}"/>
                </a:ext>
              </a:extLst>
            </p:cNvPr>
            <p:cNvSpPr/>
            <p:nvPr/>
          </p:nvSpPr>
          <p:spPr>
            <a:xfrm>
              <a:off x="6802061" y="4345670"/>
              <a:ext cx="4915161" cy="1754507"/>
            </a:xfrm>
            <a:prstGeom prst="parallelogram">
              <a:avLst>
                <a:gd name="adj" fmla="val 63002"/>
              </a:avLst>
            </a:prstGeom>
            <a:solidFill>
              <a:srgbClr val="85D4F3">
                <a:alpha val="5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1" name="等腰三角形 70">
              <a:extLst>
                <a:ext uri="{FF2B5EF4-FFF2-40B4-BE49-F238E27FC236}">
                  <a16:creationId xmlns:a16="http://schemas.microsoft.com/office/drawing/2014/main" id="{ED5582FB-A99D-4AEE-889A-F96542E04B64}"/>
                </a:ext>
              </a:extLst>
            </p:cNvPr>
            <p:cNvSpPr/>
            <p:nvPr/>
          </p:nvSpPr>
          <p:spPr>
            <a:xfrm rot="18826933">
              <a:off x="6388942" y="5434450"/>
              <a:ext cx="798338" cy="747473"/>
            </a:xfrm>
            <a:prstGeom prst="triangle">
              <a:avLst>
                <a:gd name="adj" fmla="val 42248"/>
              </a:avLst>
            </a:prstGeom>
            <a:solidFill>
              <a:schemeClr val="accent1">
                <a:alpha val="55000"/>
              </a:schemeClr>
            </a:solidFill>
            <a:ln>
              <a:noFill/>
            </a:ln>
            <a:scene3d>
              <a:camera prst="orthographicFront">
                <a:rot lat="2389038" lon="20009038" rev="21349034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等腰三角形 71">
              <a:extLst>
                <a:ext uri="{FF2B5EF4-FFF2-40B4-BE49-F238E27FC236}">
                  <a16:creationId xmlns:a16="http://schemas.microsoft.com/office/drawing/2014/main" id="{23F2CA1A-97B1-44DE-BAB9-943E49951556}"/>
                </a:ext>
              </a:extLst>
            </p:cNvPr>
            <p:cNvSpPr/>
            <p:nvPr/>
          </p:nvSpPr>
          <p:spPr>
            <a:xfrm rot="18826933">
              <a:off x="6703816" y="4937125"/>
              <a:ext cx="798338" cy="747473"/>
            </a:xfrm>
            <a:prstGeom prst="triangle">
              <a:avLst>
                <a:gd name="adj" fmla="val 42248"/>
              </a:avLst>
            </a:prstGeom>
            <a:solidFill>
              <a:schemeClr val="accent1">
                <a:alpha val="55000"/>
              </a:schemeClr>
            </a:solidFill>
            <a:ln>
              <a:noFill/>
            </a:ln>
            <a:scene3d>
              <a:camera prst="orthographicFront">
                <a:rot lat="2389038" lon="20009038" rev="21349034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等腰三角形 72">
              <a:extLst>
                <a:ext uri="{FF2B5EF4-FFF2-40B4-BE49-F238E27FC236}">
                  <a16:creationId xmlns:a16="http://schemas.microsoft.com/office/drawing/2014/main" id="{3850F019-4869-4A6B-8269-6E65EDD7EDA8}"/>
                </a:ext>
              </a:extLst>
            </p:cNvPr>
            <p:cNvSpPr/>
            <p:nvPr/>
          </p:nvSpPr>
          <p:spPr>
            <a:xfrm rot="18826933">
              <a:off x="7054290" y="4434073"/>
              <a:ext cx="798338" cy="747474"/>
            </a:xfrm>
            <a:prstGeom prst="triangle">
              <a:avLst>
                <a:gd name="adj" fmla="val 42248"/>
              </a:avLst>
            </a:prstGeom>
            <a:solidFill>
              <a:schemeClr val="accent1">
                <a:alpha val="55000"/>
              </a:schemeClr>
            </a:solidFill>
            <a:ln>
              <a:noFill/>
            </a:ln>
            <a:scene3d>
              <a:camera prst="orthographicFront">
                <a:rot lat="2389038" lon="20009038" rev="21349034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等腰三角形 73">
              <a:extLst>
                <a:ext uri="{FF2B5EF4-FFF2-40B4-BE49-F238E27FC236}">
                  <a16:creationId xmlns:a16="http://schemas.microsoft.com/office/drawing/2014/main" id="{56C5F730-662D-4663-82E2-A8FBCE8F9C0C}"/>
                </a:ext>
              </a:extLst>
            </p:cNvPr>
            <p:cNvSpPr/>
            <p:nvPr/>
          </p:nvSpPr>
          <p:spPr>
            <a:xfrm rot="18826933">
              <a:off x="7398163" y="3924611"/>
              <a:ext cx="798338" cy="747473"/>
            </a:xfrm>
            <a:prstGeom prst="triangle">
              <a:avLst>
                <a:gd name="adj" fmla="val 42248"/>
              </a:avLst>
            </a:prstGeom>
            <a:solidFill>
              <a:schemeClr val="accent1">
                <a:alpha val="55000"/>
              </a:schemeClr>
            </a:solidFill>
            <a:ln>
              <a:noFill/>
            </a:ln>
            <a:scene3d>
              <a:camera prst="orthographicFront">
                <a:rot lat="2389038" lon="20009038" rev="21349034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25" name="图片 124">
            <a:extLst>
              <a:ext uri="{FF2B5EF4-FFF2-40B4-BE49-F238E27FC236}">
                <a16:creationId xmlns:a16="http://schemas.microsoft.com/office/drawing/2014/main" id="{4C2AD340-5B3D-478E-8C54-E76FF36AE1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4777" y="1757213"/>
            <a:ext cx="3382445" cy="1898917"/>
          </a:xfrm>
          <a:prstGeom prst="rect">
            <a:avLst/>
          </a:prstGeom>
        </p:spPr>
      </p:pic>
      <p:sp>
        <p:nvSpPr>
          <p:cNvPr id="11" name="箭头: 右 10">
            <a:extLst>
              <a:ext uri="{FF2B5EF4-FFF2-40B4-BE49-F238E27FC236}">
                <a16:creationId xmlns:a16="http://schemas.microsoft.com/office/drawing/2014/main" id="{C836F99A-3540-49E0-B5F0-572256A96EC1}"/>
              </a:ext>
            </a:extLst>
          </p:cNvPr>
          <p:cNvSpPr/>
          <p:nvPr/>
        </p:nvSpPr>
        <p:spPr>
          <a:xfrm>
            <a:off x="3090565" y="2644391"/>
            <a:ext cx="1067546" cy="237507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 anchor="ctr">
            <a:noAutofit/>
          </a:bodyPr>
          <a:lstStyle/>
          <a:p>
            <a:pPr algn="l"/>
            <a:endParaRPr lang="zh-CN" altLang="en-US" sz="200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26" name="文本框 125">
            <a:extLst>
              <a:ext uri="{FF2B5EF4-FFF2-40B4-BE49-F238E27FC236}">
                <a16:creationId xmlns:a16="http://schemas.microsoft.com/office/drawing/2014/main" id="{46B469FE-E677-4387-95D5-B89A5427FD72}"/>
              </a:ext>
            </a:extLst>
          </p:cNvPr>
          <p:cNvSpPr txBox="1"/>
          <p:nvPr/>
        </p:nvSpPr>
        <p:spPr>
          <a:xfrm>
            <a:off x="5008976" y="3756237"/>
            <a:ext cx="1837362" cy="308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检测软件</a:t>
            </a:r>
            <a:r>
              <a:rPr lang="en-US" altLang="zh-CN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+</a:t>
            </a:r>
            <a:r>
              <a:rPr lang="zh-CN" altLang="en-US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算法开发完成</a:t>
            </a:r>
          </a:p>
        </p:txBody>
      </p:sp>
      <p:sp>
        <p:nvSpPr>
          <p:cNvPr id="127" name="箭头: 右 126">
            <a:extLst>
              <a:ext uri="{FF2B5EF4-FFF2-40B4-BE49-F238E27FC236}">
                <a16:creationId xmlns:a16="http://schemas.microsoft.com/office/drawing/2014/main" id="{77883D7B-C19C-4AD9-AA26-E4C05CE81375}"/>
              </a:ext>
            </a:extLst>
          </p:cNvPr>
          <p:cNvSpPr/>
          <p:nvPr/>
        </p:nvSpPr>
        <p:spPr>
          <a:xfrm>
            <a:off x="8033888" y="2628217"/>
            <a:ext cx="1067546" cy="237507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 anchor="ctr">
            <a:noAutofit/>
          </a:bodyPr>
          <a:lstStyle/>
          <a:p>
            <a:pPr algn="l"/>
            <a:endParaRPr lang="zh-CN" altLang="en-US" sz="200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28" name="AutoShape 2">
            <a:extLst>
              <a:ext uri="{FF2B5EF4-FFF2-40B4-BE49-F238E27FC236}">
                <a16:creationId xmlns:a16="http://schemas.microsoft.com/office/drawing/2014/main" id="{2C8E54E3-6918-408F-9B85-1492734B98E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29" name="图片 128">
            <a:extLst>
              <a:ext uri="{FF2B5EF4-FFF2-40B4-BE49-F238E27FC236}">
                <a16:creationId xmlns:a16="http://schemas.microsoft.com/office/drawing/2014/main" id="{935AF210-3CAF-458D-B08D-10A3238037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31729" y="859102"/>
            <a:ext cx="1365256" cy="1365256"/>
          </a:xfrm>
          <a:prstGeom prst="rect">
            <a:avLst/>
          </a:prstGeom>
        </p:spPr>
      </p:pic>
      <p:pic>
        <p:nvPicPr>
          <p:cNvPr id="133" name="图片 132">
            <a:extLst>
              <a:ext uri="{FF2B5EF4-FFF2-40B4-BE49-F238E27FC236}">
                <a16:creationId xmlns:a16="http://schemas.microsoft.com/office/drawing/2014/main" id="{2665ECD0-F148-43D2-9FA2-F9A7403D8B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23732" y="2022375"/>
            <a:ext cx="2381250" cy="762000"/>
          </a:xfrm>
          <a:prstGeom prst="rect">
            <a:avLst/>
          </a:prstGeom>
        </p:spPr>
      </p:pic>
      <p:pic>
        <p:nvPicPr>
          <p:cNvPr id="135" name="图片 134">
            <a:extLst>
              <a:ext uri="{FF2B5EF4-FFF2-40B4-BE49-F238E27FC236}">
                <a16:creationId xmlns:a16="http://schemas.microsoft.com/office/drawing/2014/main" id="{16142954-8793-4FC9-8813-6F230ACF24A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38447" y="2759960"/>
            <a:ext cx="1837362" cy="828810"/>
          </a:xfrm>
          <a:prstGeom prst="rect">
            <a:avLst/>
          </a:prstGeom>
        </p:spPr>
      </p:pic>
      <p:sp>
        <p:nvSpPr>
          <p:cNvPr id="136" name="文本框 135">
            <a:extLst>
              <a:ext uri="{FF2B5EF4-FFF2-40B4-BE49-F238E27FC236}">
                <a16:creationId xmlns:a16="http://schemas.microsoft.com/office/drawing/2014/main" id="{A7D3DEE4-CEFA-4407-924D-263DC5359A35}"/>
              </a:ext>
            </a:extLst>
          </p:cNvPr>
          <p:cNvSpPr txBox="1"/>
          <p:nvPr/>
        </p:nvSpPr>
        <p:spPr>
          <a:xfrm>
            <a:off x="9826186" y="3756237"/>
            <a:ext cx="1261884" cy="308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订单持续复制中</a:t>
            </a:r>
          </a:p>
        </p:txBody>
      </p:sp>
    </p:spTree>
    <p:extLst>
      <p:ext uri="{BB962C8B-B14F-4D97-AF65-F5344CB8AC3E}">
        <p14:creationId xmlns:p14="http://schemas.microsoft.com/office/powerpoint/2010/main" val="667311211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rtlCol="0">
            <a:normAutofit fontScale="90000"/>
          </a:bodyPr>
          <a:lstStyle/>
          <a:p>
            <a:pPr lvl="0" algn="l">
              <a:buClrTx/>
              <a:buSzTx/>
              <a:buFontTx/>
            </a:pPr>
            <a:r>
              <a:rPr lang="zh-CN" altLang="en-US" dirty="0">
                <a:solidFill>
                  <a:srgbClr val="006DB2"/>
                </a:solidFill>
                <a:latin typeface="+mn-ea"/>
                <a:ea typeface="+mn-ea"/>
                <a:cs typeface="+mn-ea"/>
                <a:sym typeface="+mn-ea"/>
              </a:rPr>
              <a:t>市场突破</a:t>
            </a:r>
            <a:r>
              <a:rPr lang="en-US" altLang="zh-CN" dirty="0">
                <a:solidFill>
                  <a:srgbClr val="006DB2"/>
                </a:solidFill>
                <a:latin typeface="+mn-ea"/>
                <a:ea typeface="+mn-ea"/>
                <a:cs typeface="+mn-ea"/>
                <a:sym typeface="+mn-ea"/>
              </a:rPr>
              <a:t>—</a:t>
            </a:r>
            <a:r>
              <a:rPr lang="zh-CN" altLang="en-US" dirty="0">
                <a:solidFill>
                  <a:srgbClr val="006DB2"/>
                </a:solidFill>
                <a:latin typeface="+mn-ea"/>
                <a:ea typeface="+mn-ea"/>
                <a:cs typeface="+mn-ea"/>
                <a:sym typeface="+mn-ea"/>
              </a:rPr>
              <a:t>液晶面板</a:t>
            </a:r>
            <a:r>
              <a:rPr lang="en-US" altLang="zh-CN" dirty="0">
                <a:solidFill>
                  <a:srgbClr val="006DB2"/>
                </a:solidFill>
                <a:latin typeface="+mn-ea"/>
                <a:ea typeface="+mn-ea"/>
                <a:cs typeface="+mn-ea"/>
                <a:sym typeface="+mn-ea"/>
              </a:rPr>
              <a:t>AI</a:t>
            </a:r>
            <a:r>
              <a:rPr lang="zh-CN" altLang="en-US" dirty="0">
                <a:solidFill>
                  <a:srgbClr val="006DB2"/>
                </a:solidFill>
                <a:latin typeface="+mn-ea"/>
                <a:ea typeface="+mn-ea"/>
                <a:cs typeface="+mn-ea"/>
                <a:sym typeface="+mn-ea"/>
              </a:rPr>
              <a:t>寻边检测项目方案组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F721234D-8D76-4C07-A23A-A9E64EA73882}"/>
              </a:ext>
            </a:extLst>
          </p:cNvPr>
          <p:cNvGrpSpPr/>
          <p:nvPr/>
        </p:nvGrpSpPr>
        <p:grpSpPr>
          <a:xfrm>
            <a:off x="479505" y="920331"/>
            <a:ext cx="11289708" cy="3181340"/>
            <a:chOff x="479505" y="700412"/>
            <a:chExt cx="11289708" cy="2436679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0AEBCAE1-45AA-49FD-9456-D1D5996800B9}"/>
                </a:ext>
              </a:extLst>
            </p:cNvPr>
            <p:cNvSpPr txBox="1"/>
            <p:nvPr/>
          </p:nvSpPr>
          <p:spPr>
            <a:xfrm>
              <a:off x="479505" y="715161"/>
              <a:ext cx="11289708" cy="24219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  <a:spcBef>
                  <a:spcPts val="600"/>
                </a:spcBef>
              </a:pPr>
              <a:endParaRPr lang="en-US" altLang="zh-CN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>
                <a:lnSpc>
                  <a:spcPct val="130000"/>
                </a:lnSpc>
                <a:spcBef>
                  <a:spcPts val="600"/>
                </a:spcBef>
              </a:pPr>
              <a:endParaRPr lang="en-US" altLang="zh-CN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>
                <a:lnSpc>
                  <a:spcPct val="130000"/>
                </a:lnSpc>
                <a:spcBef>
                  <a:spcPts val="600"/>
                </a:spcBef>
              </a:pPr>
              <a:endParaRPr lang="en-US" altLang="zh-CN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>
                <a:lnSpc>
                  <a:spcPct val="130000"/>
                </a:lnSpc>
                <a:spcBef>
                  <a:spcPts val="600"/>
                </a:spcBef>
              </a:pPr>
              <a:endParaRPr lang="en-US" altLang="zh-CN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>
                <a:lnSpc>
                  <a:spcPct val="130000"/>
                </a:lnSpc>
                <a:spcBef>
                  <a:spcPts val="600"/>
                </a:spcBef>
              </a:pPr>
              <a:endParaRPr lang="en-US" altLang="zh-CN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>
                <a:lnSpc>
                  <a:spcPct val="130000"/>
                </a:lnSpc>
                <a:spcBef>
                  <a:spcPts val="600"/>
                </a:spcBef>
              </a:pPr>
              <a:endParaRPr lang="en-US" altLang="zh-CN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>
                <a:lnSpc>
                  <a:spcPct val="130000"/>
                </a:lnSpc>
                <a:spcBef>
                  <a:spcPts val="600"/>
                </a:spcBef>
              </a:pPr>
              <a:endParaRPr lang="en-US" altLang="zh-CN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>
                <a:lnSpc>
                  <a:spcPct val="130000"/>
                </a:lnSpc>
                <a:spcBef>
                  <a:spcPts val="600"/>
                </a:spcBef>
              </a:pPr>
              <a:endParaRPr lang="en-US" altLang="zh-CN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>
                <a:lnSpc>
                  <a:spcPct val="130000"/>
                </a:lnSpc>
                <a:spcBef>
                  <a:spcPts val="600"/>
                </a:spcBef>
              </a:pPr>
              <a:endParaRPr lang="en-US" altLang="zh-CN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>
                <a:lnSpc>
                  <a:spcPct val="130000"/>
                </a:lnSpc>
                <a:spcBef>
                  <a:spcPts val="600"/>
                </a:spcBef>
              </a:pPr>
              <a:r>
                <a:rPr lang="zh-CN" altLang="en-US" sz="1200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成熟的检测解决方案</a:t>
              </a:r>
              <a:r>
                <a:rPr lang="en-US" altLang="zh-CN" sz="1200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(</a:t>
              </a:r>
              <a:r>
                <a:rPr lang="zh-CN" altLang="en-US" sz="1200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软硬</a:t>
              </a:r>
              <a:r>
                <a:rPr lang="en-US" altLang="zh-CN" sz="1200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)</a:t>
              </a:r>
              <a:endParaRPr lang="zh-CN" altLang="en-US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934BC4BE-B4CA-4F2B-A884-E146211941BA}"/>
                </a:ext>
              </a:extLst>
            </p:cNvPr>
            <p:cNvSpPr/>
            <p:nvPr/>
          </p:nvSpPr>
          <p:spPr>
            <a:xfrm>
              <a:off x="479506" y="700412"/>
              <a:ext cx="1983473" cy="33107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txBody>
            <a:bodyPr wrap="square" rtlCol="0" anchor="ctr">
              <a:noAutofit/>
            </a:bodyPr>
            <a:lstStyle/>
            <a:p>
              <a:pPr algn="l"/>
              <a:r>
                <a:rPr lang="zh-CN" altLang="en-US" sz="2000" dirty="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  <a:sym typeface="Arial" panose="020B0604020202020204" pitchFamily="34" charset="0"/>
                </a:rPr>
                <a:t>项目内容与成果</a:t>
              </a: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AF11A775-5357-43A6-B353-B9FAAB8E155F}"/>
              </a:ext>
            </a:extLst>
          </p:cNvPr>
          <p:cNvGrpSpPr/>
          <p:nvPr/>
        </p:nvGrpSpPr>
        <p:grpSpPr>
          <a:xfrm>
            <a:off x="479504" y="4527946"/>
            <a:ext cx="11009110" cy="1577035"/>
            <a:chOff x="479505" y="4462990"/>
            <a:chExt cx="11009110" cy="1577035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B6A77415-EFAC-427B-ACE2-8FDD2EB979BE}"/>
                </a:ext>
              </a:extLst>
            </p:cNvPr>
            <p:cNvSpPr txBox="1"/>
            <p:nvPr/>
          </p:nvSpPr>
          <p:spPr>
            <a:xfrm>
              <a:off x="479505" y="4462990"/>
              <a:ext cx="11009110" cy="15770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  <a:spcBef>
                  <a:spcPts val="600"/>
                </a:spcBef>
              </a:pPr>
              <a:endParaRPr lang="en-US" altLang="zh-CN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>
                <a:lnSpc>
                  <a:spcPct val="130000"/>
                </a:lnSpc>
                <a:spcBef>
                  <a:spcPts val="600"/>
                </a:spcBef>
              </a:pPr>
              <a:endParaRPr lang="en-US" altLang="zh-CN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>
                <a:lnSpc>
                  <a:spcPct val="130000"/>
                </a:lnSpc>
                <a:spcBef>
                  <a:spcPts val="600"/>
                </a:spcBef>
              </a:pPr>
              <a:r>
                <a:rPr lang="zh-CN" altLang="en-US" sz="1200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商务端</a:t>
              </a:r>
              <a:r>
                <a:rPr lang="en-US" altLang="zh-CN" sz="1200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:</a:t>
              </a:r>
              <a:r>
                <a:rPr lang="zh-CN" altLang="en-US" sz="1200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雷朋、王律、武彦林、曾珂</a:t>
              </a:r>
              <a:endParaRPr lang="en-US" altLang="zh-CN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>
                <a:lnSpc>
                  <a:spcPct val="130000"/>
                </a:lnSpc>
                <a:spcBef>
                  <a:spcPts val="600"/>
                </a:spcBef>
              </a:pPr>
              <a:r>
                <a:rPr lang="zh-CN" altLang="en-US" sz="1200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算法、软件</a:t>
              </a:r>
              <a:r>
                <a:rPr lang="en-US" altLang="zh-CN" sz="1200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:</a:t>
              </a:r>
              <a:r>
                <a:rPr lang="zh-CN" altLang="en-US" sz="1200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王远、莫宇、周震东、何水源、马海洋、王超</a:t>
              </a:r>
              <a:endParaRPr lang="en-US" altLang="zh-CN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>
                <a:lnSpc>
                  <a:spcPct val="130000"/>
                </a:lnSpc>
                <a:spcBef>
                  <a:spcPts val="600"/>
                </a:spcBef>
              </a:pPr>
              <a:r>
                <a:rPr lang="en-US" altLang="zh-CN" sz="1200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PM</a:t>
              </a:r>
              <a:r>
                <a:rPr lang="zh-CN" altLang="en-US" sz="1200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、</a:t>
              </a:r>
              <a:r>
                <a:rPr lang="en-US" altLang="zh-CN" sz="1200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FAE</a:t>
              </a:r>
              <a:r>
                <a:rPr lang="zh-CN" altLang="en-US" sz="1200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：汪远、林力、汪桃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5D7729DF-84CE-4F6E-B5D4-DD9C6357DE4E}"/>
                </a:ext>
              </a:extLst>
            </p:cNvPr>
            <p:cNvSpPr/>
            <p:nvPr/>
          </p:nvSpPr>
          <p:spPr>
            <a:xfrm>
              <a:off x="479505" y="4628670"/>
              <a:ext cx="1983475" cy="410633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txBody>
            <a:bodyPr wrap="square" rtlCol="0" anchor="ctr">
              <a:noAutofit/>
            </a:bodyPr>
            <a:lstStyle/>
            <a:p>
              <a:pPr algn="l"/>
              <a:r>
                <a:rPr lang="zh-CN" altLang="en-US" sz="2000" dirty="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  <a:sym typeface="Arial" panose="020B0604020202020204" pitchFamily="34" charset="0"/>
                </a:rPr>
                <a:t>团队成员</a:t>
              </a:r>
            </a:p>
          </p:txBody>
        </p:sp>
      </p:grp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8136EB70-2A6D-454D-B807-C4183B491BB7}"/>
              </a:ext>
            </a:extLst>
          </p:cNvPr>
          <p:cNvGrpSpPr/>
          <p:nvPr/>
        </p:nvGrpSpPr>
        <p:grpSpPr>
          <a:xfrm>
            <a:off x="599722" y="1695630"/>
            <a:ext cx="2720962" cy="1836326"/>
            <a:chOff x="4965924" y="139273"/>
            <a:chExt cx="8941531" cy="6068083"/>
          </a:xfrm>
        </p:grpSpPr>
        <p:grpSp>
          <p:nvGrpSpPr>
            <p:cNvPr id="69" name="组合 68">
              <a:extLst>
                <a:ext uri="{FF2B5EF4-FFF2-40B4-BE49-F238E27FC236}">
                  <a16:creationId xmlns:a16="http://schemas.microsoft.com/office/drawing/2014/main" id="{93B46D66-CABB-46DF-8F70-45D4D06497F5}"/>
                </a:ext>
              </a:extLst>
            </p:cNvPr>
            <p:cNvGrpSpPr/>
            <p:nvPr/>
          </p:nvGrpSpPr>
          <p:grpSpPr>
            <a:xfrm>
              <a:off x="4965924" y="139273"/>
              <a:ext cx="8941531" cy="5490684"/>
              <a:chOff x="4965924" y="139273"/>
              <a:chExt cx="8941531" cy="5490684"/>
            </a:xfrm>
          </p:grpSpPr>
          <p:grpSp>
            <p:nvGrpSpPr>
              <p:cNvPr id="75" name="组合 74">
                <a:extLst>
                  <a:ext uri="{FF2B5EF4-FFF2-40B4-BE49-F238E27FC236}">
                    <a16:creationId xmlns:a16="http://schemas.microsoft.com/office/drawing/2014/main" id="{05C8E55D-6E0D-4D30-B2A7-AB7087D8D390}"/>
                  </a:ext>
                </a:extLst>
              </p:cNvPr>
              <p:cNvGrpSpPr/>
              <p:nvPr/>
            </p:nvGrpSpPr>
            <p:grpSpPr>
              <a:xfrm>
                <a:off x="4965924" y="139273"/>
                <a:ext cx="8941531" cy="4921043"/>
                <a:chOff x="5562600" y="130444"/>
                <a:chExt cx="8941531" cy="4921043"/>
              </a:xfrm>
            </p:grpSpPr>
            <p:cxnSp>
              <p:nvCxnSpPr>
                <p:cNvPr id="80" name="直接连接符 79">
                  <a:extLst>
                    <a:ext uri="{FF2B5EF4-FFF2-40B4-BE49-F238E27FC236}">
                      <a16:creationId xmlns:a16="http://schemas.microsoft.com/office/drawing/2014/main" id="{A4A3EEC2-3F55-4696-8D41-49D9D242830D}"/>
                    </a:ext>
                  </a:extLst>
                </p:cNvPr>
                <p:cNvCxnSpPr/>
                <p:nvPr/>
              </p:nvCxnSpPr>
              <p:spPr>
                <a:xfrm>
                  <a:off x="5562600" y="4753293"/>
                  <a:ext cx="493606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直接连接符 80">
                  <a:extLst>
                    <a:ext uri="{FF2B5EF4-FFF2-40B4-BE49-F238E27FC236}">
                      <a16:creationId xmlns:a16="http://schemas.microsoft.com/office/drawing/2014/main" id="{CCF6FE37-B7F6-422A-9E22-2B63DE995EA5}"/>
                    </a:ext>
                  </a:extLst>
                </p:cNvPr>
                <p:cNvCxnSpPr/>
                <p:nvPr/>
              </p:nvCxnSpPr>
              <p:spPr>
                <a:xfrm>
                  <a:off x="6019739" y="4280179"/>
                  <a:ext cx="493606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直接连接符 81">
                  <a:extLst>
                    <a:ext uri="{FF2B5EF4-FFF2-40B4-BE49-F238E27FC236}">
                      <a16:creationId xmlns:a16="http://schemas.microsoft.com/office/drawing/2014/main" id="{165ACA46-F774-4962-8253-DADE777BB02A}"/>
                    </a:ext>
                  </a:extLst>
                </p:cNvPr>
                <p:cNvCxnSpPr/>
                <p:nvPr/>
              </p:nvCxnSpPr>
              <p:spPr>
                <a:xfrm>
                  <a:off x="6450105" y="3837270"/>
                  <a:ext cx="493606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直接连接符 82">
                  <a:extLst>
                    <a:ext uri="{FF2B5EF4-FFF2-40B4-BE49-F238E27FC236}">
                      <a16:creationId xmlns:a16="http://schemas.microsoft.com/office/drawing/2014/main" id="{C5CA9B68-9FD5-4342-97B8-C06E217E80B1}"/>
                    </a:ext>
                  </a:extLst>
                </p:cNvPr>
                <p:cNvCxnSpPr/>
                <p:nvPr/>
              </p:nvCxnSpPr>
              <p:spPr>
                <a:xfrm>
                  <a:off x="6897021" y="3367370"/>
                  <a:ext cx="493606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84" name="组合 83">
                  <a:extLst>
                    <a:ext uri="{FF2B5EF4-FFF2-40B4-BE49-F238E27FC236}">
                      <a16:creationId xmlns:a16="http://schemas.microsoft.com/office/drawing/2014/main" id="{4593F303-D68C-4E96-9D8D-87F7BD36C4B3}"/>
                    </a:ext>
                  </a:extLst>
                </p:cNvPr>
                <p:cNvGrpSpPr/>
                <p:nvPr/>
              </p:nvGrpSpPr>
              <p:grpSpPr>
                <a:xfrm>
                  <a:off x="6961610" y="1504907"/>
                  <a:ext cx="7542521" cy="1689325"/>
                  <a:chOff x="4217438" y="1353494"/>
                  <a:chExt cx="10039738" cy="2825751"/>
                </a:xfrm>
              </p:grpSpPr>
              <p:sp>
                <p:nvSpPr>
                  <p:cNvPr id="120" name="立方体 119">
                    <a:extLst>
                      <a:ext uri="{FF2B5EF4-FFF2-40B4-BE49-F238E27FC236}">
                        <a16:creationId xmlns:a16="http://schemas.microsoft.com/office/drawing/2014/main" id="{44063EDE-4986-4584-83A0-3E71BC1559C9}"/>
                      </a:ext>
                    </a:extLst>
                  </p:cNvPr>
                  <p:cNvSpPr/>
                  <p:nvPr/>
                </p:nvSpPr>
                <p:spPr>
                  <a:xfrm>
                    <a:off x="4217438" y="1353494"/>
                    <a:ext cx="10039738" cy="2199992"/>
                  </a:xfrm>
                  <a:prstGeom prst="cube">
                    <a:avLst>
                      <a:gd name="adj" fmla="val 9849"/>
                    </a:avLst>
                  </a:prstGeom>
                  <a:solidFill>
                    <a:schemeClr val="bg1">
                      <a:lumMod val="50000"/>
                    </a:schemeClr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  <a:scene3d>
                    <a:camera prst="orthographicFront">
                      <a:rot lat="243718" lon="4202814" rev="15331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grpSp>
                <p:nvGrpSpPr>
                  <p:cNvPr id="121" name="组合 120">
                    <a:extLst>
                      <a:ext uri="{FF2B5EF4-FFF2-40B4-BE49-F238E27FC236}">
                        <a16:creationId xmlns:a16="http://schemas.microsoft.com/office/drawing/2014/main" id="{5D979322-6D8C-4BA0-8173-58A19BC595FF}"/>
                      </a:ext>
                    </a:extLst>
                  </p:cNvPr>
                  <p:cNvGrpSpPr/>
                  <p:nvPr/>
                </p:nvGrpSpPr>
                <p:grpSpPr>
                  <a:xfrm>
                    <a:off x="4754483" y="1643925"/>
                    <a:ext cx="8884823" cy="2535320"/>
                    <a:chOff x="4754483" y="1643925"/>
                    <a:chExt cx="8884823" cy="2535320"/>
                  </a:xfrm>
                </p:grpSpPr>
                <p:sp>
                  <p:nvSpPr>
                    <p:cNvPr id="122" name="矩形 121">
                      <a:extLst>
                        <a:ext uri="{FF2B5EF4-FFF2-40B4-BE49-F238E27FC236}">
                          <a16:creationId xmlns:a16="http://schemas.microsoft.com/office/drawing/2014/main" id="{429AF106-59F1-4D7B-85C8-2A4AFBD1B49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733455" y="3341874"/>
                      <a:ext cx="522514" cy="681564"/>
                    </a:xfrm>
                    <a:prstGeom prst="rect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  <a:ln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pic>
                  <p:nvPicPr>
                    <p:cNvPr id="123" name="图片 122">
                      <a:extLst>
                        <a:ext uri="{FF2B5EF4-FFF2-40B4-BE49-F238E27FC236}">
                          <a16:creationId xmlns:a16="http://schemas.microsoft.com/office/drawing/2014/main" id="{2C79E17E-4239-4838-B660-4D6BA40A936A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/>
                    <a:stretch>
                      <a:fillRect/>
                    </a:stretch>
                  </p:blipFill>
                  <p:spPr>
                    <a:xfrm>
                      <a:off x="4754483" y="1643925"/>
                      <a:ext cx="8884823" cy="1828675"/>
                    </a:xfrm>
                    <a:prstGeom prst="rect">
                      <a:avLst/>
                    </a:prstGeom>
                    <a:scene3d>
                      <a:camera prst="orthographicFront">
                        <a:rot lat="246000" lon="4200000" rev="18000"/>
                      </a:camera>
                      <a:lightRig rig="threePt" dir="t"/>
                    </a:scene3d>
                  </p:spPr>
                </p:pic>
                <p:sp>
                  <p:nvSpPr>
                    <p:cNvPr id="124" name="立方体 123">
                      <a:extLst>
                        <a:ext uri="{FF2B5EF4-FFF2-40B4-BE49-F238E27FC236}">
                          <a16:creationId xmlns:a16="http://schemas.microsoft.com/office/drawing/2014/main" id="{54A8796A-E9ED-49E1-9BD9-3BCE2AB0208D}"/>
                        </a:ext>
                      </a:extLst>
                    </p:cNvPr>
                    <p:cNvSpPr/>
                    <p:nvPr/>
                  </p:nvSpPr>
                  <p:spPr>
                    <a:xfrm rot="654931">
                      <a:off x="7056371" y="3890323"/>
                      <a:ext cx="3926360" cy="288922"/>
                    </a:xfrm>
                    <a:prstGeom prst="cube">
                      <a:avLst>
                        <a:gd name="adj" fmla="val 65954"/>
                      </a:avLst>
                    </a:prstGeom>
                    <a:solidFill>
                      <a:schemeClr val="bg1">
                        <a:lumMod val="50000"/>
                      </a:schemeClr>
                    </a:solidFill>
                    <a:ln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</p:grpSp>
            <p:grpSp>
              <p:nvGrpSpPr>
                <p:cNvPr id="85" name="组合 84">
                  <a:extLst>
                    <a:ext uri="{FF2B5EF4-FFF2-40B4-BE49-F238E27FC236}">
                      <a16:creationId xmlns:a16="http://schemas.microsoft.com/office/drawing/2014/main" id="{A1C5BDCB-25DC-41B3-B9B6-A0A92238D831}"/>
                    </a:ext>
                  </a:extLst>
                </p:cNvPr>
                <p:cNvGrpSpPr/>
                <p:nvPr/>
              </p:nvGrpSpPr>
              <p:grpSpPr>
                <a:xfrm>
                  <a:off x="7818662" y="130444"/>
                  <a:ext cx="660400" cy="1527949"/>
                  <a:chOff x="10502900" y="3517900"/>
                  <a:chExt cx="660400" cy="1527949"/>
                </a:xfrm>
              </p:grpSpPr>
              <p:sp>
                <p:nvSpPr>
                  <p:cNvPr id="111" name="矩形: 圆角 110">
                    <a:extLst>
                      <a:ext uri="{FF2B5EF4-FFF2-40B4-BE49-F238E27FC236}">
                        <a16:creationId xmlns:a16="http://schemas.microsoft.com/office/drawing/2014/main" id="{21CE7BC1-D253-4CFA-8ED5-768B395FE34D}"/>
                      </a:ext>
                    </a:extLst>
                  </p:cNvPr>
                  <p:cNvSpPr/>
                  <p:nvPr/>
                </p:nvSpPr>
                <p:spPr>
                  <a:xfrm>
                    <a:off x="10631446" y="3517900"/>
                    <a:ext cx="406400" cy="1185257"/>
                  </a:xfrm>
                  <a:prstGeom prst="roundRect">
                    <a:avLst>
                      <a:gd name="adj" fmla="val 44792"/>
                    </a:avLst>
                  </a:prstGeom>
                  <a:solidFill>
                    <a:schemeClr val="bg1">
                      <a:lumMod val="50000"/>
                    </a:schemeClr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12" name="矩形 111">
                    <a:extLst>
                      <a:ext uri="{FF2B5EF4-FFF2-40B4-BE49-F238E27FC236}">
                        <a16:creationId xmlns:a16="http://schemas.microsoft.com/office/drawing/2014/main" id="{FFB37724-FA66-4B96-96F2-DAD77B9519B5}"/>
                      </a:ext>
                    </a:extLst>
                  </p:cNvPr>
                  <p:cNvSpPr/>
                  <p:nvPr/>
                </p:nvSpPr>
                <p:spPr>
                  <a:xfrm>
                    <a:off x="10783846" y="4525357"/>
                    <a:ext cx="101600" cy="355600"/>
                  </a:xfrm>
                  <a:prstGeom prst="rect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13" name="椭圆 112">
                    <a:extLst>
                      <a:ext uri="{FF2B5EF4-FFF2-40B4-BE49-F238E27FC236}">
                        <a16:creationId xmlns:a16="http://schemas.microsoft.com/office/drawing/2014/main" id="{7CA7249A-8580-48F2-A4F0-104D75B021F2}"/>
                      </a:ext>
                    </a:extLst>
                  </p:cNvPr>
                  <p:cNvSpPr/>
                  <p:nvPr/>
                </p:nvSpPr>
                <p:spPr>
                  <a:xfrm>
                    <a:off x="10502900" y="4851400"/>
                    <a:ext cx="660400" cy="194449"/>
                  </a:xfrm>
                  <a:prstGeom prst="ellipse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14" name="矩形 113">
                    <a:extLst>
                      <a:ext uri="{FF2B5EF4-FFF2-40B4-BE49-F238E27FC236}">
                        <a16:creationId xmlns:a16="http://schemas.microsoft.com/office/drawing/2014/main" id="{E4D2FC51-917A-4119-8F2A-ECC39DBC0EA9}"/>
                      </a:ext>
                    </a:extLst>
                  </p:cNvPr>
                  <p:cNvSpPr/>
                  <p:nvPr/>
                </p:nvSpPr>
                <p:spPr>
                  <a:xfrm>
                    <a:off x="10680700" y="3685459"/>
                    <a:ext cx="304800" cy="89587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15" name="矩形 114">
                    <a:extLst>
                      <a:ext uri="{FF2B5EF4-FFF2-40B4-BE49-F238E27FC236}">
                        <a16:creationId xmlns:a16="http://schemas.microsoft.com/office/drawing/2014/main" id="{B57B8D8A-8A84-47E2-B07B-613A39E0AB2F}"/>
                      </a:ext>
                    </a:extLst>
                  </p:cNvPr>
                  <p:cNvSpPr/>
                  <p:nvPr/>
                </p:nvSpPr>
                <p:spPr>
                  <a:xfrm>
                    <a:off x="10631446" y="3928188"/>
                    <a:ext cx="406400" cy="111967"/>
                  </a:xfrm>
                  <a:prstGeom prst="rect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16" name="矩形 115">
                    <a:extLst>
                      <a:ext uri="{FF2B5EF4-FFF2-40B4-BE49-F238E27FC236}">
                        <a16:creationId xmlns:a16="http://schemas.microsoft.com/office/drawing/2014/main" id="{37912CBF-8D3C-460E-9740-C2734D2981FD}"/>
                      </a:ext>
                    </a:extLst>
                  </p:cNvPr>
                  <p:cNvSpPr/>
                  <p:nvPr/>
                </p:nvSpPr>
                <p:spPr>
                  <a:xfrm>
                    <a:off x="10634551" y="4239212"/>
                    <a:ext cx="406400" cy="111967"/>
                  </a:xfrm>
                  <a:prstGeom prst="rect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17" name="矩形 116">
                    <a:extLst>
                      <a:ext uri="{FF2B5EF4-FFF2-40B4-BE49-F238E27FC236}">
                        <a16:creationId xmlns:a16="http://schemas.microsoft.com/office/drawing/2014/main" id="{017ECB8B-9C78-42FE-BFBD-CF2F86FA903D}"/>
                      </a:ext>
                    </a:extLst>
                  </p:cNvPr>
                  <p:cNvSpPr/>
                  <p:nvPr/>
                </p:nvSpPr>
                <p:spPr>
                  <a:xfrm>
                    <a:off x="10677595" y="3669449"/>
                    <a:ext cx="307905" cy="255738"/>
                  </a:xfrm>
                  <a:prstGeom prst="rect">
                    <a:avLst/>
                  </a:prstGeom>
                  <a:solidFill>
                    <a:srgbClr val="FF665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18" name="矩形 117">
                    <a:extLst>
                      <a:ext uri="{FF2B5EF4-FFF2-40B4-BE49-F238E27FC236}">
                        <a16:creationId xmlns:a16="http://schemas.microsoft.com/office/drawing/2014/main" id="{5E25BD17-4519-4128-81DE-2F6C3B8D9B41}"/>
                      </a:ext>
                    </a:extLst>
                  </p:cNvPr>
                  <p:cNvSpPr/>
                  <p:nvPr/>
                </p:nvSpPr>
                <p:spPr>
                  <a:xfrm>
                    <a:off x="10677595" y="4354180"/>
                    <a:ext cx="307905" cy="227149"/>
                  </a:xfrm>
                  <a:prstGeom prst="rect">
                    <a:avLst/>
                  </a:prstGeom>
                  <a:solidFill>
                    <a:srgbClr val="92D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19" name="矩形 118">
                    <a:extLst>
                      <a:ext uri="{FF2B5EF4-FFF2-40B4-BE49-F238E27FC236}">
                        <a16:creationId xmlns:a16="http://schemas.microsoft.com/office/drawing/2014/main" id="{407E2A55-1B25-4915-9A83-5C2DFD29D951}"/>
                      </a:ext>
                    </a:extLst>
                  </p:cNvPr>
                  <p:cNvSpPr/>
                  <p:nvPr/>
                </p:nvSpPr>
                <p:spPr>
                  <a:xfrm>
                    <a:off x="10680700" y="4040029"/>
                    <a:ext cx="304800" cy="217785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rgbClr val="FFFF00"/>
                      </a:solidFill>
                    </a:endParaRPr>
                  </a:p>
                </p:txBody>
              </p:sp>
            </p:grpSp>
            <p:grpSp>
              <p:nvGrpSpPr>
                <p:cNvPr id="86" name="组合 85">
                  <a:extLst>
                    <a:ext uri="{FF2B5EF4-FFF2-40B4-BE49-F238E27FC236}">
                      <a16:creationId xmlns:a16="http://schemas.microsoft.com/office/drawing/2014/main" id="{E51F616B-3E68-4851-A81A-B2DD88E27F78}"/>
                    </a:ext>
                  </a:extLst>
                </p:cNvPr>
                <p:cNvGrpSpPr/>
                <p:nvPr/>
              </p:nvGrpSpPr>
              <p:grpSpPr>
                <a:xfrm>
                  <a:off x="5831921" y="1230334"/>
                  <a:ext cx="1330944" cy="2035264"/>
                  <a:chOff x="5293056" y="1700468"/>
                  <a:chExt cx="1642545" cy="2097795"/>
                </a:xfrm>
              </p:grpSpPr>
              <p:sp>
                <p:nvSpPr>
                  <p:cNvPr id="103" name="立方体 102">
                    <a:extLst>
                      <a:ext uri="{FF2B5EF4-FFF2-40B4-BE49-F238E27FC236}">
                        <a16:creationId xmlns:a16="http://schemas.microsoft.com/office/drawing/2014/main" id="{B714E5E1-7F81-45CF-8BCB-FFB931F22C53}"/>
                      </a:ext>
                    </a:extLst>
                  </p:cNvPr>
                  <p:cNvSpPr/>
                  <p:nvPr/>
                </p:nvSpPr>
                <p:spPr>
                  <a:xfrm>
                    <a:off x="5293056" y="1700468"/>
                    <a:ext cx="1642545" cy="2097795"/>
                  </a:xfrm>
                  <a:prstGeom prst="cube">
                    <a:avLst>
                      <a:gd name="adj" fmla="val 43557"/>
                    </a:avLst>
                  </a:prstGeom>
                  <a:solidFill>
                    <a:schemeClr val="bg1">
                      <a:lumMod val="50000"/>
                    </a:schemeClr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sp>
                <p:nvSpPr>
                  <p:cNvPr id="104" name="矩形 103">
                    <a:extLst>
                      <a:ext uri="{FF2B5EF4-FFF2-40B4-BE49-F238E27FC236}">
                        <a16:creationId xmlns:a16="http://schemas.microsoft.com/office/drawing/2014/main" id="{E0C51D8B-5D7B-4EE3-8B36-351FD81CFC37}"/>
                      </a:ext>
                    </a:extLst>
                  </p:cNvPr>
                  <p:cNvSpPr/>
                  <p:nvPr/>
                </p:nvSpPr>
                <p:spPr>
                  <a:xfrm>
                    <a:off x="5444403" y="2566279"/>
                    <a:ext cx="657215" cy="16442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5" name="矩形 104">
                    <a:extLst>
                      <a:ext uri="{FF2B5EF4-FFF2-40B4-BE49-F238E27FC236}">
                        <a16:creationId xmlns:a16="http://schemas.microsoft.com/office/drawing/2014/main" id="{E3D05741-04A5-49E0-8E80-69E33AF2AC21}"/>
                      </a:ext>
                    </a:extLst>
                  </p:cNvPr>
                  <p:cNvSpPr/>
                  <p:nvPr/>
                </p:nvSpPr>
                <p:spPr>
                  <a:xfrm>
                    <a:off x="5444401" y="3408101"/>
                    <a:ext cx="657213" cy="58999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6" name="矩形 105">
                    <a:extLst>
                      <a:ext uri="{FF2B5EF4-FFF2-40B4-BE49-F238E27FC236}">
                        <a16:creationId xmlns:a16="http://schemas.microsoft.com/office/drawing/2014/main" id="{6244E0B0-E925-442F-ABF0-21914E26C3CF}"/>
                      </a:ext>
                    </a:extLst>
                  </p:cNvPr>
                  <p:cNvSpPr/>
                  <p:nvPr/>
                </p:nvSpPr>
                <p:spPr>
                  <a:xfrm>
                    <a:off x="5444403" y="3541451"/>
                    <a:ext cx="657215" cy="58999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7" name="矩形 106">
                    <a:extLst>
                      <a:ext uri="{FF2B5EF4-FFF2-40B4-BE49-F238E27FC236}">
                        <a16:creationId xmlns:a16="http://schemas.microsoft.com/office/drawing/2014/main" id="{CC1C4D7D-6BD2-4286-9297-91D133256AB5}"/>
                      </a:ext>
                    </a:extLst>
                  </p:cNvPr>
                  <p:cNvSpPr/>
                  <p:nvPr/>
                </p:nvSpPr>
                <p:spPr>
                  <a:xfrm>
                    <a:off x="5444403" y="3674801"/>
                    <a:ext cx="657215" cy="58999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8" name="矩形 107">
                    <a:extLst>
                      <a:ext uri="{FF2B5EF4-FFF2-40B4-BE49-F238E27FC236}">
                        <a16:creationId xmlns:a16="http://schemas.microsoft.com/office/drawing/2014/main" id="{CC27D6CC-046E-4E36-8B9B-C610C29BCD72}"/>
                      </a:ext>
                    </a:extLst>
                  </p:cNvPr>
                  <p:cNvSpPr/>
                  <p:nvPr/>
                </p:nvSpPr>
                <p:spPr>
                  <a:xfrm>
                    <a:off x="5444403" y="2774249"/>
                    <a:ext cx="657215" cy="16442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9" name="矩形 108">
                    <a:extLst>
                      <a:ext uri="{FF2B5EF4-FFF2-40B4-BE49-F238E27FC236}">
                        <a16:creationId xmlns:a16="http://schemas.microsoft.com/office/drawing/2014/main" id="{F8A015F8-9995-4992-B4AB-CD0176F06635}"/>
                      </a:ext>
                    </a:extLst>
                  </p:cNvPr>
                  <p:cNvSpPr/>
                  <p:nvPr/>
                </p:nvSpPr>
                <p:spPr>
                  <a:xfrm>
                    <a:off x="5444403" y="2988307"/>
                    <a:ext cx="657215" cy="16442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10" name="椭圆 109">
                    <a:extLst>
                      <a:ext uri="{FF2B5EF4-FFF2-40B4-BE49-F238E27FC236}">
                        <a16:creationId xmlns:a16="http://schemas.microsoft.com/office/drawing/2014/main" id="{1B151A04-76B3-44AE-A7EC-BA68BAEB83B8}"/>
                      </a:ext>
                    </a:extLst>
                  </p:cNvPr>
                  <p:cNvSpPr/>
                  <p:nvPr/>
                </p:nvSpPr>
                <p:spPr>
                  <a:xfrm>
                    <a:off x="5676811" y="3190833"/>
                    <a:ext cx="158749" cy="164428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cxnSp>
              <p:nvCxnSpPr>
                <p:cNvPr id="87" name="直接连接符 86">
                  <a:extLst>
                    <a:ext uri="{FF2B5EF4-FFF2-40B4-BE49-F238E27FC236}">
                      <a16:creationId xmlns:a16="http://schemas.microsoft.com/office/drawing/2014/main" id="{1EB105B1-4993-4EB5-B622-7F91C8139093}"/>
                    </a:ext>
                  </a:extLst>
                </p:cNvPr>
                <p:cNvCxnSpPr>
                  <a:stCxn id="113" idx="2"/>
                  <a:endCxn id="103" idx="5"/>
                </p:cNvCxnSpPr>
                <p:nvPr/>
              </p:nvCxnSpPr>
              <p:spPr>
                <a:xfrm flipH="1">
                  <a:off x="7162858" y="1561168"/>
                  <a:ext cx="655803" cy="428619"/>
                </a:xfrm>
                <a:prstGeom prst="line">
                  <a:avLst/>
                </a:prstGeom>
                <a:ln w="19050">
                  <a:solidFill>
                    <a:srgbClr val="0070C0"/>
                  </a:solidFill>
                </a:ln>
              </p:spPr>
              <p:style>
                <a:lnRef idx="1">
                  <a:schemeClr val="accent5"/>
                </a:lnRef>
                <a:fillRef idx="0">
                  <a:schemeClr val="accent5"/>
                </a:fillRef>
                <a:effectRef idx="0">
                  <a:schemeClr val="accent5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直接连接符 87">
                  <a:extLst>
                    <a:ext uri="{FF2B5EF4-FFF2-40B4-BE49-F238E27FC236}">
                      <a16:creationId xmlns:a16="http://schemas.microsoft.com/office/drawing/2014/main" id="{2B59331D-3EE6-4818-ACED-991733764B4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177194" y="2092861"/>
                  <a:ext cx="2290236" cy="0"/>
                </a:xfrm>
                <a:prstGeom prst="line">
                  <a:avLst/>
                </a:prstGeom>
                <a:ln w="19050">
                  <a:solidFill>
                    <a:srgbClr val="0070C0"/>
                  </a:solidFill>
                </a:ln>
              </p:spPr>
              <p:style>
                <a:lnRef idx="1">
                  <a:schemeClr val="accent5"/>
                </a:lnRef>
                <a:fillRef idx="0">
                  <a:schemeClr val="accent5"/>
                </a:fillRef>
                <a:effectRef idx="0">
                  <a:schemeClr val="accent5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直接连接符 88">
                  <a:extLst>
                    <a:ext uri="{FF2B5EF4-FFF2-40B4-BE49-F238E27FC236}">
                      <a16:creationId xmlns:a16="http://schemas.microsoft.com/office/drawing/2014/main" id="{3A0EF584-2CC1-4031-B538-1892EA566DD2}"/>
                    </a:ext>
                  </a:extLst>
                </p:cNvPr>
                <p:cNvCxnSpPr/>
                <p:nvPr/>
              </p:nvCxnSpPr>
              <p:spPr>
                <a:xfrm>
                  <a:off x="7177194" y="2559548"/>
                  <a:ext cx="493606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直接连接符 89">
                  <a:extLst>
                    <a:ext uri="{FF2B5EF4-FFF2-40B4-BE49-F238E27FC236}">
                      <a16:creationId xmlns:a16="http://schemas.microsoft.com/office/drawing/2014/main" id="{5A0CB25C-155A-418F-8110-6FCF5858DD5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562600" y="2559548"/>
                  <a:ext cx="2108202" cy="2205591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91" name="组合 90">
                  <a:extLst>
                    <a:ext uri="{FF2B5EF4-FFF2-40B4-BE49-F238E27FC236}">
                      <a16:creationId xmlns:a16="http://schemas.microsoft.com/office/drawing/2014/main" id="{C2B66FC7-6200-4A80-8CFE-75B1100639B1}"/>
                    </a:ext>
                  </a:extLst>
                </p:cNvPr>
                <p:cNvGrpSpPr/>
                <p:nvPr/>
              </p:nvGrpSpPr>
              <p:grpSpPr>
                <a:xfrm rot="1130137">
                  <a:off x="6011204" y="4697542"/>
                  <a:ext cx="620017" cy="353945"/>
                  <a:chOff x="6445516" y="4602650"/>
                  <a:chExt cx="620017" cy="353945"/>
                </a:xfrm>
              </p:grpSpPr>
              <p:sp>
                <p:nvSpPr>
                  <p:cNvPr id="101" name="立方体 100">
                    <a:extLst>
                      <a:ext uri="{FF2B5EF4-FFF2-40B4-BE49-F238E27FC236}">
                        <a16:creationId xmlns:a16="http://schemas.microsoft.com/office/drawing/2014/main" id="{113DA099-67F3-49B2-9CCE-9ECE48B6080B}"/>
                      </a:ext>
                    </a:extLst>
                  </p:cNvPr>
                  <p:cNvSpPr/>
                  <p:nvPr/>
                </p:nvSpPr>
                <p:spPr>
                  <a:xfrm rot="1301951">
                    <a:off x="6445516" y="4602650"/>
                    <a:ext cx="508483" cy="299937"/>
                  </a:xfrm>
                  <a:prstGeom prst="cube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2" name="圆柱体 101">
                    <a:extLst>
                      <a:ext uri="{FF2B5EF4-FFF2-40B4-BE49-F238E27FC236}">
                        <a16:creationId xmlns:a16="http://schemas.microsoft.com/office/drawing/2014/main" id="{D3BEAEB9-B4C3-4305-9B7F-6FEF47D3D06C}"/>
                      </a:ext>
                    </a:extLst>
                  </p:cNvPr>
                  <p:cNvSpPr/>
                  <p:nvPr/>
                </p:nvSpPr>
                <p:spPr>
                  <a:xfrm rot="6690973">
                    <a:off x="6873676" y="4764737"/>
                    <a:ext cx="187880" cy="195835"/>
                  </a:xfrm>
                  <a:prstGeom prst="can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92" name="组合 91">
                  <a:extLst>
                    <a:ext uri="{FF2B5EF4-FFF2-40B4-BE49-F238E27FC236}">
                      <a16:creationId xmlns:a16="http://schemas.microsoft.com/office/drawing/2014/main" id="{D9A58FCA-1EEA-468A-AD85-3CADA8163BCF}"/>
                    </a:ext>
                  </a:extLst>
                </p:cNvPr>
                <p:cNvGrpSpPr/>
                <p:nvPr/>
              </p:nvGrpSpPr>
              <p:grpSpPr>
                <a:xfrm rot="1358988">
                  <a:off x="6413059" y="4205929"/>
                  <a:ext cx="620017" cy="353946"/>
                  <a:chOff x="6377675" y="4606078"/>
                  <a:chExt cx="620017" cy="353946"/>
                </a:xfrm>
              </p:grpSpPr>
              <p:sp>
                <p:nvSpPr>
                  <p:cNvPr id="99" name="立方体 98">
                    <a:extLst>
                      <a:ext uri="{FF2B5EF4-FFF2-40B4-BE49-F238E27FC236}">
                        <a16:creationId xmlns:a16="http://schemas.microsoft.com/office/drawing/2014/main" id="{1C555FFB-CA5B-4751-89C4-7E5341593372}"/>
                      </a:ext>
                    </a:extLst>
                  </p:cNvPr>
                  <p:cNvSpPr/>
                  <p:nvPr/>
                </p:nvSpPr>
                <p:spPr>
                  <a:xfrm rot="1301951">
                    <a:off x="6377675" y="4606078"/>
                    <a:ext cx="508483" cy="299937"/>
                  </a:xfrm>
                  <a:prstGeom prst="cube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0" name="圆柱体 99">
                    <a:extLst>
                      <a:ext uri="{FF2B5EF4-FFF2-40B4-BE49-F238E27FC236}">
                        <a16:creationId xmlns:a16="http://schemas.microsoft.com/office/drawing/2014/main" id="{D531AA5D-158F-43F3-BA98-CFDA3A82CCF4}"/>
                      </a:ext>
                    </a:extLst>
                  </p:cNvPr>
                  <p:cNvSpPr/>
                  <p:nvPr/>
                </p:nvSpPr>
                <p:spPr>
                  <a:xfrm rot="6690973">
                    <a:off x="6805835" y="4768166"/>
                    <a:ext cx="187880" cy="195835"/>
                  </a:xfrm>
                  <a:prstGeom prst="can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93" name="组合 92">
                  <a:extLst>
                    <a:ext uri="{FF2B5EF4-FFF2-40B4-BE49-F238E27FC236}">
                      <a16:creationId xmlns:a16="http://schemas.microsoft.com/office/drawing/2014/main" id="{5389A007-E155-4A68-8343-6895719C8A8B}"/>
                    </a:ext>
                  </a:extLst>
                </p:cNvPr>
                <p:cNvGrpSpPr/>
                <p:nvPr/>
              </p:nvGrpSpPr>
              <p:grpSpPr>
                <a:xfrm rot="1416988">
                  <a:off x="6782865" y="3778687"/>
                  <a:ext cx="620017" cy="353946"/>
                  <a:chOff x="6360577" y="4613554"/>
                  <a:chExt cx="620017" cy="353946"/>
                </a:xfrm>
              </p:grpSpPr>
              <p:sp>
                <p:nvSpPr>
                  <p:cNvPr id="97" name="立方体 96">
                    <a:extLst>
                      <a:ext uri="{FF2B5EF4-FFF2-40B4-BE49-F238E27FC236}">
                        <a16:creationId xmlns:a16="http://schemas.microsoft.com/office/drawing/2014/main" id="{BE765586-5584-4E50-8165-E53857D64EE8}"/>
                      </a:ext>
                    </a:extLst>
                  </p:cNvPr>
                  <p:cNvSpPr/>
                  <p:nvPr/>
                </p:nvSpPr>
                <p:spPr>
                  <a:xfrm rot="1301951">
                    <a:off x="6360577" y="4613554"/>
                    <a:ext cx="508483" cy="299937"/>
                  </a:xfrm>
                  <a:prstGeom prst="cube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98" name="圆柱体 97">
                    <a:extLst>
                      <a:ext uri="{FF2B5EF4-FFF2-40B4-BE49-F238E27FC236}">
                        <a16:creationId xmlns:a16="http://schemas.microsoft.com/office/drawing/2014/main" id="{B7C3A17E-AC37-4297-9952-C4B78AB9A2FD}"/>
                      </a:ext>
                    </a:extLst>
                  </p:cNvPr>
                  <p:cNvSpPr/>
                  <p:nvPr/>
                </p:nvSpPr>
                <p:spPr>
                  <a:xfrm rot="6690973">
                    <a:off x="6788737" y="4775642"/>
                    <a:ext cx="187880" cy="195835"/>
                  </a:xfrm>
                  <a:prstGeom prst="can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94" name="组合 93">
                  <a:extLst>
                    <a:ext uri="{FF2B5EF4-FFF2-40B4-BE49-F238E27FC236}">
                      <a16:creationId xmlns:a16="http://schemas.microsoft.com/office/drawing/2014/main" id="{5741D7F9-3122-4029-A5A6-A9207010AF24}"/>
                    </a:ext>
                  </a:extLst>
                </p:cNvPr>
                <p:cNvGrpSpPr/>
                <p:nvPr/>
              </p:nvGrpSpPr>
              <p:grpSpPr>
                <a:xfrm rot="1484310">
                  <a:off x="7093186" y="3332524"/>
                  <a:ext cx="620017" cy="353946"/>
                  <a:chOff x="6280556" y="4640557"/>
                  <a:chExt cx="620017" cy="353946"/>
                </a:xfrm>
              </p:grpSpPr>
              <p:sp>
                <p:nvSpPr>
                  <p:cNvPr id="95" name="立方体 94">
                    <a:extLst>
                      <a:ext uri="{FF2B5EF4-FFF2-40B4-BE49-F238E27FC236}">
                        <a16:creationId xmlns:a16="http://schemas.microsoft.com/office/drawing/2014/main" id="{6C4308B7-FE15-47E7-BD29-ABD4A0425B7B}"/>
                      </a:ext>
                    </a:extLst>
                  </p:cNvPr>
                  <p:cNvSpPr/>
                  <p:nvPr/>
                </p:nvSpPr>
                <p:spPr>
                  <a:xfrm rot="1301951">
                    <a:off x="6280556" y="4640557"/>
                    <a:ext cx="508483" cy="299937"/>
                  </a:xfrm>
                  <a:prstGeom prst="cube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96" name="圆柱体 95">
                    <a:extLst>
                      <a:ext uri="{FF2B5EF4-FFF2-40B4-BE49-F238E27FC236}">
                        <a16:creationId xmlns:a16="http://schemas.microsoft.com/office/drawing/2014/main" id="{64F7B0C8-AA88-460B-A29D-0498002BEBF8}"/>
                      </a:ext>
                    </a:extLst>
                  </p:cNvPr>
                  <p:cNvSpPr/>
                  <p:nvPr/>
                </p:nvSpPr>
                <p:spPr>
                  <a:xfrm rot="6690973">
                    <a:off x="6708716" y="4802645"/>
                    <a:ext cx="187880" cy="195835"/>
                  </a:xfrm>
                  <a:prstGeom prst="can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sp>
            <p:nvSpPr>
              <p:cNvPr id="76" name="立方体 75">
                <a:extLst>
                  <a:ext uri="{FF2B5EF4-FFF2-40B4-BE49-F238E27FC236}">
                    <a16:creationId xmlns:a16="http://schemas.microsoft.com/office/drawing/2014/main" id="{E2B3DC73-3883-4253-8E75-40CE7E01FDF1}"/>
                  </a:ext>
                </a:extLst>
              </p:cNvPr>
              <p:cNvSpPr/>
              <p:nvPr/>
            </p:nvSpPr>
            <p:spPr>
              <a:xfrm rot="19091835">
                <a:off x="6795332" y="4305716"/>
                <a:ext cx="544725" cy="397382"/>
              </a:xfrm>
              <a:prstGeom prst="cube">
                <a:avLst>
                  <a:gd name="adj" fmla="val 0"/>
                </a:avLst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cene3d>
                <a:camera prst="orthographicFront">
                  <a:rot lat="19907899" lon="2209017" rev="21338811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" name="立方体 76">
                <a:extLst>
                  <a:ext uri="{FF2B5EF4-FFF2-40B4-BE49-F238E27FC236}">
                    <a16:creationId xmlns:a16="http://schemas.microsoft.com/office/drawing/2014/main" id="{AA468190-38CB-4631-84FB-00060F3D0FA4}"/>
                  </a:ext>
                </a:extLst>
              </p:cNvPr>
              <p:cNvSpPr/>
              <p:nvPr/>
            </p:nvSpPr>
            <p:spPr>
              <a:xfrm rot="19091835">
                <a:off x="7132833" y="3818937"/>
                <a:ext cx="544725" cy="397382"/>
              </a:xfrm>
              <a:prstGeom prst="cube">
                <a:avLst>
                  <a:gd name="adj" fmla="val 0"/>
                </a:avLst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cene3d>
                <a:camera prst="orthographicFront">
                  <a:rot lat="19907899" lon="2209017" rev="21338811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" name="立方体 77">
                <a:extLst>
                  <a:ext uri="{FF2B5EF4-FFF2-40B4-BE49-F238E27FC236}">
                    <a16:creationId xmlns:a16="http://schemas.microsoft.com/office/drawing/2014/main" id="{E1AD9601-827E-4300-93E9-8292AFD8AC40}"/>
                  </a:ext>
                </a:extLst>
              </p:cNvPr>
              <p:cNvSpPr/>
              <p:nvPr/>
            </p:nvSpPr>
            <p:spPr>
              <a:xfrm rot="19091835">
                <a:off x="6464374" y="4765882"/>
                <a:ext cx="544725" cy="397382"/>
              </a:xfrm>
              <a:prstGeom prst="cube">
                <a:avLst>
                  <a:gd name="adj" fmla="val 0"/>
                </a:avLst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cene3d>
                <a:camera prst="orthographicFront">
                  <a:rot lat="19907899" lon="2209017" rev="21338811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9" name="立方体 78">
                <a:extLst>
                  <a:ext uri="{FF2B5EF4-FFF2-40B4-BE49-F238E27FC236}">
                    <a16:creationId xmlns:a16="http://schemas.microsoft.com/office/drawing/2014/main" id="{4D25ADF7-26C4-4446-97A5-DFF680649E6B}"/>
                  </a:ext>
                </a:extLst>
              </p:cNvPr>
              <p:cNvSpPr/>
              <p:nvPr/>
            </p:nvSpPr>
            <p:spPr>
              <a:xfrm rot="19091835">
                <a:off x="6118104" y="5232575"/>
                <a:ext cx="544725" cy="397382"/>
              </a:xfrm>
              <a:prstGeom prst="cube">
                <a:avLst>
                  <a:gd name="adj" fmla="val 0"/>
                </a:avLst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cene3d>
                <a:camera prst="orthographicFront">
                  <a:rot lat="19907899" lon="2209017" rev="21338811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0" name="平行四边形 69">
              <a:extLst>
                <a:ext uri="{FF2B5EF4-FFF2-40B4-BE49-F238E27FC236}">
                  <a16:creationId xmlns:a16="http://schemas.microsoft.com/office/drawing/2014/main" id="{25C79BAA-8652-45A7-9196-A775EC11DE9B}"/>
                </a:ext>
              </a:extLst>
            </p:cNvPr>
            <p:cNvSpPr/>
            <p:nvPr/>
          </p:nvSpPr>
          <p:spPr>
            <a:xfrm>
              <a:off x="6802061" y="4345670"/>
              <a:ext cx="4915161" cy="1754507"/>
            </a:xfrm>
            <a:prstGeom prst="parallelogram">
              <a:avLst>
                <a:gd name="adj" fmla="val 63002"/>
              </a:avLst>
            </a:prstGeom>
            <a:solidFill>
              <a:srgbClr val="85D4F3">
                <a:alpha val="5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1" name="等腰三角形 70">
              <a:extLst>
                <a:ext uri="{FF2B5EF4-FFF2-40B4-BE49-F238E27FC236}">
                  <a16:creationId xmlns:a16="http://schemas.microsoft.com/office/drawing/2014/main" id="{ED5582FB-A99D-4AEE-889A-F96542E04B64}"/>
                </a:ext>
              </a:extLst>
            </p:cNvPr>
            <p:cNvSpPr/>
            <p:nvPr/>
          </p:nvSpPr>
          <p:spPr>
            <a:xfrm rot="18826933">
              <a:off x="6388942" y="5434450"/>
              <a:ext cx="798338" cy="747473"/>
            </a:xfrm>
            <a:prstGeom prst="triangle">
              <a:avLst>
                <a:gd name="adj" fmla="val 42248"/>
              </a:avLst>
            </a:prstGeom>
            <a:solidFill>
              <a:schemeClr val="accent1">
                <a:alpha val="55000"/>
              </a:schemeClr>
            </a:solidFill>
            <a:ln>
              <a:noFill/>
            </a:ln>
            <a:scene3d>
              <a:camera prst="orthographicFront">
                <a:rot lat="2389038" lon="20009038" rev="21349034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等腰三角形 71">
              <a:extLst>
                <a:ext uri="{FF2B5EF4-FFF2-40B4-BE49-F238E27FC236}">
                  <a16:creationId xmlns:a16="http://schemas.microsoft.com/office/drawing/2014/main" id="{23F2CA1A-97B1-44DE-BAB9-943E49951556}"/>
                </a:ext>
              </a:extLst>
            </p:cNvPr>
            <p:cNvSpPr/>
            <p:nvPr/>
          </p:nvSpPr>
          <p:spPr>
            <a:xfrm rot="18826933">
              <a:off x="6703816" y="4937125"/>
              <a:ext cx="798338" cy="747473"/>
            </a:xfrm>
            <a:prstGeom prst="triangle">
              <a:avLst>
                <a:gd name="adj" fmla="val 42248"/>
              </a:avLst>
            </a:prstGeom>
            <a:solidFill>
              <a:schemeClr val="accent1">
                <a:alpha val="55000"/>
              </a:schemeClr>
            </a:solidFill>
            <a:ln>
              <a:noFill/>
            </a:ln>
            <a:scene3d>
              <a:camera prst="orthographicFront">
                <a:rot lat="2389038" lon="20009038" rev="21349034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等腰三角形 72">
              <a:extLst>
                <a:ext uri="{FF2B5EF4-FFF2-40B4-BE49-F238E27FC236}">
                  <a16:creationId xmlns:a16="http://schemas.microsoft.com/office/drawing/2014/main" id="{3850F019-4869-4A6B-8269-6E65EDD7EDA8}"/>
                </a:ext>
              </a:extLst>
            </p:cNvPr>
            <p:cNvSpPr/>
            <p:nvPr/>
          </p:nvSpPr>
          <p:spPr>
            <a:xfrm rot="18826933">
              <a:off x="7054290" y="4434073"/>
              <a:ext cx="798338" cy="747474"/>
            </a:xfrm>
            <a:prstGeom prst="triangle">
              <a:avLst>
                <a:gd name="adj" fmla="val 42248"/>
              </a:avLst>
            </a:prstGeom>
            <a:solidFill>
              <a:schemeClr val="accent1">
                <a:alpha val="55000"/>
              </a:schemeClr>
            </a:solidFill>
            <a:ln>
              <a:noFill/>
            </a:ln>
            <a:scene3d>
              <a:camera prst="orthographicFront">
                <a:rot lat="2389038" lon="20009038" rev="21349034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等腰三角形 73">
              <a:extLst>
                <a:ext uri="{FF2B5EF4-FFF2-40B4-BE49-F238E27FC236}">
                  <a16:creationId xmlns:a16="http://schemas.microsoft.com/office/drawing/2014/main" id="{56C5F730-662D-4663-82E2-A8FBCE8F9C0C}"/>
                </a:ext>
              </a:extLst>
            </p:cNvPr>
            <p:cNvSpPr/>
            <p:nvPr/>
          </p:nvSpPr>
          <p:spPr>
            <a:xfrm rot="18826933">
              <a:off x="7398163" y="3924611"/>
              <a:ext cx="798338" cy="747473"/>
            </a:xfrm>
            <a:prstGeom prst="triangle">
              <a:avLst>
                <a:gd name="adj" fmla="val 42248"/>
              </a:avLst>
            </a:prstGeom>
            <a:solidFill>
              <a:schemeClr val="accent1">
                <a:alpha val="55000"/>
              </a:schemeClr>
            </a:solidFill>
            <a:ln>
              <a:noFill/>
            </a:ln>
            <a:scene3d>
              <a:camera prst="orthographicFront">
                <a:rot lat="2389038" lon="20009038" rev="21349034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25" name="图片 124">
            <a:extLst>
              <a:ext uri="{FF2B5EF4-FFF2-40B4-BE49-F238E27FC236}">
                <a16:creationId xmlns:a16="http://schemas.microsoft.com/office/drawing/2014/main" id="{4C2AD340-5B3D-478E-8C54-E76FF36AE1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2034" y="1802552"/>
            <a:ext cx="3382445" cy="1898917"/>
          </a:xfrm>
          <a:prstGeom prst="rect">
            <a:avLst/>
          </a:prstGeom>
        </p:spPr>
      </p:pic>
      <p:sp>
        <p:nvSpPr>
          <p:cNvPr id="11" name="箭头: 右 10">
            <a:extLst>
              <a:ext uri="{FF2B5EF4-FFF2-40B4-BE49-F238E27FC236}">
                <a16:creationId xmlns:a16="http://schemas.microsoft.com/office/drawing/2014/main" id="{C836F99A-3540-49E0-B5F0-572256A96EC1}"/>
              </a:ext>
            </a:extLst>
          </p:cNvPr>
          <p:cNvSpPr/>
          <p:nvPr/>
        </p:nvSpPr>
        <p:spPr>
          <a:xfrm>
            <a:off x="3090565" y="2644390"/>
            <a:ext cx="727557" cy="288323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 anchor="ctr">
            <a:noAutofit/>
          </a:bodyPr>
          <a:lstStyle/>
          <a:p>
            <a:pPr algn="l"/>
            <a:endParaRPr lang="zh-CN" altLang="en-US" sz="200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26" name="文本框 125">
            <a:extLst>
              <a:ext uri="{FF2B5EF4-FFF2-40B4-BE49-F238E27FC236}">
                <a16:creationId xmlns:a16="http://schemas.microsoft.com/office/drawing/2014/main" id="{46B469FE-E677-4387-95D5-B89A5427FD72}"/>
              </a:ext>
            </a:extLst>
          </p:cNvPr>
          <p:cNvSpPr txBox="1"/>
          <p:nvPr/>
        </p:nvSpPr>
        <p:spPr>
          <a:xfrm>
            <a:off x="4642176" y="3833054"/>
            <a:ext cx="1837362" cy="308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检测软件</a:t>
            </a:r>
            <a:r>
              <a:rPr lang="en-US" altLang="zh-CN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+</a:t>
            </a:r>
            <a:r>
              <a:rPr lang="zh-CN" altLang="en-US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算法开发完成</a:t>
            </a:r>
          </a:p>
        </p:txBody>
      </p:sp>
      <p:sp>
        <p:nvSpPr>
          <p:cNvPr id="127" name="箭头: 右 126">
            <a:extLst>
              <a:ext uri="{FF2B5EF4-FFF2-40B4-BE49-F238E27FC236}">
                <a16:creationId xmlns:a16="http://schemas.microsoft.com/office/drawing/2014/main" id="{77883D7B-C19C-4AD9-AA26-E4C05CE81375}"/>
              </a:ext>
            </a:extLst>
          </p:cNvPr>
          <p:cNvSpPr/>
          <p:nvPr/>
        </p:nvSpPr>
        <p:spPr>
          <a:xfrm>
            <a:off x="7636548" y="2618416"/>
            <a:ext cx="727557" cy="288323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 anchor="ctr">
            <a:noAutofit/>
          </a:bodyPr>
          <a:lstStyle/>
          <a:p>
            <a:pPr algn="l"/>
            <a:endParaRPr lang="zh-CN" altLang="en-US" sz="200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28" name="AutoShape 2">
            <a:extLst>
              <a:ext uri="{FF2B5EF4-FFF2-40B4-BE49-F238E27FC236}">
                <a16:creationId xmlns:a16="http://schemas.microsoft.com/office/drawing/2014/main" id="{2C8E54E3-6918-408F-9B85-1492734B98E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29" name="图片 128">
            <a:extLst>
              <a:ext uri="{FF2B5EF4-FFF2-40B4-BE49-F238E27FC236}">
                <a16:creationId xmlns:a16="http://schemas.microsoft.com/office/drawing/2014/main" id="{935AF210-3CAF-458D-B08D-10A3238037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73892" y="965312"/>
            <a:ext cx="1365256" cy="1365256"/>
          </a:xfrm>
          <a:prstGeom prst="rect">
            <a:avLst/>
          </a:prstGeom>
        </p:spPr>
      </p:pic>
      <p:pic>
        <p:nvPicPr>
          <p:cNvPr id="133" name="图片 132">
            <a:extLst>
              <a:ext uri="{FF2B5EF4-FFF2-40B4-BE49-F238E27FC236}">
                <a16:creationId xmlns:a16="http://schemas.microsoft.com/office/drawing/2014/main" id="{2665ECD0-F148-43D2-9FA2-F9A7403D8B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65895" y="2128585"/>
            <a:ext cx="2381250" cy="762000"/>
          </a:xfrm>
          <a:prstGeom prst="rect">
            <a:avLst/>
          </a:prstGeom>
        </p:spPr>
      </p:pic>
      <p:pic>
        <p:nvPicPr>
          <p:cNvPr id="135" name="图片 134">
            <a:extLst>
              <a:ext uri="{FF2B5EF4-FFF2-40B4-BE49-F238E27FC236}">
                <a16:creationId xmlns:a16="http://schemas.microsoft.com/office/drawing/2014/main" id="{16142954-8793-4FC9-8813-6F230ACF24A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80610" y="2866170"/>
            <a:ext cx="1837362" cy="828810"/>
          </a:xfrm>
          <a:prstGeom prst="rect">
            <a:avLst/>
          </a:prstGeom>
        </p:spPr>
      </p:pic>
      <p:sp>
        <p:nvSpPr>
          <p:cNvPr id="136" name="文本框 135">
            <a:extLst>
              <a:ext uri="{FF2B5EF4-FFF2-40B4-BE49-F238E27FC236}">
                <a16:creationId xmlns:a16="http://schemas.microsoft.com/office/drawing/2014/main" id="{A7D3DEE4-CEFA-4407-924D-263DC5359A35}"/>
              </a:ext>
            </a:extLst>
          </p:cNvPr>
          <p:cNvSpPr txBox="1"/>
          <p:nvPr/>
        </p:nvSpPr>
        <p:spPr>
          <a:xfrm>
            <a:off x="9068349" y="3862447"/>
            <a:ext cx="1261884" cy="308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订单持续复制中</a:t>
            </a:r>
          </a:p>
        </p:txBody>
      </p:sp>
    </p:spTree>
    <p:extLst>
      <p:ext uri="{BB962C8B-B14F-4D97-AF65-F5344CB8AC3E}">
        <p14:creationId xmlns:p14="http://schemas.microsoft.com/office/powerpoint/2010/main" val="2828974717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3_Office 主题">
  <a:themeElements>
    <a:clrScheme name="蓝色暖调">
      <a:dk1>
        <a:sysClr val="windowText" lastClr="000000"/>
      </a:dk1>
      <a:lt1>
        <a:sysClr val="window" lastClr="CCE8C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plus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70000">
              <a:schemeClr val="bg1">
                <a:alpha val="24000"/>
              </a:schemeClr>
            </a:gs>
            <a:gs pos="0">
              <a:schemeClr val="accent2">
                <a:alpha val="44000"/>
              </a:schemeClr>
            </a:gs>
          </a:gsLst>
          <a:lin ang="1800000" scaled="0"/>
          <a:tileRect/>
        </a:gradFill>
      </a:spPr>
      <a:bodyPr wrap="square">
        <a:noAutofit/>
      </a:bodyPr>
      <a:lstStyle>
        <a:defPPr algn="l">
          <a:defRPr sz="2000" dirty="0" smtClean="0">
            <a:solidFill>
              <a:schemeClr val="tx1">
                <a:lumMod val="75000"/>
                <a:lumOff val="25000"/>
              </a:schemeClr>
            </a:solidFill>
            <a:latin typeface="Arial" panose="020B0604020202020204" pitchFamily="34" charset="0"/>
            <a:ea typeface="黑体" panose="02010609060101010101" pitchFamily="49" charset="-122"/>
            <a:cs typeface="Arial" panose="020B0604020202020204" pitchFamily="34" charset="0"/>
            <a:sym typeface="Arial" panose="020B0604020202020204" pitchFamily="34" charset="0"/>
          </a:defRPr>
        </a:defPPr>
      </a:lstStyle>
    </a:spDef>
    <a:txDef>
      <a:spPr>
        <a:noFill/>
      </a:spPr>
      <a:bodyPr wrap="square" rtlCol="0">
        <a:spAutoFit/>
      </a:bodyPr>
      <a:lstStyle>
        <a:defPPr>
          <a:lnSpc>
            <a:spcPct val="130000"/>
          </a:lnSpc>
          <a:spcBef>
            <a:spcPts val="600"/>
          </a:spcBef>
          <a:defRPr sz="1200" kern="0" dirty="0">
            <a:latin typeface="微软雅黑" panose="020B0503020204020204" pitchFamily="34" charset="-122"/>
            <a:ea typeface="微软雅黑" panose="020B0503020204020204" pitchFamily="34" charset="-122"/>
            <a:cs typeface="+mn-ea"/>
            <a:sym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4_Office 主题">
  <a:themeElements>
    <a:clrScheme name="蓝色​​">
      <a:dk1>
        <a:sysClr val="windowText" lastClr="000000"/>
      </a:dk1>
      <a:lt1>
        <a:sysClr val="window" lastClr="CCE8C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plus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70000">
              <a:schemeClr val="bg1">
                <a:alpha val="24000"/>
              </a:schemeClr>
            </a:gs>
            <a:gs pos="0">
              <a:schemeClr val="accent2">
                <a:alpha val="44000"/>
              </a:schemeClr>
            </a:gs>
          </a:gsLst>
          <a:lin ang="1800000" scaled="0"/>
          <a:tileRect/>
        </a:gradFill>
      </a:spPr>
      <a:bodyPr wrap="square">
        <a:noAutofit/>
      </a:bodyPr>
      <a:lstStyle>
        <a:defPPr algn="l">
          <a:defRPr sz="2000" dirty="0" smtClean="0">
            <a:solidFill>
              <a:schemeClr val="tx1">
                <a:lumMod val="75000"/>
                <a:lumOff val="25000"/>
              </a:schemeClr>
            </a:solidFill>
            <a:latin typeface="Arial" panose="020B0604020202020204" pitchFamily="34" charset="0"/>
            <a:ea typeface="黑体" panose="02010609060101010101" pitchFamily="49" charset="-122"/>
            <a:cs typeface="Arial" panose="020B0604020202020204" pitchFamily="34" charset="0"/>
            <a:sym typeface="Arial" panose="020B0604020202020204" pitchFamily="34" charset="0"/>
          </a:defRPr>
        </a:defPPr>
      </a:lstStyle>
    </a:spDef>
    <a:txDef>
      <a:spPr>
        <a:noFill/>
      </a:spPr>
      <a:bodyPr wrap="square" rtlCol="0">
        <a:spAutoFit/>
      </a:bodyPr>
      <a:lstStyle>
        <a:defPPr>
          <a:lnSpc>
            <a:spcPct val="130000"/>
          </a:lnSpc>
          <a:spcBef>
            <a:spcPts val="600"/>
          </a:spcBef>
          <a:defRPr sz="1200" kern="0" dirty="0">
            <a:latin typeface="微软雅黑" panose="020B0503020204020204" pitchFamily="34" charset="-122"/>
            <a:ea typeface="微软雅黑" panose="020B0503020204020204" pitchFamily="34" charset="-122"/>
            <a:cs typeface="+mn-ea"/>
            <a:sym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White">
  <a:themeElements>
    <a:clrScheme name="自定义 1">
      <a:dk1>
        <a:sysClr val="windowText" lastClr="000000"/>
      </a:dk1>
      <a:lt1>
        <a:sysClr val="window" lastClr="CCE8C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思谋">
      <a:majorFont>
        <a:latin typeface="Arial"/>
        <a:ea typeface="微软雅黑"/>
        <a:cs typeface="Helvetica"/>
      </a:majorFont>
      <a:minorFont>
        <a:latin typeface="Arial"/>
        <a:ea typeface="微软雅黑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</a:spPr>
      <a:bodyPr rot="0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lang="zh-CN" altLang="en-US" sz="3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535</TotalTime>
  <Words>453</Words>
  <Application>Microsoft Office PowerPoint</Application>
  <PresentationFormat>宽屏</PresentationFormat>
  <Paragraphs>89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4</vt:i4>
      </vt:variant>
    </vt:vector>
  </HeadingPairs>
  <TitlesOfParts>
    <vt:vector size="19" baseType="lpstr">
      <vt:lpstr>Helvetica Light</vt:lpstr>
      <vt:lpstr>Helvetica Neue Medium</vt:lpstr>
      <vt:lpstr>Noto Sans S Chinese Light</vt:lpstr>
      <vt:lpstr>Noto Sans S Chinese Regular</vt:lpstr>
      <vt:lpstr>等线</vt:lpstr>
      <vt:lpstr>黑体</vt:lpstr>
      <vt:lpstr>微软雅黑</vt:lpstr>
      <vt:lpstr>Arial</vt:lpstr>
      <vt:lpstr>Arial Narrow</vt:lpstr>
      <vt:lpstr>Calibri</vt:lpstr>
      <vt:lpstr>Calibri Light</vt:lpstr>
      <vt:lpstr>Wingdings</vt:lpstr>
      <vt:lpstr>3_Office 主题</vt:lpstr>
      <vt:lpstr>4_Office 主题</vt:lpstr>
      <vt:lpstr>2_White</vt:lpstr>
      <vt:lpstr>市场突破—液晶面板AI寻边检测项目方案组</vt:lpstr>
      <vt:lpstr>市场突破—液晶面板AI寻边检测项目方案组</vt:lpstr>
      <vt:lpstr>市场突破—液晶面板AI寻边检测项目方案组</vt:lpstr>
      <vt:lpstr>市场突破—液晶面板AI寻边检测项目方案组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省信系统建设汇报</dc:title>
  <dc:creator>杨二毛</dc:creator>
  <cp:lastModifiedBy>wang lv</cp:lastModifiedBy>
  <cp:revision>7298</cp:revision>
  <cp:lastPrinted>2019-01-19T16:23:00Z</cp:lastPrinted>
  <dcterms:created xsi:type="dcterms:W3CDTF">2018-03-16T13:53:00Z</dcterms:created>
  <dcterms:modified xsi:type="dcterms:W3CDTF">2021-12-12T07:19:45Z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2052-11.1.0.10700</vt:lpwstr>
  </property>
  <property fmtid="{D5CDD505-2E9C-101B-9397-08002B2CF9AE}" pid="3" name="ICV">
    <vt:lpwstr>1A957F1CB72043AE970E5C0E0527E383</vt:lpwstr>
  </property>
</Properties>
</file>