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517" r:id="rId2"/>
    <p:sldId id="506" r:id="rId3"/>
    <p:sldId id="521" r:id="rId4"/>
    <p:sldId id="522" r:id="rId5"/>
    <p:sldId id="519" r:id="rId6"/>
  </p:sldIdLst>
  <p:sldSz cx="9144000" cy="5143500" type="screen16x9"/>
  <p:notesSz cx="7010400" cy="92964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8">
          <p15:clr>
            <a:srgbClr val="A4A3A4"/>
          </p15:clr>
        </p15:guide>
        <p15:guide id="2" orient="horz" pos="2892">
          <p15:clr>
            <a:srgbClr val="A4A3A4"/>
          </p15:clr>
        </p15:guide>
        <p15:guide id="3" orient="horz" pos="566">
          <p15:clr>
            <a:srgbClr val="A4A3A4"/>
          </p15:clr>
        </p15:guide>
        <p15:guide id="4" pos="2847">
          <p15:clr>
            <a:srgbClr val="A4A3A4"/>
          </p15:clr>
        </p15:guide>
        <p15:guide id="5" pos="380">
          <p15:clr>
            <a:srgbClr val="A4A3A4"/>
          </p15:clr>
        </p15:guide>
        <p15:guide id="6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8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22"/>
    <a:srgbClr val="43B7FF"/>
    <a:srgbClr val="00895F"/>
    <a:srgbClr val="005287"/>
    <a:srgbClr val="F5F5F5"/>
    <a:srgbClr val="EAEAEA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58" autoAdjust="0"/>
    <p:restoredTop sz="72376" autoAdjust="0"/>
  </p:normalViewPr>
  <p:slideViewPr>
    <p:cSldViewPr snapToGrid="0">
      <p:cViewPr>
        <p:scale>
          <a:sx n="75" d="100"/>
          <a:sy n="75" d="100"/>
        </p:scale>
        <p:origin x="1208" y="268"/>
      </p:cViewPr>
      <p:guideLst>
        <p:guide orient="horz" pos="758"/>
        <p:guide orient="horz" pos="2892"/>
        <p:guide orient="horz" pos="566"/>
        <p:guide pos="2847"/>
        <p:guide pos="380"/>
        <p:guide pos="53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-1698" y="-90"/>
      </p:cViewPr>
      <p:guideLst>
        <p:guide orient="horz" pos="2928"/>
        <p:guide pos="218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90000"/>
              </a:lnSpc>
              <a:spcBef>
                <a:spcPct val="50000"/>
              </a:spcBef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lnSpc>
                <a:spcPct val="90000"/>
              </a:lnSpc>
              <a:spcBef>
                <a:spcPct val="50000"/>
              </a:spcBef>
              <a:defRPr sz="1200">
                <a:ea typeface="+mn-ea"/>
              </a:defRPr>
            </a:lvl1pPr>
          </a:lstStyle>
          <a:p>
            <a:pPr>
              <a:defRPr/>
            </a:pPr>
            <a:fld id="{739089B6-710B-4FD0-AAD4-D4E5CC91B2F2}" type="datetimeFigureOut">
              <a:rPr lang="en-US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spcBef>
                <a:spcPct val="50000"/>
              </a:spcBef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lnSpc>
                <a:spcPct val="90000"/>
              </a:lnSpc>
              <a:spcBef>
                <a:spcPct val="50000"/>
              </a:spcBef>
              <a:defRPr sz="1200">
                <a:ea typeface="+mn-ea"/>
              </a:defRPr>
            </a:lvl1pPr>
          </a:lstStyle>
          <a:p>
            <a:pPr>
              <a:defRPr/>
            </a:pPr>
            <a:fld id="{E96B3BB1-1105-409B-8780-FB0899F5908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90000"/>
              </a:lnSpc>
              <a:spcBef>
                <a:spcPct val="50000"/>
              </a:spcBef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lnSpc>
                <a:spcPct val="90000"/>
              </a:lnSpc>
              <a:spcBef>
                <a:spcPct val="50000"/>
              </a:spcBef>
              <a:defRPr sz="1200">
                <a:ea typeface="+mn-ea"/>
              </a:defRPr>
            </a:lvl1pPr>
          </a:lstStyle>
          <a:p>
            <a:pPr>
              <a:defRPr/>
            </a:pPr>
            <a:fld id="{03706397-CA26-4750-A30F-B6D030A59C38}" type="datetimeFigureOut">
              <a:rPr lang="en-US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14838"/>
            <a:ext cx="5610225" cy="418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spcBef>
                <a:spcPct val="50000"/>
              </a:spcBef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lnSpc>
                <a:spcPct val="90000"/>
              </a:lnSpc>
              <a:spcBef>
                <a:spcPct val="50000"/>
              </a:spcBef>
              <a:defRPr sz="1200">
                <a:ea typeface="+mn-ea"/>
              </a:defRPr>
            </a:lvl1pPr>
          </a:lstStyle>
          <a:p>
            <a:pPr>
              <a:defRPr/>
            </a:pPr>
            <a:fld id="{12D3B071-D4D9-48A7-A6CF-84071ADA3736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>
              <a:defRPr/>
            </a:pPr>
            <a:fld id="{A299B086-1C50-4963-BF86-5F52D8136758}" type="slidenum">
              <a:rPr lang="en-US" altLang="zh-CN"/>
              <a:t>1</a:t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>
              <a:defRPr/>
            </a:pPr>
            <a:fld id="{E33AD3E6-F281-4753-8EA0-CA9A76A05651}" type="slidenum">
              <a:rPr lang="en-US" altLang="zh-CN"/>
              <a:t>2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>
              <a:defRPr/>
            </a:pPr>
            <a:fld id="{F2C0E437-6D89-4C41-ABDB-C459CFE155FD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 userDrawn="1"/>
        </p:nvSpPr>
        <p:spPr bwMode="auto">
          <a:xfrm>
            <a:off x="-5172075" y="0"/>
            <a:ext cx="14316075" cy="5143500"/>
          </a:xfrm>
          <a:custGeom>
            <a:avLst/>
            <a:gdLst/>
            <a:ahLst/>
            <a:cxnLst/>
            <a:rect l="l" t="t" r="r" b="b"/>
            <a:pathLst>
              <a:path w="14316076" h="5143500">
                <a:moveTo>
                  <a:pt x="5139591" y="0"/>
                </a:moveTo>
                <a:lnTo>
                  <a:pt x="14316076" y="0"/>
                </a:lnTo>
                <a:lnTo>
                  <a:pt x="14316076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" name="Isosceles Triangle 129"/>
          <p:cNvSpPr/>
          <p:nvPr userDrawn="1"/>
        </p:nvSpPr>
        <p:spPr bwMode="auto">
          <a:xfrm>
            <a:off x="5916613" y="1905000"/>
            <a:ext cx="3227387" cy="3238500"/>
          </a:xfrm>
          <a:prstGeom prst="triangle">
            <a:avLst>
              <a:gd name="adj" fmla="val 100000"/>
            </a:avLst>
          </a:prstGeom>
          <a:solidFill>
            <a:srgbClr val="00895F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" name="Isosceles Triangle 6"/>
          <p:cNvSpPr/>
          <p:nvPr userDrawn="1"/>
        </p:nvSpPr>
        <p:spPr bwMode="auto">
          <a:xfrm>
            <a:off x="6224588" y="2214563"/>
            <a:ext cx="2919412" cy="2928937"/>
          </a:xfrm>
          <a:prstGeom prst="triangle">
            <a:avLst>
              <a:gd name="adj" fmla="val 100000"/>
            </a:avLst>
          </a:pr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1" name="compositeMap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shadow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mapdots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maplines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logo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7170738" y="4475163"/>
            <a:ext cx="16970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Group4-oval2"/>
          <p:cNvSpPr/>
          <p:nvPr userDrawn="1"/>
        </p:nvSpPr>
        <p:spPr bwMode="auto">
          <a:xfrm>
            <a:off x="4035425" y="2595563"/>
            <a:ext cx="46038" cy="4762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7" name="Group1-oval1"/>
          <p:cNvSpPr/>
          <p:nvPr userDrawn="1"/>
        </p:nvSpPr>
        <p:spPr bwMode="auto">
          <a:xfrm>
            <a:off x="3381375" y="2466975"/>
            <a:ext cx="46038" cy="46038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8" name="Group2-oval2"/>
          <p:cNvSpPr/>
          <p:nvPr userDrawn="1"/>
        </p:nvSpPr>
        <p:spPr bwMode="auto">
          <a:xfrm>
            <a:off x="4397375" y="3052763"/>
            <a:ext cx="47625" cy="4762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9" name="Group13-oval1"/>
          <p:cNvSpPr/>
          <p:nvPr userDrawn="1"/>
        </p:nvSpPr>
        <p:spPr bwMode="auto">
          <a:xfrm>
            <a:off x="5413375" y="2174875"/>
            <a:ext cx="47625" cy="46038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0" name="Group5-oval2"/>
          <p:cNvSpPr/>
          <p:nvPr userDrawn="1"/>
        </p:nvSpPr>
        <p:spPr bwMode="auto">
          <a:xfrm>
            <a:off x="5780088" y="2239963"/>
            <a:ext cx="46037" cy="46037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1" name="Group4-oval1"/>
          <p:cNvSpPr/>
          <p:nvPr userDrawn="1"/>
        </p:nvSpPr>
        <p:spPr bwMode="auto">
          <a:xfrm>
            <a:off x="5592763" y="2352675"/>
            <a:ext cx="46037" cy="4762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" name="Group8-1"/>
          <p:cNvSpPr/>
          <p:nvPr userDrawn="1"/>
        </p:nvSpPr>
        <p:spPr bwMode="auto">
          <a:xfrm>
            <a:off x="5734050" y="2028825"/>
            <a:ext cx="47625" cy="46038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3" name="Group8-oval2"/>
          <p:cNvSpPr/>
          <p:nvPr userDrawn="1"/>
        </p:nvSpPr>
        <p:spPr bwMode="auto">
          <a:xfrm>
            <a:off x="5507038" y="2112963"/>
            <a:ext cx="47625" cy="46037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4" name="Group11-oval1"/>
          <p:cNvSpPr/>
          <p:nvPr userDrawn="1"/>
        </p:nvSpPr>
        <p:spPr bwMode="auto">
          <a:xfrm>
            <a:off x="7254875" y="2595563"/>
            <a:ext cx="47625" cy="4762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5" name="Group5-oval1"/>
          <p:cNvSpPr/>
          <p:nvPr userDrawn="1"/>
        </p:nvSpPr>
        <p:spPr bwMode="auto">
          <a:xfrm>
            <a:off x="7845425" y="2389188"/>
            <a:ext cx="46038" cy="46037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6" name="Group11-oval2"/>
          <p:cNvSpPr/>
          <p:nvPr userDrawn="1"/>
        </p:nvSpPr>
        <p:spPr bwMode="auto">
          <a:xfrm>
            <a:off x="6688138" y="2787650"/>
            <a:ext cx="46037" cy="46038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7" name="Group6-connector"/>
          <p:cNvSpPr>
            <a:spLocks noChangeShapeType="1"/>
          </p:cNvSpPr>
          <p:nvPr userDrawn="1"/>
        </p:nvSpPr>
        <p:spPr bwMode="auto">
          <a:xfrm flipH="1">
            <a:off x="7299325" y="2693988"/>
            <a:ext cx="266700" cy="209550"/>
          </a:xfrm>
          <a:prstGeom prst="line">
            <a:avLst/>
          </a:prstGeom>
          <a:noFill/>
          <a:ln w="9525" cap="flat">
            <a:solidFill>
              <a:srgbClr val="00895F"/>
            </a:solidFill>
            <a:prstDash val="solid"/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28" name="Group10-oval1"/>
          <p:cNvSpPr/>
          <p:nvPr userDrawn="1"/>
        </p:nvSpPr>
        <p:spPr bwMode="auto">
          <a:xfrm>
            <a:off x="7173913" y="2992438"/>
            <a:ext cx="47625" cy="46037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9" name="Group5-midpoint"/>
          <p:cNvSpPr/>
          <p:nvPr userDrawn="1"/>
        </p:nvSpPr>
        <p:spPr bwMode="auto">
          <a:xfrm>
            <a:off x="7210425" y="3027363"/>
            <a:ext cx="46038" cy="46037"/>
          </a:xfrm>
          <a:prstGeom prst="ellipse">
            <a:avLst/>
          </a:prstGeom>
          <a:solidFill>
            <a:srgbClr val="00895F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0" name="Group10-oval2"/>
          <p:cNvSpPr/>
          <p:nvPr userDrawn="1"/>
        </p:nvSpPr>
        <p:spPr bwMode="auto">
          <a:xfrm>
            <a:off x="7254875" y="3092450"/>
            <a:ext cx="47625" cy="46038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1" name="Group6-oval1"/>
          <p:cNvSpPr/>
          <p:nvPr userDrawn="1"/>
        </p:nvSpPr>
        <p:spPr bwMode="auto">
          <a:xfrm>
            <a:off x="7281863" y="2884488"/>
            <a:ext cx="46037" cy="4762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2" name="Group2oval1"/>
          <p:cNvSpPr/>
          <p:nvPr userDrawn="1"/>
        </p:nvSpPr>
        <p:spPr bwMode="auto">
          <a:xfrm>
            <a:off x="7518400" y="2382838"/>
            <a:ext cx="46038" cy="46037"/>
          </a:xfrm>
          <a:prstGeom prst="ellipse">
            <a:avLst/>
          </a:prstGeom>
          <a:solidFill>
            <a:srgbClr val="00895F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3" name="Group10-connector"/>
          <p:cNvSpPr>
            <a:spLocks noChangeShapeType="1"/>
          </p:cNvSpPr>
          <p:nvPr userDrawn="1"/>
        </p:nvSpPr>
        <p:spPr bwMode="auto">
          <a:xfrm>
            <a:off x="7196138" y="3009900"/>
            <a:ext cx="84137" cy="106363"/>
          </a:xfrm>
          <a:prstGeom prst="line">
            <a:avLst/>
          </a:prstGeom>
          <a:noFill/>
          <a:ln w="9525" cap="flat">
            <a:solidFill>
              <a:schemeClr val="accent2"/>
            </a:solidFill>
            <a:prstDash val="solid"/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34" name="Group6-oval2"/>
          <p:cNvSpPr/>
          <p:nvPr userDrawn="1"/>
        </p:nvSpPr>
        <p:spPr bwMode="auto">
          <a:xfrm>
            <a:off x="7543800" y="2670175"/>
            <a:ext cx="46038" cy="47625"/>
          </a:xfrm>
          <a:prstGeom prst="ellipse">
            <a:avLst/>
          </a:prstGeom>
          <a:solidFill>
            <a:srgbClr val="00895F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5" name="Group7-oval1"/>
          <p:cNvSpPr/>
          <p:nvPr userDrawn="1"/>
        </p:nvSpPr>
        <p:spPr bwMode="auto">
          <a:xfrm>
            <a:off x="4165600" y="2297113"/>
            <a:ext cx="46038" cy="4762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6" name="Group3-oval1"/>
          <p:cNvSpPr/>
          <p:nvPr userDrawn="1"/>
        </p:nvSpPr>
        <p:spPr bwMode="auto">
          <a:xfrm>
            <a:off x="4197350" y="2709863"/>
            <a:ext cx="46038" cy="46037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7" name="Group3-oval2"/>
          <p:cNvSpPr/>
          <p:nvPr userDrawn="1"/>
        </p:nvSpPr>
        <p:spPr bwMode="auto">
          <a:xfrm>
            <a:off x="5387975" y="2100263"/>
            <a:ext cx="46038" cy="46037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8" name="Group7-oval2"/>
          <p:cNvSpPr/>
          <p:nvPr userDrawn="1"/>
        </p:nvSpPr>
        <p:spPr bwMode="auto">
          <a:xfrm>
            <a:off x="5462588" y="2174875"/>
            <a:ext cx="46037" cy="46038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9" name="Group9-oval2"/>
          <p:cNvSpPr/>
          <p:nvPr userDrawn="1"/>
        </p:nvSpPr>
        <p:spPr bwMode="auto">
          <a:xfrm>
            <a:off x="5614988" y="2152650"/>
            <a:ext cx="46037" cy="46038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0" name="Group4-echo2"/>
          <p:cNvSpPr/>
          <p:nvPr userDrawn="1"/>
        </p:nvSpPr>
        <p:spPr bwMode="auto">
          <a:xfrm>
            <a:off x="3967163" y="2522538"/>
            <a:ext cx="182562" cy="182562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1" name="Group3-echo1"/>
          <p:cNvSpPr/>
          <p:nvPr userDrawn="1"/>
        </p:nvSpPr>
        <p:spPr bwMode="auto">
          <a:xfrm>
            <a:off x="4129088" y="2641600"/>
            <a:ext cx="182562" cy="182563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2" name="Group2-echo2"/>
          <p:cNvSpPr/>
          <p:nvPr userDrawn="1"/>
        </p:nvSpPr>
        <p:spPr bwMode="auto">
          <a:xfrm>
            <a:off x="4325938" y="2982913"/>
            <a:ext cx="182562" cy="182562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3" name="Group5-echol2"/>
          <p:cNvSpPr/>
          <p:nvPr userDrawn="1"/>
        </p:nvSpPr>
        <p:spPr bwMode="auto">
          <a:xfrm>
            <a:off x="5710238" y="2173288"/>
            <a:ext cx="182562" cy="182562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4" name="Group12-echo1"/>
          <p:cNvSpPr/>
          <p:nvPr userDrawn="1"/>
        </p:nvSpPr>
        <p:spPr bwMode="auto">
          <a:xfrm>
            <a:off x="3540125" y="2519363"/>
            <a:ext cx="182563" cy="182562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5" name="Group11-echo2"/>
          <p:cNvSpPr/>
          <p:nvPr userDrawn="1"/>
        </p:nvSpPr>
        <p:spPr bwMode="auto">
          <a:xfrm>
            <a:off x="6618288" y="2714625"/>
            <a:ext cx="184150" cy="182563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6" name="Group8-echo1"/>
          <p:cNvSpPr/>
          <p:nvPr userDrawn="1"/>
        </p:nvSpPr>
        <p:spPr bwMode="auto">
          <a:xfrm>
            <a:off x="5668963" y="1957388"/>
            <a:ext cx="182562" cy="182562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7" name="Group10-echo1"/>
          <p:cNvSpPr/>
          <p:nvPr userDrawn="1"/>
        </p:nvSpPr>
        <p:spPr bwMode="auto">
          <a:xfrm>
            <a:off x="7102475" y="2919413"/>
            <a:ext cx="182563" cy="182562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8" name="Group2-echo1"/>
          <p:cNvSpPr/>
          <p:nvPr userDrawn="1"/>
        </p:nvSpPr>
        <p:spPr bwMode="auto">
          <a:xfrm>
            <a:off x="7448550" y="2312988"/>
            <a:ext cx="182563" cy="182562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9" name="Group3-connector"/>
          <p:cNvSpPr>
            <a:spLocks noChangeShapeType="1"/>
          </p:cNvSpPr>
          <p:nvPr userDrawn="1"/>
        </p:nvSpPr>
        <p:spPr bwMode="auto">
          <a:xfrm flipV="1">
            <a:off x="4214813" y="2122488"/>
            <a:ext cx="1196975" cy="608012"/>
          </a:xfrm>
          <a:prstGeom prst="line">
            <a:avLst/>
          </a:prstGeom>
          <a:noFill/>
          <a:ln w="9525" cap="flat">
            <a:solidFill>
              <a:srgbClr val="F15D22"/>
            </a:solidFill>
            <a:prstDash val="solid"/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50" name="Group1-echo1"/>
          <p:cNvSpPr/>
          <p:nvPr userDrawn="1"/>
        </p:nvSpPr>
        <p:spPr bwMode="auto">
          <a:xfrm>
            <a:off x="3306763" y="2395538"/>
            <a:ext cx="182562" cy="182562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51" name="Group4-echo1"/>
          <p:cNvSpPr/>
          <p:nvPr userDrawn="1"/>
        </p:nvSpPr>
        <p:spPr bwMode="auto">
          <a:xfrm>
            <a:off x="5519738" y="2282825"/>
            <a:ext cx="182562" cy="18415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52" name="Group1-echo2"/>
          <p:cNvSpPr/>
          <p:nvPr userDrawn="1"/>
        </p:nvSpPr>
        <p:spPr bwMode="auto">
          <a:xfrm>
            <a:off x="3914775" y="2168525"/>
            <a:ext cx="182563" cy="182563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53" name="Group11-echo1"/>
          <p:cNvSpPr/>
          <p:nvPr userDrawn="1"/>
        </p:nvSpPr>
        <p:spPr bwMode="auto">
          <a:xfrm>
            <a:off x="7183438" y="2528888"/>
            <a:ext cx="182562" cy="182562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54" name="Group10-echo2"/>
          <p:cNvSpPr/>
          <p:nvPr userDrawn="1"/>
        </p:nvSpPr>
        <p:spPr bwMode="auto">
          <a:xfrm>
            <a:off x="7185025" y="3025775"/>
            <a:ext cx="182563" cy="182563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55" name="Group7-echo2"/>
          <p:cNvSpPr/>
          <p:nvPr userDrawn="1"/>
        </p:nvSpPr>
        <p:spPr bwMode="auto">
          <a:xfrm>
            <a:off x="5394325" y="2103438"/>
            <a:ext cx="184150" cy="182562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56" name="Group7-echo1"/>
          <p:cNvSpPr/>
          <p:nvPr userDrawn="1"/>
        </p:nvSpPr>
        <p:spPr bwMode="auto">
          <a:xfrm>
            <a:off x="4095750" y="2227263"/>
            <a:ext cx="182563" cy="182562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57" name="Group13-echo2"/>
          <p:cNvSpPr/>
          <p:nvPr userDrawn="1"/>
        </p:nvSpPr>
        <p:spPr bwMode="auto">
          <a:xfrm>
            <a:off x="7464425" y="2498725"/>
            <a:ext cx="182563" cy="182563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58" name="Group5-echo1"/>
          <p:cNvSpPr/>
          <p:nvPr userDrawn="1"/>
        </p:nvSpPr>
        <p:spPr bwMode="auto">
          <a:xfrm>
            <a:off x="7772400" y="2320925"/>
            <a:ext cx="182563" cy="182563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59" name="Group9-echo2"/>
          <p:cNvSpPr/>
          <p:nvPr userDrawn="1"/>
        </p:nvSpPr>
        <p:spPr bwMode="auto">
          <a:xfrm>
            <a:off x="5543550" y="2082800"/>
            <a:ext cx="184150" cy="182563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0" name="Group6-echo1"/>
          <p:cNvSpPr/>
          <p:nvPr userDrawn="1"/>
        </p:nvSpPr>
        <p:spPr bwMode="auto">
          <a:xfrm>
            <a:off x="7208838" y="2809875"/>
            <a:ext cx="184150" cy="182563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1" name="Group6-echo2"/>
          <p:cNvSpPr/>
          <p:nvPr userDrawn="1"/>
        </p:nvSpPr>
        <p:spPr bwMode="auto">
          <a:xfrm>
            <a:off x="7470775" y="2603500"/>
            <a:ext cx="182563" cy="18415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2" name="Group3-echo2"/>
          <p:cNvSpPr/>
          <p:nvPr userDrawn="1"/>
        </p:nvSpPr>
        <p:spPr bwMode="auto">
          <a:xfrm>
            <a:off x="5318125" y="2035175"/>
            <a:ext cx="182563" cy="182563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3" name="Group12-echo2"/>
          <p:cNvSpPr/>
          <p:nvPr userDrawn="1"/>
        </p:nvSpPr>
        <p:spPr bwMode="auto">
          <a:xfrm>
            <a:off x="3590925" y="2682875"/>
            <a:ext cx="182563" cy="18415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4" name="Group8-echo2"/>
          <p:cNvSpPr/>
          <p:nvPr userDrawn="1"/>
        </p:nvSpPr>
        <p:spPr bwMode="auto">
          <a:xfrm>
            <a:off x="5434013" y="2041525"/>
            <a:ext cx="184150" cy="182563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5" name="Group5-midpointecho"/>
          <p:cNvSpPr/>
          <p:nvPr userDrawn="1"/>
        </p:nvSpPr>
        <p:spPr bwMode="auto">
          <a:xfrm>
            <a:off x="7142163" y="2962275"/>
            <a:ext cx="182562" cy="182563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6" name="Group7-connector" hidden="1"/>
          <p:cNvSpPr/>
          <p:nvPr userDrawn="1"/>
        </p:nvSpPr>
        <p:spPr bwMode="auto">
          <a:xfrm rot="10800000" flipH="1">
            <a:off x="4198938" y="1658938"/>
            <a:ext cx="1292225" cy="647700"/>
          </a:xfrm>
          <a:custGeom>
            <a:avLst/>
            <a:gdLst>
              <a:gd name="T0" fmla="*/ 0 w 2739"/>
              <a:gd name="T1" fmla="*/ 1009 h 1199"/>
              <a:gd name="T2" fmla="*/ 109 w 2739"/>
              <a:gd name="T3" fmla="*/ 901 h 1199"/>
              <a:gd name="T4" fmla="*/ 157 w 2739"/>
              <a:gd name="T5" fmla="*/ 854 h 1199"/>
              <a:gd name="T6" fmla="*/ 160 w 2739"/>
              <a:gd name="T7" fmla="*/ 850 h 1199"/>
              <a:gd name="T8" fmla="*/ 274 w 2739"/>
              <a:gd name="T9" fmla="*/ 850 h 1199"/>
              <a:gd name="T10" fmla="*/ 279 w 2739"/>
              <a:gd name="T11" fmla="*/ 855 h 1199"/>
              <a:gd name="T12" fmla="*/ 305 w 2739"/>
              <a:gd name="T13" fmla="*/ 881 h 1199"/>
              <a:gd name="T14" fmla="*/ 324 w 2739"/>
              <a:gd name="T15" fmla="*/ 900 h 1199"/>
              <a:gd name="T16" fmla="*/ 405 w 2739"/>
              <a:gd name="T17" fmla="*/ 983 h 1199"/>
              <a:gd name="T18" fmla="*/ 518 w 2739"/>
              <a:gd name="T19" fmla="*/ 1095 h 1199"/>
              <a:gd name="T20" fmla="*/ 588 w 2739"/>
              <a:gd name="T21" fmla="*/ 1166 h 1199"/>
              <a:gd name="T22" fmla="*/ 590 w 2739"/>
              <a:gd name="T23" fmla="*/ 1168 h 1199"/>
              <a:gd name="T24" fmla="*/ 705 w 2739"/>
              <a:gd name="T25" fmla="*/ 1168 h 1199"/>
              <a:gd name="T26" fmla="*/ 706 w 2739"/>
              <a:gd name="T27" fmla="*/ 1167 h 1199"/>
              <a:gd name="T28" fmla="*/ 743 w 2739"/>
              <a:gd name="T29" fmla="*/ 1129 h 1199"/>
              <a:gd name="T30" fmla="*/ 971 w 2739"/>
              <a:gd name="T31" fmla="*/ 901 h 1199"/>
              <a:gd name="T32" fmla="*/ 1019 w 2739"/>
              <a:gd name="T33" fmla="*/ 853 h 1199"/>
              <a:gd name="T34" fmla="*/ 1022 w 2739"/>
              <a:gd name="T35" fmla="*/ 850 h 1199"/>
              <a:gd name="T36" fmla="*/ 1137 w 2739"/>
              <a:gd name="T37" fmla="*/ 850 h 1199"/>
              <a:gd name="T38" fmla="*/ 1141 w 2739"/>
              <a:gd name="T39" fmla="*/ 854 h 1199"/>
              <a:gd name="T40" fmla="*/ 1167 w 2739"/>
              <a:gd name="T41" fmla="*/ 880 h 1199"/>
              <a:gd name="T42" fmla="*/ 1186 w 2739"/>
              <a:gd name="T43" fmla="*/ 900 h 1199"/>
              <a:gd name="T44" fmla="*/ 1382 w 2739"/>
              <a:gd name="T45" fmla="*/ 1097 h 1199"/>
              <a:gd name="T46" fmla="*/ 1446 w 2739"/>
              <a:gd name="T47" fmla="*/ 1161 h 1199"/>
              <a:gd name="T48" fmla="*/ 1453 w 2739"/>
              <a:gd name="T49" fmla="*/ 1167 h 1199"/>
              <a:gd name="T50" fmla="*/ 1567 w 2739"/>
              <a:gd name="T51" fmla="*/ 1167 h 1199"/>
              <a:gd name="T52" fmla="*/ 1569 w 2739"/>
              <a:gd name="T53" fmla="*/ 1165 h 1199"/>
              <a:gd name="T54" fmla="*/ 1710 w 2739"/>
              <a:gd name="T55" fmla="*/ 1028 h 1199"/>
              <a:gd name="T56" fmla="*/ 1782 w 2739"/>
              <a:gd name="T57" fmla="*/ 958 h 1199"/>
              <a:gd name="T58" fmla="*/ 1838 w 2739"/>
              <a:gd name="T59" fmla="*/ 901 h 1199"/>
              <a:gd name="T60" fmla="*/ 2739 w 2739"/>
              <a:gd name="T61" fmla="*/ 0 h 1199"/>
              <a:gd name="connsiteX0" fmla="*/ 0 w 10000"/>
              <a:gd name="connsiteY0" fmla="*/ 8415 h 9741"/>
              <a:gd name="connsiteX1" fmla="*/ 398 w 10000"/>
              <a:gd name="connsiteY1" fmla="*/ 7515 h 9741"/>
              <a:gd name="connsiteX2" fmla="*/ 573 w 10000"/>
              <a:gd name="connsiteY2" fmla="*/ 7123 h 9741"/>
              <a:gd name="connsiteX3" fmla="*/ 584 w 10000"/>
              <a:gd name="connsiteY3" fmla="*/ 7089 h 9741"/>
              <a:gd name="connsiteX4" fmla="*/ 1000 w 10000"/>
              <a:gd name="connsiteY4" fmla="*/ 7089 h 9741"/>
              <a:gd name="connsiteX5" fmla="*/ 1019 w 10000"/>
              <a:gd name="connsiteY5" fmla="*/ 7131 h 9741"/>
              <a:gd name="connsiteX6" fmla="*/ 1114 w 10000"/>
              <a:gd name="connsiteY6" fmla="*/ 7348 h 9741"/>
              <a:gd name="connsiteX7" fmla="*/ 1183 w 10000"/>
              <a:gd name="connsiteY7" fmla="*/ 7506 h 9741"/>
              <a:gd name="connsiteX8" fmla="*/ 1479 w 10000"/>
              <a:gd name="connsiteY8" fmla="*/ 8198 h 9741"/>
              <a:gd name="connsiteX9" fmla="*/ 1891 w 10000"/>
              <a:gd name="connsiteY9" fmla="*/ 9133 h 9741"/>
              <a:gd name="connsiteX10" fmla="*/ 2147 w 10000"/>
              <a:gd name="connsiteY10" fmla="*/ 9725 h 9741"/>
              <a:gd name="connsiteX11" fmla="*/ 2154 w 10000"/>
              <a:gd name="connsiteY11" fmla="*/ 9741 h 9741"/>
              <a:gd name="connsiteX12" fmla="*/ 2574 w 10000"/>
              <a:gd name="connsiteY12" fmla="*/ 9741 h 9741"/>
              <a:gd name="connsiteX13" fmla="*/ 2578 w 10000"/>
              <a:gd name="connsiteY13" fmla="*/ 9733 h 9741"/>
              <a:gd name="connsiteX14" fmla="*/ 2713 w 10000"/>
              <a:gd name="connsiteY14" fmla="*/ 9416 h 9741"/>
              <a:gd name="connsiteX15" fmla="*/ 3545 w 10000"/>
              <a:gd name="connsiteY15" fmla="*/ 7515 h 9741"/>
              <a:gd name="connsiteX16" fmla="*/ 3720 w 10000"/>
              <a:gd name="connsiteY16" fmla="*/ 7114 h 9741"/>
              <a:gd name="connsiteX17" fmla="*/ 3731 w 10000"/>
              <a:gd name="connsiteY17" fmla="*/ 7089 h 9741"/>
              <a:gd name="connsiteX18" fmla="*/ 4151 w 10000"/>
              <a:gd name="connsiteY18" fmla="*/ 7089 h 9741"/>
              <a:gd name="connsiteX19" fmla="*/ 4166 w 10000"/>
              <a:gd name="connsiteY19" fmla="*/ 7123 h 9741"/>
              <a:gd name="connsiteX20" fmla="*/ 4261 w 10000"/>
              <a:gd name="connsiteY20" fmla="*/ 7339 h 9741"/>
              <a:gd name="connsiteX21" fmla="*/ 4330 w 10000"/>
              <a:gd name="connsiteY21" fmla="*/ 7506 h 9741"/>
              <a:gd name="connsiteX22" fmla="*/ 5046 w 10000"/>
              <a:gd name="connsiteY22" fmla="*/ 9149 h 9741"/>
              <a:gd name="connsiteX23" fmla="*/ 5279 w 10000"/>
              <a:gd name="connsiteY23" fmla="*/ 9683 h 9741"/>
              <a:gd name="connsiteX24" fmla="*/ 5305 w 10000"/>
              <a:gd name="connsiteY24" fmla="*/ 9733 h 9741"/>
              <a:gd name="connsiteX25" fmla="*/ 5721 w 10000"/>
              <a:gd name="connsiteY25" fmla="*/ 9733 h 9741"/>
              <a:gd name="connsiteX26" fmla="*/ 5728 w 10000"/>
              <a:gd name="connsiteY26" fmla="*/ 9716 h 9741"/>
              <a:gd name="connsiteX27" fmla="*/ 6243 w 10000"/>
              <a:gd name="connsiteY27" fmla="*/ 8574 h 9741"/>
              <a:gd name="connsiteX28" fmla="*/ 6506 w 10000"/>
              <a:gd name="connsiteY28" fmla="*/ 7990 h 9741"/>
              <a:gd name="connsiteX29" fmla="*/ 10000 w 10000"/>
              <a:gd name="connsiteY29" fmla="*/ 0 h 9741"/>
              <a:gd name="connsiteX0-1" fmla="*/ 0 w 10000"/>
              <a:gd name="connsiteY0-2" fmla="*/ 8639 h 10000"/>
              <a:gd name="connsiteX1-3" fmla="*/ 398 w 10000"/>
              <a:gd name="connsiteY1-4" fmla="*/ 7715 h 10000"/>
              <a:gd name="connsiteX2-5" fmla="*/ 573 w 10000"/>
              <a:gd name="connsiteY2-6" fmla="*/ 7312 h 10000"/>
              <a:gd name="connsiteX3-7" fmla="*/ 584 w 10000"/>
              <a:gd name="connsiteY3-8" fmla="*/ 7277 h 10000"/>
              <a:gd name="connsiteX4-9" fmla="*/ 1000 w 10000"/>
              <a:gd name="connsiteY4-10" fmla="*/ 7277 h 10000"/>
              <a:gd name="connsiteX5-11" fmla="*/ 1019 w 10000"/>
              <a:gd name="connsiteY5-12" fmla="*/ 7321 h 10000"/>
              <a:gd name="connsiteX6-13" fmla="*/ 1114 w 10000"/>
              <a:gd name="connsiteY6-14" fmla="*/ 7543 h 10000"/>
              <a:gd name="connsiteX7-15" fmla="*/ 1183 w 10000"/>
              <a:gd name="connsiteY7-16" fmla="*/ 7706 h 10000"/>
              <a:gd name="connsiteX8-17" fmla="*/ 1479 w 10000"/>
              <a:gd name="connsiteY8-18" fmla="*/ 8416 h 10000"/>
              <a:gd name="connsiteX9-19" fmla="*/ 1891 w 10000"/>
              <a:gd name="connsiteY9-20" fmla="*/ 9376 h 10000"/>
              <a:gd name="connsiteX10-21" fmla="*/ 2147 w 10000"/>
              <a:gd name="connsiteY10-22" fmla="*/ 9984 h 10000"/>
              <a:gd name="connsiteX11-23" fmla="*/ 2154 w 10000"/>
              <a:gd name="connsiteY11-24" fmla="*/ 10000 h 10000"/>
              <a:gd name="connsiteX12-25" fmla="*/ 2574 w 10000"/>
              <a:gd name="connsiteY12-26" fmla="*/ 10000 h 10000"/>
              <a:gd name="connsiteX13-27" fmla="*/ 2578 w 10000"/>
              <a:gd name="connsiteY13-28" fmla="*/ 9992 h 10000"/>
              <a:gd name="connsiteX14-29" fmla="*/ 2713 w 10000"/>
              <a:gd name="connsiteY14-30" fmla="*/ 9666 h 10000"/>
              <a:gd name="connsiteX15-31" fmla="*/ 3545 w 10000"/>
              <a:gd name="connsiteY15-32" fmla="*/ 7715 h 10000"/>
              <a:gd name="connsiteX16-33" fmla="*/ 3720 w 10000"/>
              <a:gd name="connsiteY16-34" fmla="*/ 7303 h 10000"/>
              <a:gd name="connsiteX17-35" fmla="*/ 3731 w 10000"/>
              <a:gd name="connsiteY17-36" fmla="*/ 7277 h 10000"/>
              <a:gd name="connsiteX18-37" fmla="*/ 4151 w 10000"/>
              <a:gd name="connsiteY18-38" fmla="*/ 7277 h 10000"/>
              <a:gd name="connsiteX19-39" fmla="*/ 4166 w 10000"/>
              <a:gd name="connsiteY19-40" fmla="*/ 7312 h 10000"/>
              <a:gd name="connsiteX20-41" fmla="*/ 4261 w 10000"/>
              <a:gd name="connsiteY20-42" fmla="*/ 7534 h 10000"/>
              <a:gd name="connsiteX21-43" fmla="*/ 4330 w 10000"/>
              <a:gd name="connsiteY21-44" fmla="*/ 7706 h 10000"/>
              <a:gd name="connsiteX22-45" fmla="*/ 5046 w 10000"/>
              <a:gd name="connsiteY22-46" fmla="*/ 9392 h 10000"/>
              <a:gd name="connsiteX23-47" fmla="*/ 5279 w 10000"/>
              <a:gd name="connsiteY23-48" fmla="*/ 9940 h 10000"/>
              <a:gd name="connsiteX24-49" fmla="*/ 5305 w 10000"/>
              <a:gd name="connsiteY24-50" fmla="*/ 9992 h 10000"/>
              <a:gd name="connsiteX25-51" fmla="*/ 5721 w 10000"/>
              <a:gd name="connsiteY25-52" fmla="*/ 9992 h 10000"/>
              <a:gd name="connsiteX26-53" fmla="*/ 5728 w 10000"/>
              <a:gd name="connsiteY26-54" fmla="*/ 9974 h 10000"/>
              <a:gd name="connsiteX27-55" fmla="*/ 6243 w 10000"/>
              <a:gd name="connsiteY27-56" fmla="*/ 8802 h 10000"/>
              <a:gd name="connsiteX28-57" fmla="*/ 10000 w 10000"/>
              <a:gd name="connsiteY28-58" fmla="*/ 0 h 10000"/>
              <a:gd name="connsiteX0-59" fmla="*/ 0 w 10000"/>
              <a:gd name="connsiteY0-60" fmla="*/ 8639 h 10000"/>
              <a:gd name="connsiteX1-61" fmla="*/ 398 w 10000"/>
              <a:gd name="connsiteY1-62" fmla="*/ 7715 h 10000"/>
              <a:gd name="connsiteX2-63" fmla="*/ 573 w 10000"/>
              <a:gd name="connsiteY2-64" fmla="*/ 7312 h 10000"/>
              <a:gd name="connsiteX3-65" fmla="*/ 584 w 10000"/>
              <a:gd name="connsiteY3-66" fmla="*/ 7277 h 10000"/>
              <a:gd name="connsiteX4-67" fmla="*/ 1000 w 10000"/>
              <a:gd name="connsiteY4-68" fmla="*/ 7277 h 10000"/>
              <a:gd name="connsiteX5-69" fmla="*/ 1019 w 10000"/>
              <a:gd name="connsiteY5-70" fmla="*/ 7321 h 10000"/>
              <a:gd name="connsiteX6-71" fmla="*/ 1114 w 10000"/>
              <a:gd name="connsiteY6-72" fmla="*/ 7543 h 10000"/>
              <a:gd name="connsiteX7-73" fmla="*/ 1183 w 10000"/>
              <a:gd name="connsiteY7-74" fmla="*/ 7706 h 10000"/>
              <a:gd name="connsiteX8-75" fmla="*/ 1479 w 10000"/>
              <a:gd name="connsiteY8-76" fmla="*/ 8416 h 10000"/>
              <a:gd name="connsiteX9-77" fmla="*/ 1891 w 10000"/>
              <a:gd name="connsiteY9-78" fmla="*/ 9376 h 10000"/>
              <a:gd name="connsiteX10-79" fmla="*/ 2147 w 10000"/>
              <a:gd name="connsiteY10-80" fmla="*/ 9984 h 10000"/>
              <a:gd name="connsiteX11-81" fmla="*/ 2154 w 10000"/>
              <a:gd name="connsiteY11-82" fmla="*/ 10000 h 10000"/>
              <a:gd name="connsiteX12-83" fmla="*/ 2574 w 10000"/>
              <a:gd name="connsiteY12-84" fmla="*/ 10000 h 10000"/>
              <a:gd name="connsiteX13-85" fmla="*/ 2578 w 10000"/>
              <a:gd name="connsiteY13-86" fmla="*/ 9992 h 10000"/>
              <a:gd name="connsiteX14-87" fmla="*/ 2713 w 10000"/>
              <a:gd name="connsiteY14-88" fmla="*/ 9666 h 10000"/>
              <a:gd name="connsiteX15-89" fmla="*/ 3545 w 10000"/>
              <a:gd name="connsiteY15-90" fmla="*/ 7715 h 10000"/>
              <a:gd name="connsiteX16-91" fmla="*/ 3720 w 10000"/>
              <a:gd name="connsiteY16-92" fmla="*/ 7303 h 10000"/>
              <a:gd name="connsiteX17-93" fmla="*/ 3731 w 10000"/>
              <a:gd name="connsiteY17-94" fmla="*/ 7277 h 10000"/>
              <a:gd name="connsiteX18-95" fmla="*/ 4151 w 10000"/>
              <a:gd name="connsiteY18-96" fmla="*/ 7277 h 10000"/>
              <a:gd name="connsiteX19-97" fmla="*/ 4166 w 10000"/>
              <a:gd name="connsiteY19-98" fmla="*/ 7312 h 10000"/>
              <a:gd name="connsiteX20-99" fmla="*/ 4261 w 10000"/>
              <a:gd name="connsiteY20-100" fmla="*/ 7534 h 10000"/>
              <a:gd name="connsiteX21-101" fmla="*/ 4330 w 10000"/>
              <a:gd name="connsiteY21-102" fmla="*/ 7706 h 10000"/>
              <a:gd name="connsiteX22-103" fmla="*/ 5046 w 10000"/>
              <a:gd name="connsiteY22-104" fmla="*/ 9392 h 10000"/>
              <a:gd name="connsiteX23-105" fmla="*/ 5120 w 10000"/>
              <a:gd name="connsiteY23-106" fmla="*/ 9604 h 10000"/>
              <a:gd name="connsiteX24-107" fmla="*/ 5279 w 10000"/>
              <a:gd name="connsiteY24-108" fmla="*/ 9940 h 10000"/>
              <a:gd name="connsiteX25-109" fmla="*/ 5305 w 10000"/>
              <a:gd name="connsiteY25-110" fmla="*/ 9992 h 10000"/>
              <a:gd name="connsiteX26-111" fmla="*/ 5721 w 10000"/>
              <a:gd name="connsiteY26-112" fmla="*/ 9992 h 10000"/>
              <a:gd name="connsiteX27-113" fmla="*/ 5728 w 10000"/>
              <a:gd name="connsiteY27-114" fmla="*/ 9974 h 10000"/>
              <a:gd name="connsiteX28-115" fmla="*/ 6243 w 10000"/>
              <a:gd name="connsiteY28-116" fmla="*/ 8802 h 10000"/>
              <a:gd name="connsiteX29-117" fmla="*/ 10000 w 10000"/>
              <a:gd name="connsiteY29-118" fmla="*/ 0 h 10000"/>
              <a:gd name="connsiteX0-119" fmla="*/ 0 w 10000"/>
              <a:gd name="connsiteY0-120" fmla="*/ 8639 h 10000"/>
              <a:gd name="connsiteX1-121" fmla="*/ 398 w 10000"/>
              <a:gd name="connsiteY1-122" fmla="*/ 7715 h 10000"/>
              <a:gd name="connsiteX2-123" fmla="*/ 573 w 10000"/>
              <a:gd name="connsiteY2-124" fmla="*/ 7312 h 10000"/>
              <a:gd name="connsiteX3-125" fmla="*/ 584 w 10000"/>
              <a:gd name="connsiteY3-126" fmla="*/ 7277 h 10000"/>
              <a:gd name="connsiteX4-127" fmla="*/ 1000 w 10000"/>
              <a:gd name="connsiteY4-128" fmla="*/ 7277 h 10000"/>
              <a:gd name="connsiteX5-129" fmla="*/ 1019 w 10000"/>
              <a:gd name="connsiteY5-130" fmla="*/ 7321 h 10000"/>
              <a:gd name="connsiteX6-131" fmla="*/ 1114 w 10000"/>
              <a:gd name="connsiteY6-132" fmla="*/ 7543 h 10000"/>
              <a:gd name="connsiteX7-133" fmla="*/ 1183 w 10000"/>
              <a:gd name="connsiteY7-134" fmla="*/ 7706 h 10000"/>
              <a:gd name="connsiteX8-135" fmla="*/ 1479 w 10000"/>
              <a:gd name="connsiteY8-136" fmla="*/ 8416 h 10000"/>
              <a:gd name="connsiteX9-137" fmla="*/ 1891 w 10000"/>
              <a:gd name="connsiteY9-138" fmla="*/ 9376 h 10000"/>
              <a:gd name="connsiteX10-139" fmla="*/ 2147 w 10000"/>
              <a:gd name="connsiteY10-140" fmla="*/ 9984 h 10000"/>
              <a:gd name="connsiteX11-141" fmla="*/ 2154 w 10000"/>
              <a:gd name="connsiteY11-142" fmla="*/ 10000 h 10000"/>
              <a:gd name="connsiteX12-143" fmla="*/ 2574 w 10000"/>
              <a:gd name="connsiteY12-144" fmla="*/ 10000 h 10000"/>
              <a:gd name="connsiteX13-145" fmla="*/ 2578 w 10000"/>
              <a:gd name="connsiteY13-146" fmla="*/ 9992 h 10000"/>
              <a:gd name="connsiteX14-147" fmla="*/ 2713 w 10000"/>
              <a:gd name="connsiteY14-148" fmla="*/ 9666 h 10000"/>
              <a:gd name="connsiteX15-149" fmla="*/ 3545 w 10000"/>
              <a:gd name="connsiteY15-150" fmla="*/ 7715 h 10000"/>
              <a:gd name="connsiteX16-151" fmla="*/ 3720 w 10000"/>
              <a:gd name="connsiteY16-152" fmla="*/ 7303 h 10000"/>
              <a:gd name="connsiteX17-153" fmla="*/ 3731 w 10000"/>
              <a:gd name="connsiteY17-154" fmla="*/ 7277 h 10000"/>
              <a:gd name="connsiteX18-155" fmla="*/ 4151 w 10000"/>
              <a:gd name="connsiteY18-156" fmla="*/ 7277 h 10000"/>
              <a:gd name="connsiteX19-157" fmla="*/ 4166 w 10000"/>
              <a:gd name="connsiteY19-158" fmla="*/ 7312 h 10000"/>
              <a:gd name="connsiteX20-159" fmla="*/ 4261 w 10000"/>
              <a:gd name="connsiteY20-160" fmla="*/ 7534 h 10000"/>
              <a:gd name="connsiteX21-161" fmla="*/ 4330 w 10000"/>
              <a:gd name="connsiteY21-162" fmla="*/ 7706 h 10000"/>
              <a:gd name="connsiteX22-163" fmla="*/ 5046 w 10000"/>
              <a:gd name="connsiteY22-164" fmla="*/ 9392 h 10000"/>
              <a:gd name="connsiteX23-165" fmla="*/ 5120 w 10000"/>
              <a:gd name="connsiteY23-166" fmla="*/ 9604 h 10000"/>
              <a:gd name="connsiteX24-167" fmla="*/ 5279 w 10000"/>
              <a:gd name="connsiteY24-168" fmla="*/ 9940 h 10000"/>
              <a:gd name="connsiteX25-169" fmla="*/ 5305 w 10000"/>
              <a:gd name="connsiteY25-170" fmla="*/ 9992 h 10000"/>
              <a:gd name="connsiteX26-171" fmla="*/ 5721 w 10000"/>
              <a:gd name="connsiteY26-172" fmla="*/ 9992 h 10000"/>
              <a:gd name="connsiteX27-173" fmla="*/ 5728 w 10000"/>
              <a:gd name="connsiteY27-174" fmla="*/ 9974 h 10000"/>
              <a:gd name="connsiteX28-175" fmla="*/ 6243 w 10000"/>
              <a:gd name="connsiteY28-176" fmla="*/ 8802 h 10000"/>
              <a:gd name="connsiteX29-177" fmla="*/ 7093 w 10000"/>
              <a:gd name="connsiteY29-178" fmla="*/ 6805 h 10000"/>
              <a:gd name="connsiteX30" fmla="*/ 10000 w 10000"/>
              <a:gd name="connsiteY30" fmla="*/ 0 h 10000"/>
              <a:gd name="connsiteX0-179" fmla="*/ 0 w 7093"/>
              <a:gd name="connsiteY0-180" fmla="*/ 1834 h 3195"/>
              <a:gd name="connsiteX1-181" fmla="*/ 398 w 7093"/>
              <a:gd name="connsiteY1-182" fmla="*/ 910 h 3195"/>
              <a:gd name="connsiteX2-183" fmla="*/ 573 w 7093"/>
              <a:gd name="connsiteY2-184" fmla="*/ 507 h 3195"/>
              <a:gd name="connsiteX3-185" fmla="*/ 584 w 7093"/>
              <a:gd name="connsiteY3-186" fmla="*/ 472 h 3195"/>
              <a:gd name="connsiteX4-187" fmla="*/ 1000 w 7093"/>
              <a:gd name="connsiteY4-188" fmla="*/ 472 h 3195"/>
              <a:gd name="connsiteX5-189" fmla="*/ 1019 w 7093"/>
              <a:gd name="connsiteY5-190" fmla="*/ 516 h 3195"/>
              <a:gd name="connsiteX6-191" fmla="*/ 1114 w 7093"/>
              <a:gd name="connsiteY6-192" fmla="*/ 738 h 3195"/>
              <a:gd name="connsiteX7-193" fmla="*/ 1183 w 7093"/>
              <a:gd name="connsiteY7-194" fmla="*/ 901 h 3195"/>
              <a:gd name="connsiteX8-195" fmla="*/ 1479 w 7093"/>
              <a:gd name="connsiteY8-196" fmla="*/ 1611 h 3195"/>
              <a:gd name="connsiteX9-197" fmla="*/ 1891 w 7093"/>
              <a:gd name="connsiteY9-198" fmla="*/ 2571 h 3195"/>
              <a:gd name="connsiteX10-199" fmla="*/ 2147 w 7093"/>
              <a:gd name="connsiteY10-200" fmla="*/ 3179 h 3195"/>
              <a:gd name="connsiteX11-201" fmla="*/ 2154 w 7093"/>
              <a:gd name="connsiteY11-202" fmla="*/ 3195 h 3195"/>
              <a:gd name="connsiteX12-203" fmla="*/ 2574 w 7093"/>
              <a:gd name="connsiteY12-204" fmla="*/ 3195 h 3195"/>
              <a:gd name="connsiteX13-205" fmla="*/ 2578 w 7093"/>
              <a:gd name="connsiteY13-206" fmla="*/ 3187 h 3195"/>
              <a:gd name="connsiteX14-207" fmla="*/ 2713 w 7093"/>
              <a:gd name="connsiteY14-208" fmla="*/ 2861 h 3195"/>
              <a:gd name="connsiteX15-209" fmla="*/ 3545 w 7093"/>
              <a:gd name="connsiteY15-210" fmla="*/ 910 h 3195"/>
              <a:gd name="connsiteX16-211" fmla="*/ 3720 w 7093"/>
              <a:gd name="connsiteY16-212" fmla="*/ 498 h 3195"/>
              <a:gd name="connsiteX17-213" fmla="*/ 3731 w 7093"/>
              <a:gd name="connsiteY17-214" fmla="*/ 472 h 3195"/>
              <a:gd name="connsiteX18-215" fmla="*/ 4151 w 7093"/>
              <a:gd name="connsiteY18-216" fmla="*/ 472 h 3195"/>
              <a:gd name="connsiteX19-217" fmla="*/ 4166 w 7093"/>
              <a:gd name="connsiteY19-218" fmla="*/ 507 h 3195"/>
              <a:gd name="connsiteX20-219" fmla="*/ 4261 w 7093"/>
              <a:gd name="connsiteY20-220" fmla="*/ 729 h 3195"/>
              <a:gd name="connsiteX21-221" fmla="*/ 4330 w 7093"/>
              <a:gd name="connsiteY21-222" fmla="*/ 901 h 3195"/>
              <a:gd name="connsiteX22-223" fmla="*/ 5046 w 7093"/>
              <a:gd name="connsiteY22-224" fmla="*/ 2587 h 3195"/>
              <a:gd name="connsiteX23-225" fmla="*/ 5120 w 7093"/>
              <a:gd name="connsiteY23-226" fmla="*/ 2799 h 3195"/>
              <a:gd name="connsiteX24-227" fmla="*/ 5279 w 7093"/>
              <a:gd name="connsiteY24-228" fmla="*/ 3135 h 3195"/>
              <a:gd name="connsiteX25-229" fmla="*/ 5305 w 7093"/>
              <a:gd name="connsiteY25-230" fmla="*/ 3187 h 3195"/>
              <a:gd name="connsiteX26-231" fmla="*/ 5721 w 7093"/>
              <a:gd name="connsiteY26-232" fmla="*/ 3187 h 3195"/>
              <a:gd name="connsiteX27-233" fmla="*/ 5728 w 7093"/>
              <a:gd name="connsiteY27-234" fmla="*/ 3169 h 3195"/>
              <a:gd name="connsiteX28-235" fmla="*/ 6243 w 7093"/>
              <a:gd name="connsiteY28-236" fmla="*/ 1997 h 3195"/>
              <a:gd name="connsiteX29-237" fmla="*/ 7093 w 7093"/>
              <a:gd name="connsiteY29-238" fmla="*/ 0 h 3195"/>
              <a:gd name="connsiteX0-239" fmla="*/ 0 w 10000"/>
              <a:gd name="connsiteY0-240" fmla="*/ 5740 h 10000"/>
              <a:gd name="connsiteX1-241" fmla="*/ 561 w 10000"/>
              <a:gd name="connsiteY1-242" fmla="*/ 2848 h 10000"/>
              <a:gd name="connsiteX2-243" fmla="*/ 808 w 10000"/>
              <a:gd name="connsiteY2-244" fmla="*/ 1587 h 10000"/>
              <a:gd name="connsiteX3-245" fmla="*/ 1410 w 10000"/>
              <a:gd name="connsiteY3-246" fmla="*/ 1477 h 10000"/>
              <a:gd name="connsiteX4-247" fmla="*/ 1437 w 10000"/>
              <a:gd name="connsiteY4-248" fmla="*/ 1615 h 10000"/>
              <a:gd name="connsiteX5-249" fmla="*/ 1571 w 10000"/>
              <a:gd name="connsiteY5-250" fmla="*/ 2310 h 10000"/>
              <a:gd name="connsiteX6-251" fmla="*/ 1668 w 10000"/>
              <a:gd name="connsiteY6-252" fmla="*/ 2820 h 10000"/>
              <a:gd name="connsiteX7-253" fmla="*/ 2085 w 10000"/>
              <a:gd name="connsiteY7-254" fmla="*/ 5042 h 10000"/>
              <a:gd name="connsiteX8-255" fmla="*/ 2666 w 10000"/>
              <a:gd name="connsiteY8-256" fmla="*/ 8047 h 10000"/>
              <a:gd name="connsiteX9-257" fmla="*/ 3027 w 10000"/>
              <a:gd name="connsiteY9-258" fmla="*/ 9950 h 10000"/>
              <a:gd name="connsiteX10-259" fmla="*/ 3037 w 10000"/>
              <a:gd name="connsiteY10-260" fmla="*/ 10000 h 10000"/>
              <a:gd name="connsiteX11-261" fmla="*/ 3629 w 10000"/>
              <a:gd name="connsiteY11-262" fmla="*/ 10000 h 10000"/>
              <a:gd name="connsiteX12-263" fmla="*/ 3635 w 10000"/>
              <a:gd name="connsiteY12-264" fmla="*/ 9975 h 10000"/>
              <a:gd name="connsiteX13-265" fmla="*/ 3825 w 10000"/>
              <a:gd name="connsiteY13-266" fmla="*/ 8955 h 10000"/>
              <a:gd name="connsiteX14-267" fmla="*/ 4998 w 10000"/>
              <a:gd name="connsiteY14-268" fmla="*/ 2848 h 10000"/>
              <a:gd name="connsiteX15-269" fmla="*/ 5245 w 10000"/>
              <a:gd name="connsiteY15-270" fmla="*/ 1559 h 10000"/>
              <a:gd name="connsiteX16-271" fmla="*/ 5260 w 10000"/>
              <a:gd name="connsiteY16-272" fmla="*/ 1477 h 10000"/>
              <a:gd name="connsiteX17-273" fmla="*/ 5852 w 10000"/>
              <a:gd name="connsiteY17-274" fmla="*/ 1477 h 10000"/>
              <a:gd name="connsiteX18-275" fmla="*/ 5873 w 10000"/>
              <a:gd name="connsiteY18-276" fmla="*/ 1587 h 10000"/>
              <a:gd name="connsiteX19-277" fmla="*/ 6007 w 10000"/>
              <a:gd name="connsiteY19-278" fmla="*/ 2282 h 10000"/>
              <a:gd name="connsiteX20-279" fmla="*/ 6105 w 10000"/>
              <a:gd name="connsiteY20-280" fmla="*/ 2820 h 10000"/>
              <a:gd name="connsiteX21-281" fmla="*/ 7114 w 10000"/>
              <a:gd name="connsiteY21-282" fmla="*/ 8097 h 10000"/>
              <a:gd name="connsiteX22-283" fmla="*/ 7218 w 10000"/>
              <a:gd name="connsiteY22-284" fmla="*/ 8761 h 10000"/>
              <a:gd name="connsiteX23-285" fmla="*/ 7443 w 10000"/>
              <a:gd name="connsiteY23-286" fmla="*/ 9812 h 10000"/>
              <a:gd name="connsiteX24-287" fmla="*/ 7479 w 10000"/>
              <a:gd name="connsiteY24-288" fmla="*/ 9975 h 10000"/>
              <a:gd name="connsiteX25-289" fmla="*/ 8066 w 10000"/>
              <a:gd name="connsiteY25-290" fmla="*/ 9975 h 10000"/>
              <a:gd name="connsiteX26-291" fmla="*/ 8076 w 10000"/>
              <a:gd name="connsiteY26-292" fmla="*/ 9919 h 10000"/>
              <a:gd name="connsiteX27-293" fmla="*/ 8802 w 10000"/>
              <a:gd name="connsiteY27-294" fmla="*/ 6250 h 10000"/>
              <a:gd name="connsiteX28-295" fmla="*/ 10000 w 10000"/>
              <a:gd name="connsiteY28-296" fmla="*/ 0 h 10000"/>
              <a:gd name="connsiteX0-297" fmla="*/ 0 w 10000"/>
              <a:gd name="connsiteY0-298" fmla="*/ 5740 h 10000"/>
              <a:gd name="connsiteX1-299" fmla="*/ 561 w 10000"/>
              <a:gd name="connsiteY1-300" fmla="*/ 2848 h 10000"/>
              <a:gd name="connsiteX2-301" fmla="*/ 808 w 10000"/>
              <a:gd name="connsiteY2-302" fmla="*/ 1587 h 10000"/>
              <a:gd name="connsiteX3-303" fmla="*/ 1410 w 10000"/>
              <a:gd name="connsiteY3-304" fmla="*/ 1477 h 10000"/>
              <a:gd name="connsiteX4-305" fmla="*/ 1571 w 10000"/>
              <a:gd name="connsiteY4-306" fmla="*/ 2310 h 10000"/>
              <a:gd name="connsiteX5-307" fmla="*/ 1668 w 10000"/>
              <a:gd name="connsiteY5-308" fmla="*/ 2820 h 10000"/>
              <a:gd name="connsiteX6-309" fmla="*/ 2085 w 10000"/>
              <a:gd name="connsiteY6-310" fmla="*/ 5042 h 10000"/>
              <a:gd name="connsiteX7-311" fmla="*/ 2666 w 10000"/>
              <a:gd name="connsiteY7-312" fmla="*/ 8047 h 10000"/>
              <a:gd name="connsiteX8-313" fmla="*/ 3027 w 10000"/>
              <a:gd name="connsiteY8-314" fmla="*/ 9950 h 10000"/>
              <a:gd name="connsiteX9-315" fmla="*/ 3037 w 10000"/>
              <a:gd name="connsiteY9-316" fmla="*/ 10000 h 10000"/>
              <a:gd name="connsiteX10-317" fmla="*/ 3629 w 10000"/>
              <a:gd name="connsiteY10-318" fmla="*/ 10000 h 10000"/>
              <a:gd name="connsiteX11-319" fmla="*/ 3635 w 10000"/>
              <a:gd name="connsiteY11-320" fmla="*/ 9975 h 10000"/>
              <a:gd name="connsiteX12-321" fmla="*/ 3825 w 10000"/>
              <a:gd name="connsiteY12-322" fmla="*/ 8955 h 10000"/>
              <a:gd name="connsiteX13-323" fmla="*/ 4998 w 10000"/>
              <a:gd name="connsiteY13-324" fmla="*/ 2848 h 10000"/>
              <a:gd name="connsiteX14-325" fmla="*/ 5245 w 10000"/>
              <a:gd name="connsiteY14-326" fmla="*/ 1559 h 10000"/>
              <a:gd name="connsiteX15-327" fmla="*/ 5260 w 10000"/>
              <a:gd name="connsiteY15-328" fmla="*/ 1477 h 10000"/>
              <a:gd name="connsiteX16-329" fmla="*/ 5852 w 10000"/>
              <a:gd name="connsiteY16-330" fmla="*/ 1477 h 10000"/>
              <a:gd name="connsiteX17-331" fmla="*/ 5873 w 10000"/>
              <a:gd name="connsiteY17-332" fmla="*/ 1587 h 10000"/>
              <a:gd name="connsiteX18-333" fmla="*/ 6007 w 10000"/>
              <a:gd name="connsiteY18-334" fmla="*/ 2282 h 10000"/>
              <a:gd name="connsiteX19-335" fmla="*/ 6105 w 10000"/>
              <a:gd name="connsiteY19-336" fmla="*/ 2820 h 10000"/>
              <a:gd name="connsiteX20-337" fmla="*/ 7114 w 10000"/>
              <a:gd name="connsiteY20-338" fmla="*/ 8097 h 10000"/>
              <a:gd name="connsiteX21-339" fmla="*/ 7218 w 10000"/>
              <a:gd name="connsiteY21-340" fmla="*/ 8761 h 10000"/>
              <a:gd name="connsiteX22-341" fmla="*/ 7443 w 10000"/>
              <a:gd name="connsiteY22-342" fmla="*/ 9812 h 10000"/>
              <a:gd name="connsiteX23-343" fmla="*/ 7479 w 10000"/>
              <a:gd name="connsiteY23-344" fmla="*/ 9975 h 10000"/>
              <a:gd name="connsiteX24-345" fmla="*/ 8066 w 10000"/>
              <a:gd name="connsiteY24-346" fmla="*/ 9975 h 10000"/>
              <a:gd name="connsiteX25-347" fmla="*/ 8076 w 10000"/>
              <a:gd name="connsiteY25-348" fmla="*/ 9919 h 10000"/>
              <a:gd name="connsiteX26-349" fmla="*/ 8802 w 10000"/>
              <a:gd name="connsiteY26-350" fmla="*/ 6250 h 10000"/>
              <a:gd name="connsiteX27-351" fmla="*/ 10000 w 10000"/>
              <a:gd name="connsiteY27-352" fmla="*/ 0 h 10000"/>
              <a:gd name="connsiteX0-353" fmla="*/ 0 w 10000"/>
              <a:gd name="connsiteY0-354" fmla="*/ 5740 h 10000"/>
              <a:gd name="connsiteX1-355" fmla="*/ 561 w 10000"/>
              <a:gd name="connsiteY1-356" fmla="*/ 2848 h 10000"/>
              <a:gd name="connsiteX2-357" fmla="*/ 808 w 10000"/>
              <a:gd name="connsiteY2-358" fmla="*/ 1587 h 10000"/>
              <a:gd name="connsiteX3-359" fmla="*/ 1571 w 10000"/>
              <a:gd name="connsiteY3-360" fmla="*/ 2310 h 10000"/>
              <a:gd name="connsiteX4-361" fmla="*/ 1668 w 10000"/>
              <a:gd name="connsiteY4-362" fmla="*/ 2820 h 10000"/>
              <a:gd name="connsiteX5-363" fmla="*/ 2085 w 10000"/>
              <a:gd name="connsiteY5-364" fmla="*/ 5042 h 10000"/>
              <a:gd name="connsiteX6-365" fmla="*/ 2666 w 10000"/>
              <a:gd name="connsiteY6-366" fmla="*/ 8047 h 10000"/>
              <a:gd name="connsiteX7-367" fmla="*/ 3027 w 10000"/>
              <a:gd name="connsiteY7-368" fmla="*/ 9950 h 10000"/>
              <a:gd name="connsiteX8-369" fmla="*/ 3037 w 10000"/>
              <a:gd name="connsiteY8-370" fmla="*/ 10000 h 10000"/>
              <a:gd name="connsiteX9-371" fmla="*/ 3629 w 10000"/>
              <a:gd name="connsiteY9-372" fmla="*/ 10000 h 10000"/>
              <a:gd name="connsiteX10-373" fmla="*/ 3635 w 10000"/>
              <a:gd name="connsiteY10-374" fmla="*/ 9975 h 10000"/>
              <a:gd name="connsiteX11-375" fmla="*/ 3825 w 10000"/>
              <a:gd name="connsiteY11-376" fmla="*/ 8955 h 10000"/>
              <a:gd name="connsiteX12-377" fmla="*/ 4998 w 10000"/>
              <a:gd name="connsiteY12-378" fmla="*/ 2848 h 10000"/>
              <a:gd name="connsiteX13-379" fmla="*/ 5245 w 10000"/>
              <a:gd name="connsiteY13-380" fmla="*/ 1559 h 10000"/>
              <a:gd name="connsiteX14-381" fmla="*/ 5260 w 10000"/>
              <a:gd name="connsiteY14-382" fmla="*/ 1477 h 10000"/>
              <a:gd name="connsiteX15-383" fmla="*/ 5852 w 10000"/>
              <a:gd name="connsiteY15-384" fmla="*/ 1477 h 10000"/>
              <a:gd name="connsiteX16-385" fmla="*/ 5873 w 10000"/>
              <a:gd name="connsiteY16-386" fmla="*/ 1587 h 10000"/>
              <a:gd name="connsiteX17-387" fmla="*/ 6007 w 10000"/>
              <a:gd name="connsiteY17-388" fmla="*/ 2282 h 10000"/>
              <a:gd name="connsiteX18-389" fmla="*/ 6105 w 10000"/>
              <a:gd name="connsiteY18-390" fmla="*/ 2820 h 10000"/>
              <a:gd name="connsiteX19-391" fmla="*/ 7114 w 10000"/>
              <a:gd name="connsiteY19-392" fmla="*/ 8097 h 10000"/>
              <a:gd name="connsiteX20-393" fmla="*/ 7218 w 10000"/>
              <a:gd name="connsiteY20-394" fmla="*/ 8761 h 10000"/>
              <a:gd name="connsiteX21-395" fmla="*/ 7443 w 10000"/>
              <a:gd name="connsiteY21-396" fmla="*/ 9812 h 10000"/>
              <a:gd name="connsiteX22-397" fmla="*/ 7479 w 10000"/>
              <a:gd name="connsiteY22-398" fmla="*/ 9975 h 10000"/>
              <a:gd name="connsiteX23-399" fmla="*/ 8066 w 10000"/>
              <a:gd name="connsiteY23-400" fmla="*/ 9975 h 10000"/>
              <a:gd name="connsiteX24-401" fmla="*/ 8076 w 10000"/>
              <a:gd name="connsiteY24-402" fmla="*/ 9919 h 10000"/>
              <a:gd name="connsiteX25-403" fmla="*/ 8802 w 10000"/>
              <a:gd name="connsiteY25-404" fmla="*/ 6250 h 10000"/>
              <a:gd name="connsiteX26-405" fmla="*/ 10000 w 10000"/>
              <a:gd name="connsiteY26-406" fmla="*/ 0 h 10000"/>
              <a:gd name="connsiteX0-407" fmla="*/ 0 w 10000"/>
              <a:gd name="connsiteY0-408" fmla="*/ 5740 h 10000"/>
              <a:gd name="connsiteX1-409" fmla="*/ 561 w 10000"/>
              <a:gd name="connsiteY1-410" fmla="*/ 2848 h 10000"/>
              <a:gd name="connsiteX2-411" fmla="*/ 1571 w 10000"/>
              <a:gd name="connsiteY2-412" fmla="*/ 2310 h 10000"/>
              <a:gd name="connsiteX3-413" fmla="*/ 1668 w 10000"/>
              <a:gd name="connsiteY3-414" fmla="*/ 2820 h 10000"/>
              <a:gd name="connsiteX4-415" fmla="*/ 2085 w 10000"/>
              <a:gd name="connsiteY4-416" fmla="*/ 5042 h 10000"/>
              <a:gd name="connsiteX5-417" fmla="*/ 2666 w 10000"/>
              <a:gd name="connsiteY5-418" fmla="*/ 8047 h 10000"/>
              <a:gd name="connsiteX6-419" fmla="*/ 3027 w 10000"/>
              <a:gd name="connsiteY6-420" fmla="*/ 9950 h 10000"/>
              <a:gd name="connsiteX7-421" fmla="*/ 3037 w 10000"/>
              <a:gd name="connsiteY7-422" fmla="*/ 10000 h 10000"/>
              <a:gd name="connsiteX8-423" fmla="*/ 3629 w 10000"/>
              <a:gd name="connsiteY8-424" fmla="*/ 10000 h 10000"/>
              <a:gd name="connsiteX9-425" fmla="*/ 3635 w 10000"/>
              <a:gd name="connsiteY9-426" fmla="*/ 9975 h 10000"/>
              <a:gd name="connsiteX10-427" fmla="*/ 3825 w 10000"/>
              <a:gd name="connsiteY10-428" fmla="*/ 8955 h 10000"/>
              <a:gd name="connsiteX11-429" fmla="*/ 4998 w 10000"/>
              <a:gd name="connsiteY11-430" fmla="*/ 2848 h 10000"/>
              <a:gd name="connsiteX12-431" fmla="*/ 5245 w 10000"/>
              <a:gd name="connsiteY12-432" fmla="*/ 1559 h 10000"/>
              <a:gd name="connsiteX13-433" fmla="*/ 5260 w 10000"/>
              <a:gd name="connsiteY13-434" fmla="*/ 1477 h 10000"/>
              <a:gd name="connsiteX14-435" fmla="*/ 5852 w 10000"/>
              <a:gd name="connsiteY14-436" fmla="*/ 1477 h 10000"/>
              <a:gd name="connsiteX15-437" fmla="*/ 5873 w 10000"/>
              <a:gd name="connsiteY15-438" fmla="*/ 1587 h 10000"/>
              <a:gd name="connsiteX16-439" fmla="*/ 6007 w 10000"/>
              <a:gd name="connsiteY16-440" fmla="*/ 2282 h 10000"/>
              <a:gd name="connsiteX17-441" fmla="*/ 6105 w 10000"/>
              <a:gd name="connsiteY17-442" fmla="*/ 2820 h 10000"/>
              <a:gd name="connsiteX18-443" fmla="*/ 7114 w 10000"/>
              <a:gd name="connsiteY18-444" fmla="*/ 8097 h 10000"/>
              <a:gd name="connsiteX19-445" fmla="*/ 7218 w 10000"/>
              <a:gd name="connsiteY19-446" fmla="*/ 8761 h 10000"/>
              <a:gd name="connsiteX20-447" fmla="*/ 7443 w 10000"/>
              <a:gd name="connsiteY20-448" fmla="*/ 9812 h 10000"/>
              <a:gd name="connsiteX21-449" fmla="*/ 7479 w 10000"/>
              <a:gd name="connsiteY21-450" fmla="*/ 9975 h 10000"/>
              <a:gd name="connsiteX22-451" fmla="*/ 8066 w 10000"/>
              <a:gd name="connsiteY22-452" fmla="*/ 9975 h 10000"/>
              <a:gd name="connsiteX23-453" fmla="*/ 8076 w 10000"/>
              <a:gd name="connsiteY23-454" fmla="*/ 9919 h 10000"/>
              <a:gd name="connsiteX24-455" fmla="*/ 8802 w 10000"/>
              <a:gd name="connsiteY24-456" fmla="*/ 6250 h 10000"/>
              <a:gd name="connsiteX25-457" fmla="*/ 10000 w 10000"/>
              <a:gd name="connsiteY25-458" fmla="*/ 0 h 10000"/>
              <a:gd name="connsiteX0-459" fmla="*/ 0 w 10000"/>
              <a:gd name="connsiteY0-460" fmla="*/ 5740 h 10000"/>
              <a:gd name="connsiteX1-461" fmla="*/ 1571 w 10000"/>
              <a:gd name="connsiteY1-462" fmla="*/ 2310 h 10000"/>
              <a:gd name="connsiteX2-463" fmla="*/ 1668 w 10000"/>
              <a:gd name="connsiteY2-464" fmla="*/ 2820 h 10000"/>
              <a:gd name="connsiteX3-465" fmla="*/ 2085 w 10000"/>
              <a:gd name="connsiteY3-466" fmla="*/ 5042 h 10000"/>
              <a:gd name="connsiteX4-467" fmla="*/ 2666 w 10000"/>
              <a:gd name="connsiteY4-468" fmla="*/ 8047 h 10000"/>
              <a:gd name="connsiteX5-469" fmla="*/ 3027 w 10000"/>
              <a:gd name="connsiteY5-470" fmla="*/ 9950 h 10000"/>
              <a:gd name="connsiteX6-471" fmla="*/ 3037 w 10000"/>
              <a:gd name="connsiteY6-472" fmla="*/ 10000 h 10000"/>
              <a:gd name="connsiteX7-473" fmla="*/ 3629 w 10000"/>
              <a:gd name="connsiteY7-474" fmla="*/ 10000 h 10000"/>
              <a:gd name="connsiteX8-475" fmla="*/ 3635 w 10000"/>
              <a:gd name="connsiteY8-476" fmla="*/ 9975 h 10000"/>
              <a:gd name="connsiteX9-477" fmla="*/ 3825 w 10000"/>
              <a:gd name="connsiteY9-478" fmla="*/ 8955 h 10000"/>
              <a:gd name="connsiteX10-479" fmla="*/ 4998 w 10000"/>
              <a:gd name="connsiteY10-480" fmla="*/ 2848 h 10000"/>
              <a:gd name="connsiteX11-481" fmla="*/ 5245 w 10000"/>
              <a:gd name="connsiteY11-482" fmla="*/ 1559 h 10000"/>
              <a:gd name="connsiteX12-483" fmla="*/ 5260 w 10000"/>
              <a:gd name="connsiteY12-484" fmla="*/ 1477 h 10000"/>
              <a:gd name="connsiteX13-485" fmla="*/ 5852 w 10000"/>
              <a:gd name="connsiteY13-486" fmla="*/ 1477 h 10000"/>
              <a:gd name="connsiteX14-487" fmla="*/ 5873 w 10000"/>
              <a:gd name="connsiteY14-488" fmla="*/ 1587 h 10000"/>
              <a:gd name="connsiteX15-489" fmla="*/ 6007 w 10000"/>
              <a:gd name="connsiteY15-490" fmla="*/ 2282 h 10000"/>
              <a:gd name="connsiteX16-491" fmla="*/ 6105 w 10000"/>
              <a:gd name="connsiteY16-492" fmla="*/ 2820 h 10000"/>
              <a:gd name="connsiteX17-493" fmla="*/ 7114 w 10000"/>
              <a:gd name="connsiteY17-494" fmla="*/ 8097 h 10000"/>
              <a:gd name="connsiteX18-495" fmla="*/ 7218 w 10000"/>
              <a:gd name="connsiteY18-496" fmla="*/ 8761 h 10000"/>
              <a:gd name="connsiteX19-497" fmla="*/ 7443 w 10000"/>
              <a:gd name="connsiteY19-498" fmla="*/ 9812 h 10000"/>
              <a:gd name="connsiteX20-499" fmla="*/ 7479 w 10000"/>
              <a:gd name="connsiteY20-500" fmla="*/ 9975 h 10000"/>
              <a:gd name="connsiteX21-501" fmla="*/ 8066 w 10000"/>
              <a:gd name="connsiteY21-502" fmla="*/ 9975 h 10000"/>
              <a:gd name="connsiteX22-503" fmla="*/ 8076 w 10000"/>
              <a:gd name="connsiteY22-504" fmla="*/ 9919 h 10000"/>
              <a:gd name="connsiteX23-505" fmla="*/ 8802 w 10000"/>
              <a:gd name="connsiteY23-506" fmla="*/ 6250 h 10000"/>
              <a:gd name="connsiteX24-507" fmla="*/ 10000 w 10000"/>
              <a:gd name="connsiteY24-508" fmla="*/ 0 h 10000"/>
              <a:gd name="connsiteX0-509" fmla="*/ 0 w 8429"/>
              <a:gd name="connsiteY0-510" fmla="*/ 2310 h 10000"/>
              <a:gd name="connsiteX1-511" fmla="*/ 97 w 8429"/>
              <a:gd name="connsiteY1-512" fmla="*/ 2820 h 10000"/>
              <a:gd name="connsiteX2-513" fmla="*/ 514 w 8429"/>
              <a:gd name="connsiteY2-514" fmla="*/ 5042 h 10000"/>
              <a:gd name="connsiteX3-515" fmla="*/ 1095 w 8429"/>
              <a:gd name="connsiteY3-516" fmla="*/ 8047 h 10000"/>
              <a:gd name="connsiteX4-517" fmla="*/ 1456 w 8429"/>
              <a:gd name="connsiteY4-518" fmla="*/ 9950 h 10000"/>
              <a:gd name="connsiteX5-519" fmla="*/ 1466 w 8429"/>
              <a:gd name="connsiteY5-520" fmla="*/ 10000 h 10000"/>
              <a:gd name="connsiteX6-521" fmla="*/ 2058 w 8429"/>
              <a:gd name="connsiteY6-522" fmla="*/ 10000 h 10000"/>
              <a:gd name="connsiteX7-523" fmla="*/ 2064 w 8429"/>
              <a:gd name="connsiteY7-524" fmla="*/ 9975 h 10000"/>
              <a:gd name="connsiteX8-525" fmla="*/ 2254 w 8429"/>
              <a:gd name="connsiteY8-526" fmla="*/ 8955 h 10000"/>
              <a:gd name="connsiteX9-527" fmla="*/ 3427 w 8429"/>
              <a:gd name="connsiteY9-528" fmla="*/ 2848 h 10000"/>
              <a:gd name="connsiteX10-529" fmla="*/ 3674 w 8429"/>
              <a:gd name="connsiteY10-530" fmla="*/ 1559 h 10000"/>
              <a:gd name="connsiteX11-531" fmla="*/ 3689 w 8429"/>
              <a:gd name="connsiteY11-532" fmla="*/ 1477 h 10000"/>
              <a:gd name="connsiteX12-533" fmla="*/ 4281 w 8429"/>
              <a:gd name="connsiteY12-534" fmla="*/ 1477 h 10000"/>
              <a:gd name="connsiteX13-535" fmla="*/ 4302 w 8429"/>
              <a:gd name="connsiteY13-536" fmla="*/ 1587 h 10000"/>
              <a:gd name="connsiteX14-537" fmla="*/ 4436 w 8429"/>
              <a:gd name="connsiteY14-538" fmla="*/ 2282 h 10000"/>
              <a:gd name="connsiteX15-539" fmla="*/ 4534 w 8429"/>
              <a:gd name="connsiteY15-540" fmla="*/ 2820 h 10000"/>
              <a:gd name="connsiteX16-541" fmla="*/ 5543 w 8429"/>
              <a:gd name="connsiteY16-542" fmla="*/ 8097 h 10000"/>
              <a:gd name="connsiteX17-543" fmla="*/ 5647 w 8429"/>
              <a:gd name="connsiteY17-544" fmla="*/ 8761 h 10000"/>
              <a:gd name="connsiteX18-545" fmla="*/ 5872 w 8429"/>
              <a:gd name="connsiteY18-546" fmla="*/ 9812 h 10000"/>
              <a:gd name="connsiteX19-547" fmla="*/ 5908 w 8429"/>
              <a:gd name="connsiteY19-548" fmla="*/ 9975 h 10000"/>
              <a:gd name="connsiteX20-549" fmla="*/ 6495 w 8429"/>
              <a:gd name="connsiteY20-550" fmla="*/ 9975 h 10000"/>
              <a:gd name="connsiteX21-551" fmla="*/ 6505 w 8429"/>
              <a:gd name="connsiteY21-552" fmla="*/ 9919 h 10000"/>
              <a:gd name="connsiteX22-553" fmla="*/ 7231 w 8429"/>
              <a:gd name="connsiteY22-554" fmla="*/ 6250 h 10000"/>
              <a:gd name="connsiteX23-555" fmla="*/ 8429 w 8429"/>
              <a:gd name="connsiteY23-556" fmla="*/ 0 h 10000"/>
              <a:gd name="connsiteX0-557" fmla="*/ 0 w 9885"/>
              <a:gd name="connsiteY0-558" fmla="*/ 2820 h 10000"/>
              <a:gd name="connsiteX1-559" fmla="*/ 495 w 9885"/>
              <a:gd name="connsiteY1-560" fmla="*/ 5042 h 10000"/>
              <a:gd name="connsiteX2-561" fmla="*/ 1184 w 9885"/>
              <a:gd name="connsiteY2-562" fmla="*/ 8047 h 10000"/>
              <a:gd name="connsiteX3-563" fmla="*/ 1612 w 9885"/>
              <a:gd name="connsiteY3-564" fmla="*/ 9950 h 10000"/>
              <a:gd name="connsiteX4-565" fmla="*/ 1624 w 9885"/>
              <a:gd name="connsiteY4-566" fmla="*/ 10000 h 10000"/>
              <a:gd name="connsiteX5-567" fmla="*/ 2327 w 9885"/>
              <a:gd name="connsiteY5-568" fmla="*/ 10000 h 10000"/>
              <a:gd name="connsiteX6-569" fmla="*/ 2334 w 9885"/>
              <a:gd name="connsiteY6-570" fmla="*/ 9975 h 10000"/>
              <a:gd name="connsiteX7-571" fmla="*/ 2559 w 9885"/>
              <a:gd name="connsiteY7-572" fmla="*/ 8955 h 10000"/>
              <a:gd name="connsiteX8-573" fmla="*/ 3951 w 9885"/>
              <a:gd name="connsiteY8-574" fmla="*/ 2848 h 10000"/>
              <a:gd name="connsiteX9-575" fmla="*/ 4244 w 9885"/>
              <a:gd name="connsiteY9-576" fmla="*/ 1559 h 10000"/>
              <a:gd name="connsiteX10-577" fmla="*/ 4262 w 9885"/>
              <a:gd name="connsiteY10-578" fmla="*/ 1477 h 10000"/>
              <a:gd name="connsiteX11-579" fmla="*/ 4964 w 9885"/>
              <a:gd name="connsiteY11-580" fmla="*/ 1477 h 10000"/>
              <a:gd name="connsiteX12-581" fmla="*/ 4989 w 9885"/>
              <a:gd name="connsiteY12-582" fmla="*/ 1587 h 10000"/>
              <a:gd name="connsiteX13-583" fmla="*/ 5148 w 9885"/>
              <a:gd name="connsiteY13-584" fmla="*/ 2282 h 10000"/>
              <a:gd name="connsiteX14-585" fmla="*/ 5264 w 9885"/>
              <a:gd name="connsiteY14-586" fmla="*/ 2820 h 10000"/>
              <a:gd name="connsiteX15-587" fmla="*/ 6461 w 9885"/>
              <a:gd name="connsiteY15-588" fmla="*/ 8097 h 10000"/>
              <a:gd name="connsiteX16-589" fmla="*/ 6584 w 9885"/>
              <a:gd name="connsiteY16-590" fmla="*/ 8761 h 10000"/>
              <a:gd name="connsiteX17-591" fmla="*/ 6851 w 9885"/>
              <a:gd name="connsiteY17-592" fmla="*/ 9812 h 10000"/>
              <a:gd name="connsiteX18-593" fmla="*/ 6894 w 9885"/>
              <a:gd name="connsiteY18-594" fmla="*/ 9975 h 10000"/>
              <a:gd name="connsiteX19-595" fmla="*/ 7591 w 9885"/>
              <a:gd name="connsiteY19-596" fmla="*/ 9975 h 10000"/>
              <a:gd name="connsiteX20-597" fmla="*/ 7602 w 9885"/>
              <a:gd name="connsiteY20-598" fmla="*/ 9919 h 10000"/>
              <a:gd name="connsiteX21-599" fmla="*/ 8464 w 9885"/>
              <a:gd name="connsiteY21-600" fmla="*/ 6250 h 10000"/>
              <a:gd name="connsiteX22-601" fmla="*/ 9885 w 9885"/>
              <a:gd name="connsiteY22-602" fmla="*/ 0 h 10000"/>
              <a:gd name="connsiteX0-603" fmla="*/ 0 w 9499"/>
              <a:gd name="connsiteY0-604" fmla="*/ 5042 h 10000"/>
              <a:gd name="connsiteX1-605" fmla="*/ 697 w 9499"/>
              <a:gd name="connsiteY1-606" fmla="*/ 8047 h 10000"/>
              <a:gd name="connsiteX2-607" fmla="*/ 1130 w 9499"/>
              <a:gd name="connsiteY2-608" fmla="*/ 9950 h 10000"/>
              <a:gd name="connsiteX3-609" fmla="*/ 1142 w 9499"/>
              <a:gd name="connsiteY3-610" fmla="*/ 10000 h 10000"/>
              <a:gd name="connsiteX4-611" fmla="*/ 1853 w 9499"/>
              <a:gd name="connsiteY4-612" fmla="*/ 10000 h 10000"/>
              <a:gd name="connsiteX5-613" fmla="*/ 1860 w 9499"/>
              <a:gd name="connsiteY5-614" fmla="*/ 9975 h 10000"/>
              <a:gd name="connsiteX6-615" fmla="*/ 2088 w 9499"/>
              <a:gd name="connsiteY6-616" fmla="*/ 8955 h 10000"/>
              <a:gd name="connsiteX7-617" fmla="*/ 3496 w 9499"/>
              <a:gd name="connsiteY7-618" fmla="*/ 2848 h 10000"/>
              <a:gd name="connsiteX8-619" fmla="*/ 3792 w 9499"/>
              <a:gd name="connsiteY8-620" fmla="*/ 1559 h 10000"/>
              <a:gd name="connsiteX9-621" fmla="*/ 3811 w 9499"/>
              <a:gd name="connsiteY9-622" fmla="*/ 1477 h 10000"/>
              <a:gd name="connsiteX10-623" fmla="*/ 4521 w 9499"/>
              <a:gd name="connsiteY10-624" fmla="*/ 1477 h 10000"/>
              <a:gd name="connsiteX11-625" fmla="*/ 4546 w 9499"/>
              <a:gd name="connsiteY11-626" fmla="*/ 1587 h 10000"/>
              <a:gd name="connsiteX12-627" fmla="*/ 4707 w 9499"/>
              <a:gd name="connsiteY12-628" fmla="*/ 2282 h 10000"/>
              <a:gd name="connsiteX13-629" fmla="*/ 4824 w 9499"/>
              <a:gd name="connsiteY13-630" fmla="*/ 2820 h 10000"/>
              <a:gd name="connsiteX14-631" fmla="*/ 6035 w 9499"/>
              <a:gd name="connsiteY14-632" fmla="*/ 8097 h 10000"/>
              <a:gd name="connsiteX15-633" fmla="*/ 6160 w 9499"/>
              <a:gd name="connsiteY15-634" fmla="*/ 8761 h 10000"/>
              <a:gd name="connsiteX16-635" fmla="*/ 6430 w 9499"/>
              <a:gd name="connsiteY16-636" fmla="*/ 9812 h 10000"/>
              <a:gd name="connsiteX17-637" fmla="*/ 6473 w 9499"/>
              <a:gd name="connsiteY17-638" fmla="*/ 9975 h 10000"/>
              <a:gd name="connsiteX18-639" fmla="*/ 7178 w 9499"/>
              <a:gd name="connsiteY18-640" fmla="*/ 9975 h 10000"/>
              <a:gd name="connsiteX19-641" fmla="*/ 7189 w 9499"/>
              <a:gd name="connsiteY19-642" fmla="*/ 9919 h 10000"/>
              <a:gd name="connsiteX20-643" fmla="*/ 8061 w 9499"/>
              <a:gd name="connsiteY20-644" fmla="*/ 6250 h 10000"/>
              <a:gd name="connsiteX21-645" fmla="*/ 9499 w 9499"/>
              <a:gd name="connsiteY21-646" fmla="*/ 0 h 10000"/>
              <a:gd name="connsiteX0-647" fmla="*/ 0 w 9266"/>
              <a:gd name="connsiteY0-648" fmla="*/ 8047 h 10000"/>
              <a:gd name="connsiteX1-649" fmla="*/ 456 w 9266"/>
              <a:gd name="connsiteY1-650" fmla="*/ 9950 h 10000"/>
              <a:gd name="connsiteX2-651" fmla="*/ 468 w 9266"/>
              <a:gd name="connsiteY2-652" fmla="*/ 10000 h 10000"/>
              <a:gd name="connsiteX3-653" fmla="*/ 1217 w 9266"/>
              <a:gd name="connsiteY3-654" fmla="*/ 10000 h 10000"/>
              <a:gd name="connsiteX4-655" fmla="*/ 1224 w 9266"/>
              <a:gd name="connsiteY4-656" fmla="*/ 9975 h 10000"/>
              <a:gd name="connsiteX5-657" fmla="*/ 1464 w 9266"/>
              <a:gd name="connsiteY5-658" fmla="*/ 8955 h 10000"/>
              <a:gd name="connsiteX6-659" fmla="*/ 2946 w 9266"/>
              <a:gd name="connsiteY6-660" fmla="*/ 2848 h 10000"/>
              <a:gd name="connsiteX7-661" fmla="*/ 3258 w 9266"/>
              <a:gd name="connsiteY7-662" fmla="*/ 1559 h 10000"/>
              <a:gd name="connsiteX8-663" fmla="*/ 3278 w 9266"/>
              <a:gd name="connsiteY8-664" fmla="*/ 1477 h 10000"/>
              <a:gd name="connsiteX9-665" fmla="*/ 4025 w 9266"/>
              <a:gd name="connsiteY9-666" fmla="*/ 1477 h 10000"/>
              <a:gd name="connsiteX10-667" fmla="*/ 4052 w 9266"/>
              <a:gd name="connsiteY10-668" fmla="*/ 1587 h 10000"/>
              <a:gd name="connsiteX11-669" fmla="*/ 4221 w 9266"/>
              <a:gd name="connsiteY11-670" fmla="*/ 2282 h 10000"/>
              <a:gd name="connsiteX12-671" fmla="*/ 4344 w 9266"/>
              <a:gd name="connsiteY12-672" fmla="*/ 2820 h 10000"/>
              <a:gd name="connsiteX13-673" fmla="*/ 5619 w 9266"/>
              <a:gd name="connsiteY13-674" fmla="*/ 8097 h 10000"/>
              <a:gd name="connsiteX14-675" fmla="*/ 5751 w 9266"/>
              <a:gd name="connsiteY14-676" fmla="*/ 8761 h 10000"/>
              <a:gd name="connsiteX15-677" fmla="*/ 6035 w 9266"/>
              <a:gd name="connsiteY15-678" fmla="*/ 9812 h 10000"/>
              <a:gd name="connsiteX16-679" fmla="*/ 6080 w 9266"/>
              <a:gd name="connsiteY16-680" fmla="*/ 9975 h 10000"/>
              <a:gd name="connsiteX17-681" fmla="*/ 6823 w 9266"/>
              <a:gd name="connsiteY17-682" fmla="*/ 9975 h 10000"/>
              <a:gd name="connsiteX18-683" fmla="*/ 6834 w 9266"/>
              <a:gd name="connsiteY18-684" fmla="*/ 9919 h 10000"/>
              <a:gd name="connsiteX19-685" fmla="*/ 7752 w 9266"/>
              <a:gd name="connsiteY19-686" fmla="*/ 6250 h 10000"/>
              <a:gd name="connsiteX20-687" fmla="*/ 9266 w 9266"/>
              <a:gd name="connsiteY20-688" fmla="*/ 0 h 10000"/>
              <a:gd name="connsiteX0-689" fmla="*/ 0 w 9508"/>
              <a:gd name="connsiteY0-690" fmla="*/ 9950 h 10000"/>
              <a:gd name="connsiteX1-691" fmla="*/ 13 w 9508"/>
              <a:gd name="connsiteY1-692" fmla="*/ 10000 h 10000"/>
              <a:gd name="connsiteX2-693" fmla="*/ 821 w 9508"/>
              <a:gd name="connsiteY2-694" fmla="*/ 10000 h 10000"/>
              <a:gd name="connsiteX3-695" fmla="*/ 829 w 9508"/>
              <a:gd name="connsiteY3-696" fmla="*/ 9975 h 10000"/>
              <a:gd name="connsiteX4-697" fmla="*/ 1088 w 9508"/>
              <a:gd name="connsiteY4-698" fmla="*/ 8955 h 10000"/>
              <a:gd name="connsiteX5-699" fmla="*/ 2687 w 9508"/>
              <a:gd name="connsiteY5-700" fmla="*/ 2848 h 10000"/>
              <a:gd name="connsiteX6-701" fmla="*/ 3024 w 9508"/>
              <a:gd name="connsiteY6-702" fmla="*/ 1559 h 10000"/>
              <a:gd name="connsiteX7-703" fmla="*/ 3046 w 9508"/>
              <a:gd name="connsiteY7-704" fmla="*/ 1477 h 10000"/>
              <a:gd name="connsiteX8-705" fmla="*/ 3852 w 9508"/>
              <a:gd name="connsiteY8-706" fmla="*/ 1477 h 10000"/>
              <a:gd name="connsiteX9-707" fmla="*/ 3881 w 9508"/>
              <a:gd name="connsiteY9-708" fmla="*/ 1587 h 10000"/>
              <a:gd name="connsiteX10-709" fmla="*/ 4063 w 9508"/>
              <a:gd name="connsiteY10-710" fmla="*/ 2282 h 10000"/>
              <a:gd name="connsiteX11-711" fmla="*/ 4196 w 9508"/>
              <a:gd name="connsiteY11-712" fmla="*/ 2820 h 10000"/>
              <a:gd name="connsiteX12-713" fmla="*/ 5572 w 9508"/>
              <a:gd name="connsiteY12-714" fmla="*/ 8097 h 10000"/>
              <a:gd name="connsiteX13-715" fmla="*/ 5715 w 9508"/>
              <a:gd name="connsiteY13-716" fmla="*/ 8761 h 10000"/>
              <a:gd name="connsiteX14-717" fmla="*/ 6021 w 9508"/>
              <a:gd name="connsiteY14-718" fmla="*/ 9812 h 10000"/>
              <a:gd name="connsiteX15-719" fmla="*/ 6070 w 9508"/>
              <a:gd name="connsiteY15-720" fmla="*/ 9975 h 10000"/>
              <a:gd name="connsiteX16-721" fmla="*/ 6871 w 9508"/>
              <a:gd name="connsiteY16-722" fmla="*/ 9975 h 10000"/>
              <a:gd name="connsiteX17-723" fmla="*/ 6883 w 9508"/>
              <a:gd name="connsiteY17-724" fmla="*/ 9919 h 10000"/>
              <a:gd name="connsiteX18-725" fmla="*/ 7874 w 9508"/>
              <a:gd name="connsiteY18-726" fmla="*/ 6250 h 10000"/>
              <a:gd name="connsiteX19-727" fmla="*/ 9508 w 9508"/>
              <a:gd name="connsiteY19-728" fmla="*/ 0 h 10000"/>
              <a:gd name="connsiteX0-729" fmla="*/ 0 w 10000"/>
              <a:gd name="connsiteY0-730" fmla="*/ 9950 h 10000"/>
              <a:gd name="connsiteX1-731" fmla="*/ 863 w 10000"/>
              <a:gd name="connsiteY1-732" fmla="*/ 10000 h 10000"/>
              <a:gd name="connsiteX2-733" fmla="*/ 872 w 10000"/>
              <a:gd name="connsiteY2-734" fmla="*/ 9975 h 10000"/>
              <a:gd name="connsiteX3-735" fmla="*/ 1144 w 10000"/>
              <a:gd name="connsiteY3-736" fmla="*/ 8955 h 10000"/>
              <a:gd name="connsiteX4-737" fmla="*/ 2826 w 10000"/>
              <a:gd name="connsiteY4-738" fmla="*/ 2848 h 10000"/>
              <a:gd name="connsiteX5-739" fmla="*/ 3180 w 10000"/>
              <a:gd name="connsiteY5-740" fmla="*/ 1559 h 10000"/>
              <a:gd name="connsiteX6-741" fmla="*/ 3204 w 10000"/>
              <a:gd name="connsiteY6-742" fmla="*/ 1477 h 10000"/>
              <a:gd name="connsiteX7-743" fmla="*/ 4051 w 10000"/>
              <a:gd name="connsiteY7-744" fmla="*/ 1477 h 10000"/>
              <a:gd name="connsiteX8-745" fmla="*/ 4082 w 10000"/>
              <a:gd name="connsiteY8-746" fmla="*/ 1587 h 10000"/>
              <a:gd name="connsiteX9-747" fmla="*/ 4273 w 10000"/>
              <a:gd name="connsiteY9-748" fmla="*/ 2282 h 10000"/>
              <a:gd name="connsiteX10-749" fmla="*/ 4413 w 10000"/>
              <a:gd name="connsiteY10-750" fmla="*/ 2820 h 10000"/>
              <a:gd name="connsiteX11-751" fmla="*/ 5860 w 10000"/>
              <a:gd name="connsiteY11-752" fmla="*/ 8097 h 10000"/>
              <a:gd name="connsiteX12-753" fmla="*/ 6011 w 10000"/>
              <a:gd name="connsiteY12-754" fmla="*/ 8761 h 10000"/>
              <a:gd name="connsiteX13-755" fmla="*/ 6333 w 10000"/>
              <a:gd name="connsiteY13-756" fmla="*/ 9812 h 10000"/>
              <a:gd name="connsiteX14-757" fmla="*/ 6384 w 10000"/>
              <a:gd name="connsiteY14-758" fmla="*/ 9975 h 10000"/>
              <a:gd name="connsiteX15-759" fmla="*/ 7227 w 10000"/>
              <a:gd name="connsiteY15-760" fmla="*/ 9975 h 10000"/>
              <a:gd name="connsiteX16-761" fmla="*/ 7239 w 10000"/>
              <a:gd name="connsiteY16-762" fmla="*/ 9919 h 10000"/>
              <a:gd name="connsiteX17-763" fmla="*/ 8281 w 10000"/>
              <a:gd name="connsiteY17-764" fmla="*/ 6250 h 10000"/>
              <a:gd name="connsiteX18-765" fmla="*/ 10000 w 10000"/>
              <a:gd name="connsiteY18-766" fmla="*/ 0 h 10000"/>
              <a:gd name="connsiteX0-767" fmla="*/ 0 w 10000"/>
              <a:gd name="connsiteY0-768" fmla="*/ 9950 h 10000"/>
              <a:gd name="connsiteX1-769" fmla="*/ 863 w 10000"/>
              <a:gd name="connsiteY1-770" fmla="*/ 10000 h 10000"/>
              <a:gd name="connsiteX2-771" fmla="*/ 1144 w 10000"/>
              <a:gd name="connsiteY2-772" fmla="*/ 8955 h 10000"/>
              <a:gd name="connsiteX3-773" fmla="*/ 2826 w 10000"/>
              <a:gd name="connsiteY3-774" fmla="*/ 2848 h 10000"/>
              <a:gd name="connsiteX4-775" fmla="*/ 3180 w 10000"/>
              <a:gd name="connsiteY4-776" fmla="*/ 1559 h 10000"/>
              <a:gd name="connsiteX5-777" fmla="*/ 3204 w 10000"/>
              <a:gd name="connsiteY5-778" fmla="*/ 1477 h 10000"/>
              <a:gd name="connsiteX6-779" fmla="*/ 4051 w 10000"/>
              <a:gd name="connsiteY6-780" fmla="*/ 1477 h 10000"/>
              <a:gd name="connsiteX7-781" fmla="*/ 4082 w 10000"/>
              <a:gd name="connsiteY7-782" fmla="*/ 1587 h 10000"/>
              <a:gd name="connsiteX8-783" fmla="*/ 4273 w 10000"/>
              <a:gd name="connsiteY8-784" fmla="*/ 2282 h 10000"/>
              <a:gd name="connsiteX9-785" fmla="*/ 4413 w 10000"/>
              <a:gd name="connsiteY9-786" fmla="*/ 2820 h 10000"/>
              <a:gd name="connsiteX10-787" fmla="*/ 5860 w 10000"/>
              <a:gd name="connsiteY10-788" fmla="*/ 8097 h 10000"/>
              <a:gd name="connsiteX11-789" fmla="*/ 6011 w 10000"/>
              <a:gd name="connsiteY11-790" fmla="*/ 8761 h 10000"/>
              <a:gd name="connsiteX12-791" fmla="*/ 6333 w 10000"/>
              <a:gd name="connsiteY12-792" fmla="*/ 9812 h 10000"/>
              <a:gd name="connsiteX13-793" fmla="*/ 6384 w 10000"/>
              <a:gd name="connsiteY13-794" fmla="*/ 9975 h 10000"/>
              <a:gd name="connsiteX14-795" fmla="*/ 7227 w 10000"/>
              <a:gd name="connsiteY14-796" fmla="*/ 9975 h 10000"/>
              <a:gd name="connsiteX15-797" fmla="*/ 7239 w 10000"/>
              <a:gd name="connsiteY15-798" fmla="*/ 9919 h 10000"/>
              <a:gd name="connsiteX16-799" fmla="*/ 8281 w 10000"/>
              <a:gd name="connsiteY16-800" fmla="*/ 6250 h 10000"/>
              <a:gd name="connsiteX17-801" fmla="*/ 10000 w 10000"/>
              <a:gd name="connsiteY17-802" fmla="*/ 0 h 10000"/>
              <a:gd name="connsiteX0-803" fmla="*/ 0 w 10000"/>
              <a:gd name="connsiteY0-804" fmla="*/ 9950 h 9975"/>
              <a:gd name="connsiteX1-805" fmla="*/ 1144 w 10000"/>
              <a:gd name="connsiteY1-806" fmla="*/ 8955 h 9975"/>
              <a:gd name="connsiteX2-807" fmla="*/ 2826 w 10000"/>
              <a:gd name="connsiteY2-808" fmla="*/ 2848 h 9975"/>
              <a:gd name="connsiteX3-809" fmla="*/ 3180 w 10000"/>
              <a:gd name="connsiteY3-810" fmla="*/ 1559 h 9975"/>
              <a:gd name="connsiteX4-811" fmla="*/ 3204 w 10000"/>
              <a:gd name="connsiteY4-812" fmla="*/ 1477 h 9975"/>
              <a:gd name="connsiteX5-813" fmla="*/ 4051 w 10000"/>
              <a:gd name="connsiteY5-814" fmla="*/ 1477 h 9975"/>
              <a:gd name="connsiteX6-815" fmla="*/ 4082 w 10000"/>
              <a:gd name="connsiteY6-816" fmla="*/ 1587 h 9975"/>
              <a:gd name="connsiteX7-817" fmla="*/ 4273 w 10000"/>
              <a:gd name="connsiteY7-818" fmla="*/ 2282 h 9975"/>
              <a:gd name="connsiteX8-819" fmla="*/ 4413 w 10000"/>
              <a:gd name="connsiteY8-820" fmla="*/ 2820 h 9975"/>
              <a:gd name="connsiteX9-821" fmla="*/ 5860 w 10000"/>
              <a:gd name="connsiteY9-822" fmla="*/ 8097 h 9975"/>
              <a:gd name="connsiteX10-823" fmla="*/ 6011 w 10000"/>
              <a:gd name="connsiteY10-824" fmla="*/ 8761 h 9975"/>
              <a:gd name="connsiteX11-825" fmla="*/ 6333 w 10000"/>
              <a:gd name="connsiteY11-826" fmla="*/ 9812 h 9975"/>
              <a:gd name="connsiteX12-827" fmla="*/ 6384 w 10000"/>
              <a:gd name="connsiteY12-828" fmla="*/ 9975 h 9975"/>
              <a:gd name="connsiteX13-829" fmla="*/ 7227 w 10000"/>
              <a:gd name="connsiteY13-830" fmla="*/ 9975 h 9975"/>
              <a:gd name="connsiteX14-831" fmla="*/ 7239 w 10000"/>
              <a:gd name="connsiteY14-832" fmla="*/ 9919 h 9975"/>
              <a:gd name="connsiteX15-833" fmla="*/ 8281 w 10000"/>
              <a:gd name="connsiteY15-834" fmla="*/ 6250 h 9975"/>
              <a:gd name="connsiteX16-835" fmla="*/ 10000 w 10000"/>
              <a:gd name="connsiteY16-836" fmla="*/ 0 h 9975"/>
              <a:gd name="connsiteX0-837" fmla="*/ 0 w 10000"/>
              <a:gd name="connsiteY0-838" fmla="*/ 9975 h 10000"/>
              <a:gd name="connsiteX1-839" fmla="*/ 2826 w 10000"/>
              <a:gd name="connsiteY1-840" fmla="*/ 2855 h 10000"/>
              <a:gd name="connsiteX2-841" fmla="*/ 3180 w 10000"/>
              <a:gd name="connsiteY2-842" fmla="*/ 1563 h 10000"/>
              <a:gd name="connsiteX3-843" fmla="*/ 3204 w 10000"/>
              <a:gd name="connsiteY3-844" fmla="*/ 1481 h 10000"/>
              <a:gd name="connsiteX4-845" fmla="*/ 4051 w 10000"/>
              <a:gd name="connsiteY4-846" fmla="*/ 1481 h 10000"/>
              <a:gd name="connsiteX5-847" fmla="*/ 4082 w 10000"/>
              <a:gd name="connsiteY5-848" fmla="*/ 1591 h 10000"/>
              <a:gd name="connsiteX6-849" fmla="*/ 4273 w 10000"/>
              <a:gd name="connsiteY6-850" fmla="*/ 2288 h 10000"/>
              <a:gd name="connsiteX7-851" fmla="*/ 4413 w 10000"/>
              <a:gd name="connsiteY7-852" fmla="*/ 2827 h 10000"/>
              <a:gd name="connsiteX8-853" fmla="*/ 5860 w 10000"/>
              <a:gd name="connsiteY8-854" fmla="*/ 8117 h 10000"/>
              <a:gd name="connsiteX9-855" fmla="*/ 6011 w 10000"/>
              <a:gd name="connsiteY9-856" fmla="*/ 8783 h 10000"/>
              <a:gd name="connsiteX10-857" fmla="*/ 6333 w 10000"/>
              <a:gd name="connsiteY10-858" fmla="*/ 9837 h 10000"/>
              <a:gd name="connsiteX11-859" fmla="*/ 6384 w 10000"/>
              <a:gd name="connsiteY11-860" fmla="*/ 10000 h 10000"/>
              <a:gd name="connsiteX12-861" fmla="*/ 7227 w 10000"/>
              <a:gd name="connsiteY12-862" fmla="*/ 10000 h 10000"/>
              <a:gd name="connsiteX13-863" fmla="*/ 7239 w 10000"/>
              <a:gd name="connsiteY13-864" fmla="*/ 9944 h 10000"/>
              <a:gd name="connsiteX14-865" fmla="*/ 8281 w 10000"/>
              <a:gd name="connsiteY14-866" fmla="*/ 6266 h 10000"/>
              <a:gd name="connsiteX15-867" fmla="*/ 10000 w 10000"/>
              <a:gd name="connsiteY15-868" fmla="*/ 0 h 10000"/>
              <a:gd name="connsiteX0-869" fmla="*/ 0 w 7174"/>
              <a:gd name="connsiteY0-870" fmla="*/ 2855 h 10000"/>
              <a:gd name="connsiteX1-871" fmla="*/ 354 w 7174"/>
              <a:gd name="connsiteY1-872" fmla="*/ 1563 h 10000"/>
              <a:gd name="connsiteX2-873" fmla="*/ 378 w 7174"/>
              <a:gd name="connsiteY2-874" fmla="*/ 1481 h 10000"/>
              <a:gd name="connsiteX3-875" fmla="*/ 1225 w 7174"/>
              <a:gd name="connsiteY3-876" fmla="*/ 1481 h 10000"/>
              <a:gd name="connsiteX4-877" fmla="*/ 1256 w 7174"/>
              <a:gd name="connsiteY4-878" fmla="*/ 1591 h 10000"/>
              <a:gd name="connsiteX5-879" fmla="*/ 1447 w 7174"/>
              <a:gd name="connsiteY5-880" fmla="*/ 2288 h 10000"/>
              <a:gd name="connsiteX6-881" fmla="*/ 1587 w 7174"/>
              <a:gd name="connsiteY6-882" fmla="*/ 2827 h 10000"/>
              <a:gd name="connsiteX7-883" fmla="*/ 3034 w 7174"/>
              <a:gd name="connsiteY7-884" fmla="*/ 8117 h 10000"/>
              <a:gd name="connsiteX8-885" fmla="*/ 3185 w 7174"/>
              <a:gd name="connsiteY8-886" fmla="*/ 8783 h 10000"/>
              <a:gd name="connsiteX9-887" fmla="*/ 3507 w 7174"/>
              <a:gd name="connsiteY9-888" fmla="*/ 9837 h 10000"/>
              <a:gd name="connsiteX10-889" fmla="*/ 3558 w 7174"/>
              <a:gd name="connsiteY10-890" fmla="*/ 10000 h 10000"/>
              <a:gd name="connsiteX11-891" fmla="*/ 4401 w 7174"/>
              <a:gd name="connsiteY11-892" fmla="*/ 10000 h 10000"/>
              <a:gd name="connsiteX12-893" fmla="*/ 4413 w 7174"/>
              <a:gd name="connsiteY12-894" fmla="*/ 9944 h 10000"/>
              <a:gd name="connsiteX13-895" fmla="*/ 5455 w 7174"/>
              <a:gd name="connsiteY13-896" fmla="*/ 6266 h 10000"/>
              <a:gd name="connsiteX14-897" fmla="*/ 7174 w 7174"/>
              <a:gd name="connsiteY14-898" fmla="*/ 0 h 10000"/>
              <a:gd name="connsiteX0-899" fmla="*/ 0 w 10000"/>
              <a:gd name="connsiteY0-900" fmla="*/ 2855 h 10000"/>
              <a:gd name="connsiteX1-901" fmla="*/ 493 w 10000"/>
              <a:gd name="connsiteY1-902" fmla="*/ 1563 h 10000"/>
              <a:gd name="connsiteX2-903" fmla="*/ 1708 w 10000"/>
              <a:gd name="connsiteY2-904" fmla="*/ 1481 h 10000"/>
              <a:gd name="connsiteX3-905" fmla="*/ 1751 w 10000"/>
              <a:gd name="connsiteY3-906" fmla="*/ 1591 h 10000"/>
              <a:gd name="connsiteX4-907" fmla="*/ 2017 w 10000"/>
              <a:gd name="connsiteY4-908" fmla="*/ 2288 h 10000"/>
              <a:gd name="connsiteX5-909" fmla="*/ 2212 w 10000"/>
              <a:gd name="connsiteY5-910" fmla="*/ 2827 h 10000"/>
              <a:gd name="connsiteX6-911" fmla="*/ 4229 w 10000"/>
              <a:gd name="connsiteY6-912" fmla="*/ 8117 h 10000"/>
              <a:gd name="connsiteX7-913" fmla="*/ 4440 w 10000"/>
              <a:gd name="connsiteY7-914" fmla="*/ 8783 h 10000"/>
              <a:gd name="connsiteX8-915" fmla="*/ 4888 w 10000"/>
              <a:gd name="connsiteY8-916" fmla="*/ 9837 h 10000"/>
              <a:gd name="connsiteX9-917" fmla="*/ 4960 w 10000"/>
              <a:gd name="connsiteY9-918" fmla="*/ 10000 h 10000"/>
              <a:gd name="connsiteX10-919" fmla="*/ 6135 w 10000"/>
              <a:gd name="connsiteY10-920" fmla="*/ 10000 h 10000"/>
              <a:gd name="connsiteX11-921" fmla="*/ 6151 w 10000"/>
              <a:gd name="connsiteY11-922" fmla="*/ 9944 h 10000"/>
              <a:gd name="connsiteX12-923" fmla="*/ 7604 w 10000"/>
              <a:gd name="connsiteY12-924" fmla="*/ 6266 h 10000"/>
              <a:gd name="connsiteX13-925" fmla="*/ 10000 w 10000"/>
              <a:gd name="connsiteY13-926" fmla="*/ 0 h 10000"/>
              <a:gd name="connsiteX0-927" fmla="*/ 0 w 10000"/>
              <a:gd name="connsiteY0-928" fmla="*/ 2855 h 10000"/>
              <a:gd name="connsiteX1-929" fmla="*/ 1708 w 10000"/>
              <a:gd name="connsiteY1-930" fmla="*/ 1481 h 10000"/>
              <a:gd name="connsiteX2-931" fmla="*/ 1751 w 10000"/>
              <a:gd name="connsiteY2-932" fmla="*/ 1591 h 10000"/>
              <a:gd name="connsiteX3-933" fmla="*/ 2017 w 10000"/>
              <a:gd name="connsiteY3-934" fmla="*/ 2288 h 10000"/>
              <a:gd name="connsiteX4-935" fmla="*/ 2212 w 10000"/>
              <a:gd name="connsiteY4-936" fmla="*/ 2827 h 10000"/>
              <a:gd name="connsiteX5-937" fmla="*/ 4229 w 10000"/>
              <a:gd name="connsiteY5-938" fmla="*/ 8117 h 10000"/>
              <a:gd name="connsiteX6-939" fmla="*/ 4440 w 10000"/>
              <a:gd name="connsiteY6-940" fmla="*/ 8783 h 10000"/>
              <a:gd name="connsiteX7-941" fmla="*/ 4888 w 10000"/>
              <a:gd name="connsiteY7-942" fmla="*/ 9837 h 10000"/>
              <a:gd name="connsiteX8-943" fmla="*/ 4960 w 10000"/>
              <a:gd name="connsiteY8-944" fmla="*/ 10000 h 10000"/>
              <a:gd name="connsiteX9-945" fmla="*/ 6135 w 10000"/>
              <a:gd name="connsiteY9-946" fmla="*/ 10000 h 10000"/>
              <a:gd name="connsiteX10-947" fmla="*/ 6151 w 10000"/>
              <a:gd name="connsiteY10-948" fmla="*/ 9944 h 10000"/>
              <a:gd name="connsiteX11-949" fmla="*/ 7604 w 10000"/>
              <a:gd name="connsiteY11-950" fmla="*/ 6266 h 10000"/>
              <a:gd name="connsiteX12-951" fmla="*/ 10000 w 10000"/>
              <a:gd name="connsiteY12-952" fmla="*/ 0 h 10000"/>
              <a:gd name="connsiteX0-953" fmla="*/ 0 w 10000"/>
              <a:gd name="connsiteY0-954" fmla="*/ 2855 h 10000"/>
              <a:gd name="connsiteX1-955" fmla="*/ 1708 w 10000"/>
              <a:gd name="connsiteY1-956" fmla="*/ 1481 h 10000"/>
              <a:gd name="connsiteX2-957" fmla="*/ 2017 w 10000"/>
              <a:gd name="connsiteY2-958" fmla="*/ 2288 h 10000"/>
              <a:gd name="connsiteX3-959" fmla="*/ 2212 w 10000"/>
              <a:gd name="connsiteY3-960" fmla="*/ 2827 h 10000"/>
              <a:gd name="connsiteX4-961" fmla="*/ 4229 w 10000"/>
              <a:gd name="connsiteY4-962" fmla="*/ 8117 h 10000"/>
              <a:gd name="connsiteX5-963" fmla="*/ 4440 w 10000"/>
              <a:gd name="connsiteY5-964" fmla="*/ 8783 h 10000"/>
              <a:gd name="connsiteX6-965" fmla="*/ 4888 w 10000"/>
              <a:gd name="connsiteY6-966" fmla="*/ 9837 h 10000"/>
              <a:gd name="connsiteX7-967" fmla="*/ 4960 w 10000"/>
              <a:gd name="connsiteY7-968" fmla="*/ 10000 h 10000"/>
              <a:gd name="connsiteX8-969" fmla="*/ 6135 w 10000"/>
              <a:gd name="connsiteY8-970" fmla="*/ 10000 h 10000"/>
              <a:gd name="connsiteX9-971" fmla="*/ 6151 w 10000"/>
              <a:gd name="connsiteY9-972" fmla="*/ 9944 h 10000"/>
              <a:gd name="connsiteX10-973" fmla="*/ 7604 w 10000"/>
              <a:gd name="connsiteY10-974" fmla="*/ 6266 h 10000"/>
              <a:gd name="connsiteX11-975" fmla="*/ 10000 w 10000"/>
              <a:gd name="connsiteY11-976" fmla="*/ 0 h 10000"/>
              <a:gd name="connsiteX0-977" fmla="*/ 0 w 10000"/>
              <a:gd name="connsiteY0-978" fmla="*/ 2855 h 10000"/>
              <a:gd name="connsiteX1-979" fmla="*/ 2017 w 10000"/>
              <a:gd name="connsiteY1-980" fmla="*/ 2288 h 10000"/>
              <a:gd name="connsiteX2-981" fmla="*/ 2212 w 10000"/>
              <a:gd name="connsiteY2-982" fmla="*/ 2827 h 10000"/>
              <a:gd name="connsiteX3-983" fmla="*/ 4229 w 10000"/>
              <a:gd name="connsiteY3-984" fmla="*/ 8117 h 10000"/>
              <a:gd name="connsiteX4-985" fmla="*/ 4440 w 10000"/>
              <a:gd name="connsiteY4-986" fmla="*/ 8783 h 10000"/>
              <a:gd name="connsiteX5-987" fmla="*/ 4888 w 10000"/>
              <a:gd name="connsiteY5-988" fmla="*/ 9837 h 10000"/>
              <a:gd name="connsiteX6-989" fmla="*/ 4960 w 10000"/>
              <a:gd name="connsiteY6-990" fmla="*/ 10000 h 10000"/>
              <a:gd name="connsiteX7-991" fmla="*/ 6135 w 10000"/>
              <a:gd name="connsiteY7-992" fmla="*/ 10000 h 10000"/>
              <a:gd name="connsiteX8-993" fmla="*/ 6151 w 10000"/>
              <a:gd name="connsiteY8-994" fmla="*/ 9944 h 10000"/>
              <a:gd name="connsiteX9-995" fmla="*/ 7604 w 10000"/>
              <a:gd name="connsiteY9-996" fmla="*/ 6266 h 10000"/>
              <a:gd name="connsiteX10-997" fmla="*/ 10000 w 10000"/>
              <a:gd name="connsiteY10-998" fmla="*/ 0 h 10000"/>
              <a:gd name="connsiteX0-999" fmla="*/ 0 w 10000"/>
              <a:gd name="connsiteY0-1000" fmla="*/ 2855 h 10000"/>
              <a:gd name="connsiteX1-1001" fmla="*/ 2212 w 10000"/>
              <a:gd name="connsiteY1-1002" fmla="*/ 2827 h 10000"/>
              <a:gd name="connsiteX2-1003" fmla="*/ 4229 w 10000"/>
              <a:gd name="connsiteY2-1004" fmla="*/ 8117 h 10000"/>
              <a:gd name="connsiteX3-1005" fmla="*/ 4440 w 10000"/>
              <a:gd name="connsiteY3-1006" fmla="*/ 8783 h 10000"/>
              <a:gd name="connsiteX4-1007" fmla="*/ 4888 w 10000"/>
              <a:gd name="connsiteY4-1008" fmla="*/ 9837 h 10000"/>
              <a:gd name="connsiteX5-1009" fmla="*/ 4960 w 10000"/>
              <a:gd name="connsiteY5-1010" fmla="*/ 10000 h 10000"/>
              <a:gd name="connsiteX6-1011" fmla="*/ 6135 w 10000"/>
              <a:gd name="connsiteY6-1012" fmla="*/ 10000 h 10000"/>
              <a:gd name="connsiteX7-1013" fmla="*/ 6151 w 10000"/>
              <a:gd name="connsiteY7-1014" fmla="*/ 9944 h 10000"/>
              <a:gd name="connsiteX8-1015" fmla="*/ 7604 w 10000"/>
              <a:gd name="connsiteY8-1016" fmla="*/ 6266 h 10000"/>
              <a:gd name="connsiteX9-1017" fmla="*/ 10000 w 10000"/>
              <a:gd name="connsiteY9-1018" fmla="*/ 0 h 10000"/>
              <a:gd name="connsiteX0-1019" fmla="*/ 0 w 7788"/>
              <a:gd name="connsiteY0-1020" fmla="*/ 2827 h 10000"/>
              <a:gd name="connsiteX1-1021" fmla="*/ 2017 w 7788"/>
              <a:gd name="connsiteY1-1022" fmla="*/ 8117 h 10000"/>
              <a:gd name="connsiteX2-1023" fmla="*/ 2228 w 7788"/>
              <a:gd name="connsiteY2-1024" fmla="*/ 8783 h 10000"/>
              <a:gd name="connsiteX3-1025" fmla="*/ 2676 w 7788"/>
              <a:gd name="connsiteY3-1026" fmla="*/ 9837 h 10000"/>
              <a:gd name="connsiteX4-1027" fmla="*/ 2748 w 7788"/>
              <a:gd name="connsiteY4-1028" fmla="*/ 10000 h 10000"/>
              <a:gd name="connsiteX5-1029" fmla="*/ 3923 w 7788"/>
              <a:gd name="connsiteY5-1030" fmla="*/ 10000 h 10000"/>
              <a:gd name="connsiteX6-1031" fmla="*/ 3939 w 7788"/>
              <a:gd name="connsiteY6-1032" fmla="*/ 9944 h 10000"/>
              <a:gd name="connsiteX7-1033" fmla="*/ 5392 w 7788"/>
              <a:gd name="connsiteY7-1034" fmla="*/ 6266 h 10000"/>
              <a:gd name="connsiteX8-1035" fmla="*/ 7788 w 7788"/>
              <a:gd name="connsiteY8-1036" fmla="*/ 0 h 10000"/>
              <a:gd name="connsiteX0-1037" fmla="*/ 0 w 10000"/>
              <a:gd name="connsiteY0-1038" fmla="*/ 2827 h 10000"/>
              <a:gd name="connsiteX1-1039" fmla="*/ 2861 w 10000"/>
              <a:gd name="connsiteY1-1040" fmla="*/ 8783 h 10000"/>
              <a:gd name="connsiteX2-1041" fmla="*/ 3436 w 10000"/>
              <a:gd name="connsiteY2-1042" fmla="*/ 9837 h 10000"/>
              <a:gd name="connsiteX3-1043" fmla="*/ 3529 w 10000"/>
              <a:gd name="connsiteY3-1044" fmla="*/ 10000 h 10000"/>
              <a:gd name="connsiteX4-1045" fmla="*/ 5037 w 10000"/>
              <a:gd name="connsiteY4-1046" fmla="*/ 10000 h 10000"/>
              <a:gd name="connsiteX5-1047" fmla="*/ 5058 w 10000"/>
              <a:gd name="connsiteY5-1048" fmla="*/ 9944 h 10000"/>
              <a:gd name="connsiteX6-1049" fmla="*/ 6923 w 10000"/>
              <a:gd name="connsiteY6-1050" fmla="*/ 6266 h 10000"/>
              <a:gd name="connsiteX7-1051" fmla="*/ 10000 w 10000"/>
              <a:gd name="connsiteY7-1052" fmla="*/ 0 h 10000"/>
              <a:gd name="connsiteX0-1053" fmla="*/ 0 w 7139"/>
              <a:gd name="connsiteY0-1054" fmla="*/ 8783 h 10000"/>
              <a:gd name="connsiteX1-1055" fmla="*/ 575 w 7139"/>
              <a:gd name="connsiteY1-1056" fmla="*/ 9837 h 10000"/>
              <a:gd name="connsiteX2-1057" fmla="*/ 668 w 7139"/>
              <a:gd name="connsiteY2-1058" fmla="*/ 10000 h 10000"/>
              <a:gd name="connsiteX3-1059" fmla="*/ 2176 w 7139"/>
              <a:gd name="connsiteY3-1060" fmla="*/ 10000 h 10000"/>
              <a:gd name="connsiteX4-1061" fmla="*/ 2197 w 7139"/>
              <a:gd name="connsiteY4-1062" fmla="*/ 9944 h 10000"/>
              <a:gd name="connsiteX5-1063" fmla="*/ 4062 w 7139"/>
              <a:gd name="connsiteY5-1064" fmla="*/ 6266 h 10000"/>
              <a:gd name="connsiteX6-1065" fmla="*/ 7139 w 7139"/>
              <a:gd name="connsiteY6-1066" fmla="*/ 0 h 10000"/>
              <a:gd name="connsiteX0-1067" fmla="*/ 0 w 12987"/>
              <a:gd name="connsiteY0-1068" fmla="*/ 12989 h 14206"/>
              <a:gd name="connsiteX1-1069" fmla="*/ 805 w 12987"/>
              <a:gd name="connsiteY1-1070" fmla="*/ 14043 h 14206"/>
              <a:gd name="connsiteX2-1071" fmla="*/ 936 w 12987"/>
              <a:gd name="connsiteY2-1072" fmla="*/ 14206 h 14206"/>
              <a:gd name="connsiteX3-1073" fmla="*/ 3048 w 12987"/>
              <a:gd name="connsiteY3-1074" fmla="*/ 14206 h 14206"/>
              <a:gd name="connsiteX4-1075" fmla="*/ 3077 w 12987"/>
              <a:gd name="connsiteY4-1076" fmla="*/ 14150 h 14206"/>
              <a:gd name="connsiteX5-1077" fmla="*/ 5690 w 12987"/>
              <a:gd name="connsiteY5-1078" fmla="*/ 10472 h 14206"/>
              <a:gd name="connsiteX6-1079" fmla="*/ 12987 w 12987"/>
              <a:gd name="connsiteY6-1080" fmla="*/ 0 h 14206"/>
              <a:gd name="connsiteX0-1081" fmla="*/ 0 w 23491"/>
              <a:gd name="connsiteY0-1082" fmla="*/ 0 h 17121"/>
              <a:gd name="connsiteX1-1083" fmla="*/ 11309 w 23491"/>
              <a:gd name="connsiteY1-1084" fmla="*/ 16958 h 17121"/>
              <a:gd name="connsiteX2-1085" fmla="*/ 11440 w 23491"/>
              <a:gd name="connsiteY2-1086" fmla="*/ 17121 h 17121"/>
              <a:gd name="connsiteX3-1087" fmla="*/ 13552 w 23491"/>
              <a:gd name="connsiteY3-1088" fmla="*/ 17121 h 17121"/>
              <a:gd name="connsiteX4-1089" fmla="*/ 13581 w 23491"/>
              <a:gd name="connsiteY4-1090" fmla="*/ 17065 h 17121"/>
              <a:gd name="connsiteX5-1091" fmla="*/ 16194 w 23491"/>
              <a:gd name="connsiteY5-1092" fmla="*/ 13387 h 17121"/>
              <a:gd name="connsiteX6-1093" fmla="*/ 23491 w 23491"/>
              <a:gd name="connsiteY6-1094" fmla="*/ 2915 h 171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3491" h="17121">
                <a:moveTo>
                  <a:pt x="0" y="0"/>
                </a:moveTo>
                <a:cubicBezTo>
                  <a:pt x="268" y="351"/>
                  <a:pt x="11041" y="16607"/>
                  <a:pt x="11309" y="16958"/>
                </a:cubicBezTo>
                <a:cubicBezTo>
                  <a:pt x="11353" y="17011"/>
                  <a:pt x="11398" y="17068"/>
                  <a:pt x="11440" y="17121"/>
                </a:cubicBezTo>
                <a:cubicBezTo>
                  <a:pt x="12014" y="17981"/>
                  <a:pt x="12974" y="17981"/>
                  <a:pt x="13552" y="17121"/>
                </a:cubicBezTo>
                <a:cubicBezTo>
                  <a:pt x="13562" y="17102"/>
                  <a:pt x="13574" y="17083"/>
                  <a:pt x="13581" y="17065"/>
                </a:cubicBezTo>
                <a:cubicBezTo>
                  <a:pt x="14452" y="15839"/>
                  <a:pt x="14542" y="15745"/>
                  <a:pt x="16194" y="13387"/>
                </a:cubicBezTo>
                <a:lnTo>
                  <a:pt x="23491" y="2915"/>
                </a:lnTo>
              </a:path>
            </a:pathLst>
          </a:custGeom>
          <a:noFill/>
          <a:ln w="9525" cap="flat">
            <a:solidFill>
              <a:srgbClr val="F15D22"/>
            </a:solidFill>
            <a:prstDash val="solid"/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67" name="Group4-connector"/>
          <p:cNvSpPr>
            <a:spLocks noChangeShapeType="1"/>
          </p:cNvSpPr>
          <p:nvPr userDrawn="1"/>
        </p:nvSpPr>
        <p:spPr bwMode="auto">
          <a:xfrm flipH="1">
            <a:off x="4064000" y="2366963"/>
            <a:ext cx="1563688" cy="247650"/>
          </a:xfrm>
          <a:prstGeom prst="line">
            <a:avLst/>
          </a:prstGeom>
          <a:noFill/>
          <a:ln w="9525" cap="flat">
            <a:solidFill>
              <a:srgbClr val="005287"/>
            </a:solidFill>
            <a:prstDash val="solid"/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68" name="Group8-connector"/>
          <p:cNvSpPr>
            <a:spLocks noChangeShapeType="1"/>
          </p:cNvSpPr>
          <p:nvPr userDrawn="1"/>
        </p:nvSpPr>
        <p:spPr bwMode="auto">
          <a:xfrm flipV="1">
            <a:off x="5534025" y="2051050"/>
            <a:ext cx="228600" cy="90488"/>
          </a:xfrm>
          <a:prstGeom prst="line">
            <a:avLst/>
          </a:prstGeom>
          <a:noFill/>
          <a:ln w="9525" cap="flat">
            <a:solidFill>
              <a:srgbClr val="005287"/>
            </a:solidFill>
            <a:prstDash val="solid"/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69" name="group13-connector"/>
          <p:cNvSpPr>
            <a:spLocks noChangeShapeType="1"/>
          </p:cNvSpPr>
          <p:nvPr userDrawn="1"/>
        </p:nvSpPr>
        <p:spPr bwMode="auto">
          <a:xfrm>
            <a:off x="5438775" y="2192338"/>
            <a:ext cx="2116138" cy="403225"/>
          </a:xfrm>
          <a:prstGeom prst="line">
            <a:avLst/>
          </a:prstGeom>
          <a:noFill/>
          <a:ln w="9525" cap="flat">
            <a:solidFill>
              <a:srgbClr val="005287"/>
            </a:solidFill>
            <a:prstDash val="solid"/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70" name="Group12-connector"/>
          <p:cNvSpPr>
            <a:spLocks noChangeShapeType="1"/>
          </p:cNvSpPr>
          <p:nvPr userDrawn="1"/>
        </p:nvSpPr>
        <p:spPr bwMode="auto">
          <a:xfrm>
            <a:off x="3632200" y="2617788"/>
            <a:ext cx="44450" cy="157162"/>
          </a:xfrm>
          <a:prstGeom prst="line">
            <a:avLst/>
          </a:prstGeom>
          <a:noFill/>
          <a:ln w="9525" cap="flat">
            <a:solidFill>
              <a:srgbClr val="F15D22"/>
            </a:solidFill>
            <a:prstDash val="solid"/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71" name="Group13-Oval2"/>
          <p:cNvSpPr/>
          <p:nvPr userDrawn="1"/>
        </p:nvSpPr>
        <p:spPr bwMode="auto">
          <a:xfrm>
            <a:off x="7531100" y="2570163"/>
            <a:ext cx="46038" cy="46037"/>
          </a:xfrm>
          <a:prstGeom prst="ellipse">
            <a:avLst/>
          </a:prstGeom>
          <a:solidFill>
            <a:srgbClr val="00895F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2" name="Group2-connector" hidden="1"/>
          <p:cNvSpPr/>
          <p:nvPr userDrawn="1"/>
        </p:nvSpPr>
        <p:spPr bwMode="auto">
          <a:xfrm flipH="1" flipV="1">
            <a:off x="4416425" y="2395538"/>
            <a:ext cx="3132138" cy="1385887"/>
          </a:xfrm>
          <a:custGeom>
            <a:avLst/>
            <a:gdLst>
              <a:gd name="T0" fmla="*/ 1920 w 1920"/>
              <a:gd name="T1" fmla="*/ 190 h 460"/>
              <a:gd name="T2" fmla="*/ 1890 w 1920"/>
              <a:gd name="T3" fmla="*/ 161 h 460"/>
              <a:gd name="T4" fmla="*/ 1871 w 1920"/>
              <a:gd name="T5" fmla="*/ 141 h 460"/>
              <a:gd name="T6" fmla="*/ 1846 w 1920"/>
              <a:gd name="T7" fmla="*/ 115 h 460"/>
              <a:gd name="T8" fmla="*/ 1841 w 1920"/>
              <a:gd name="T9" fmla="*/ 111 h 460"/>
              <a:gd name="T10" fmla="*/ 1726 w 1920"/>
              <a:gd name="T11" fmla="*/ 111 h 460"/>
              <a:gd name="T12" fmla="*/ 1723 w 1920"/>
              <a:gd name="T13" fmla="*/ 114 h 460"/>
              <a:gd name="T14" fmla="*/ 1676 w 1920"/>
              <a:gd name="T15" fmla="*/ 162 h 460"/>
              <a:gd name="T16" fmla="*/ 1615 w 1920"/>
              <a:gd name="T17" fmla="*/ 222 h 460"/>
              <a:gd name="T18" fmla="*/ 1606 w 1920"/>
              <a:gd name="T19" fmla="*/ 230 h 460"/>
              <a:gd name="T20" fmla="*/ 1410 w 1920"/>
              <a:gd name="T21" fmla="*/ 426 h 460"/>
              <a:gd name="T22" fmla="*/ 1407 w 1920"/>
              <a:gd name="T23" fmla="*/ 428 h 460"/>
              <a:gd name="T24" fmla="*/ 1293 w 1920"/>
              <a:gd name="T25" fmla="*/ 428 h 460"/>
              <a:gd name="T26" fmla="*/ 1286 w 1920"/>
              <a:gd name="T27" fmla="*/ 422 h 460"/>
              <a:gd name="T28" fmla="*/ 1223 w 1920"/>
              <a:gd name="T29" fmla="*/ 358 h 460"/>
              <a:gd name="T30" fmla="*/ 1026 w 1920"/>
              <a:gd name="T31" fmla="*/ 161 h 460"/>
              <a:gd name="T32" fmla="*/ 1007 w 1920"/>
              <a:gd name="T33" fmla="*/ 141 h 460"/>
              <a:gd name="T34" fmla="*/ 981 w 1920"/>
              <a:gd name="T35" fmla="*/ 115 h 460"/>
              <a:gd name="T36" fmla="*/ 977 w 1920"/>
              <a:gd name="T37" fmla="*/ 111 h 460"/>
              <a:gd name="T38" fmla="*/ 862 w 1920"/>
              <a:gd name="T39" fmla="*/ 111 h 460"/>
              <a:gd name="T40" fmla="*/ 859 w 1920"/>
              <a:gd name="T41" fmla="*/ 114 h 460"/>
              <a:gd name="T42" fmla="*/ 811 w 1920"/>
              <a:gd name="T43" fmla="*/ 162 h 460"/>
              <a:gd name="T44" fmla="*/ 583 w 1920"/>
              <a:gd name="T45" fmla="*/ 390 h 460"/>
              <a:gd name="T46" fmla="*/ 546 w 1920"/>
              <a:gd name="T47" fmla="*/ 428 h 460"/>
              <a:gd name="T48" fmla="*/ 545 w 1920"/>
              <a:gd name="T49" fmla="*/ 429 h 460"/>
              <a:gd name="T50" fmla="*/ 430 w 1920"/>
              <a:gd name="T51" fmla="*/ 429 h 460"/>
              <a:gd name="T52" fmla="*/ 429 w 1920"/>
              <a:gd name="T53" fmla="*/ 427 h 460"/>
              <a:gd name="T54" fmla="*/ 358 w 1920"/>
              <a:gd name="T55" fmla="*/ 356 h 460"/>
              <a:gd name="T56" fmla="*/ 0 w 1920"/>
              <a:gd name="T57" fmla="*/ 0 h 460"/>
              <a:gd name="connsiteX0" fmla="*/ 10000 w 10000"/>
              <a:gd name="connsiteY0" fmla="*/ 4130 h 9326"/>
              <a:gd name="connsiteX1" fmla="*/ 9844 w 10000"/>
              <a:gd name="connsiteY1" fmla="*/ 3500 h 9326"/>
              <a:gd name="connsiteX2" fmla="*/ 9745 w 10000"/>
              <a:gd name="connsiteY2" fmla="*/ 3065 h 9326"/>
              <a:gd name="connsiteX3" fmla="*/ 9615 w 10000"/>
              <a:gd name="connsiteY3" fmla="*/ 2500 h 9326"/>
              <a:gd name="connsiteX4" fmla="*/ 9589 w 10000"/>
              <a:gd name="connsiteY4" fmla="*/ 2413 h 9326"/>
              <a:gd name="connsiteX5" fmla="*/ 8990 w 10000"/>
              <a:gd name="connsiteY5" fmla="*/ 2413 h 9326"/>
              <a:gd name="connsiteX6" fmla="*/ 8974 w 10000"/>
              <a:gd name="connsiteY6" fmla="*/ 2478 h 9326"/>
              <a:gd name="connsiteX7" fmla="*/ 8729 w 10000"/>
              <a:gd name="connsiteY7" fmla="*/ 3522 h 9326"/>
              <a:gd name="connsiteX8" fmla="*/ 8411 w 10000"/>
              <a:gd name="connsiteY8" fmla="*/ 4826 h 9326"/>
              <a:gd name="connsiteX9" fmla="*/ 8365 w 10000"/>
              <a:gd name="connsiteY9" fmla="*/ 5000 h 9326"/>
              <a:gd name="connsiteX10" fmla="*/ 8159 w 10000"/>
              <a:gd name="connsiteY10" fmla="*/ 5902 h 9326"/>
              <a:gd name="connsiteX11" fmla="*/ 7344 w 10000"/>
              <a:gd name="connsiteY11" fmla="*/ 9261 h 9326"/>
              <a:gd name="connsiteX12" fmla="*/ 7328 w 10000"/>
              <a:gd name="connsiteY12" fmla="*/ 9304 h 9326"/>
              <a:gd name="connsiteX13" fmla="*/ 6734 w 10000"/>
              <a:gd name="connsiteY13" fmla="*/ 9304 h 9326"/>
              <a:gd name="connsiteX14" fmla="*/ 6698 w 10000"/>
              <a:gd name="connsiteY14" fmla="*/ 9174 h 9326"/>
              <a:gd name="connsiteX15" fmla="*/ 6370 w 10000"/>
              <a:gd name="connsiteY15" fmla="*/ 7783 h 9326"/>
              <a:gd name="connsiteX16" fmla="*/ 5344 w 10000"/>
              <a:gd name="connsiteY16" fmla="*/ 3500 h 9326"/>
              <a:gd name="connsiteX17" fmla="*/ 5245 w 10000"/>
              <a:gd name="connsiteY17" fmla="*/ 3065 h 9326"/>
              <a:gd name="connsiteX18" fmla="*/ 5109 w 10000"/>
              <a:gd name="connsiteY18" fmla="*/ 2500 h 9326"/>
              <a:gd name="connsiteX19" fmla="*/ 5089 w 10000"/>
              <a:gd name="connsiteY19" fmla="*/ 2413 h 9326"/>
              <a:gd name="connsiteX20" fmla="*/ 4490 w 10000"/>
              <a:gd name="connsiteY20" fmla="*/ 2413 h 9326"/>
              <a:gd name="connsiteX21" fmla="*/ 4474 w 10000"/>
              <a:gd name="connsiteY21" fmla="*/ 2478 h 9326"/>
              <a:gd name="connsiteX22" fmla="*/ 4224 w 10000"/>
              <a:gd name="connsiteY22" fmla="*/ 3522 h 9326"/>
              <a:gd name="connsiteX23" fmla="*/ 3036 w 10000"/>
              <a:gd name="connsiteY23" fmla="*/ 8478 h 9326"/>
              <a:gd name="connsiteX24" fmla="*/ 2844 w 10000"/>
              <a:gd name="connsiteY24" fmla="*/ 9304 h 9326"/>
              <a:gd name="connsiteX25" fmla="*/ 2839 w 10000"/>
              <a:gd name="connsiteY25" fmla="*/ 9326 h 9326"/>
              <a:gd name="connsiteX26" fmla="*/ 2240 w 10000"/>
              <a:gd name="connsiteY26" fmla="*/ 9326 h 9326"/>
              <a:gd name="connsiteX27" fmla="*/ 2234 w 10000"/>
              <a:gd name="connsiteY27" fmla="*/ 9283 h 9326"/>
              <a:gd name="connsiteX28" fmla="*/ 1865 w 10000"/>
              <a:gd name="connsiteY28" fmla="*/ 7739 h 9326"/>
              <a:gd name="connsiteX29" fmla="*/ 0 w 10000"/>
              <a:gd name="connsiteY29" fmla="*/ 0 h 9326"/>
              <a:gd name="connsiteX0-1" fmla="*/ 10000 w 10000"/>
              <a:gd name="connsiteY0-2" fmla="*/ 4428 h 10216"/>
              <a:gd name="connsiteX1-3" fmla="*/ 9844 w 10000"/>
              <a:gd name="connsiteY1-4" fmla="*/ 3753 h 10216"/>
              <a:gd name="connsiteX2-5" fmla="*/ 9745 w 10000"/>
              <a:gd name="connsiteY2-6" fmla="*/ 3287 h 10216"/>
              <a:gd name="connsiteX3-7" fmla="*/ 9615 w 10000"/>
              <a:gd name="connsiteY3-8" fmla="*/ 2681 h 10216"/>
              <a:gd name="connsiteX4-9" fmla="*/ 9589 w 10000"/>
              <a:gd name="connsiteY4-10" fmla="*/ 2587 h 10216"/>
              <a:gd name="connsiteX5-11" fmla="*/ 8990 w 10000"/>
              <a:gd name="connsiteY5-12" fmla="*/ 2587 h 10216"/>
              <a:gd name="connsiteX6-13" fmla="*/ 8974 w 10000"/>
              <a:gd name="connsiteY6-14" fmla="*/ 2657 h 10216"/>
              <a:gd name="connsiteX7-15" fmla="*/ 8729 w 10000"/>
              <a:gd name="connsiteY7-16" fmla="*/ 3777 h 10216"/>
              <a:gd name="connsiteX8-17" fmla="*/ 8411 w 10000"/>
              <a:gd name="connsiteY8-18" fmla="*/ 5175 h 10216"/>
              <a:gd name="connsiteX9-19" fmla="*/ 8365 w 10000"/>
              <a:gd name="connsiteY9-20" fmla="*/ 5361 h 10216"/>
              <a:gd name="connsiteX10-21" fmla="*/ 8159 w 10000"/>
              <a:gd name="connsiteY10-22" fmla="*/ 6329 h 10216"/>
              <a:gd name="connsiteX11-23" fmla="*/ 7344 w 10000"/>
              <a:gd name="connsiteY11-24" fmla="*/ 9930 h 10216"/>
              <a:gd name="connsiteX12-25" fmla="*/ 6734 w 10000"/>
              <a:gd name="connsiteY12-26" fmla="*/ 9976 h 10216"/>
              <a:gd name="connsiteX13-27" fmla="*/ 6698 w 10000"/>
              <a:gd name="connsiteY13-28" fmla="*/ 9837 h 10216"/>
              <a:gd name="connsiteX14-29" fmla="*/ 6370 w 10000"/>
              <a:gd name="connsiteY14-30" fmla="*/ 8345 h 10216"/>
              <a:gd name="connsiteX15-31" fmla="*/ 5344 w 10000"/>
              <a:gd name="connsiteY15-32" fmla="*/ 3753 h 10216"/>
              <a:gd name="connsiteX16-33" fmla="*/ 5245 w 10000"/>
              <a:gd name="connsiteY16-34" fmla="*/ 3287 h 10216"/>
              <a:gd name="connsiteX17-35" fmla="*/ 5109 w 10000"/>
              <a:gd name="connsiteY17-36" fmla="*/ 2681 h 10216"/>
              <a:gd name="connsiteX18-37" fmla="*/ 5089 w 10000"/>
              <a:gd name="connsiteY18-38" fmla="*/ 2587 h 10216"/>
              <a:gd name="connsiteX19-39" fmla="*/ 4490 w 10000"/>
              <a:gd name="connsiteY19-40" fmla="*/ 2587 h 10216"/>
              <a:gd name="connsiteX20-41" fmla="*/ 4474 w 10000"/>
              <a:gd name="connsiteY20-42" fmla="*/ 2657 h 10216"/>
              <a:gd name="connsiteX21-43" fmla="*/ 4224 w 10000"/>
              <a:gd name="connsiteY21-44" fmla="*/ 3777 h 10216"/>
              <a:gd name="connsiteX22-45" fmla="*/ 3036 w 10000"/>
              <a:gd name="connsiteY22-46" fmla="*/ 9091 h 10216"/>
              <a:gd name="connsiteX23-47" fmla="*/ 2844 w 10000"/>
              <a:gd name="connsiteY23-48" fmla="*/ 9976 h 10216"/>
              <a:gd name="connsiteX24-49" fmla="*/ 2839 w 10000"/>
              <a:gd name="connsiteY24-50" fmla="*/ 10000 h 10216"/>
              <a:gd name="connsiteX25-51" fmla="*/ 2240 w 10000"/>
              <a:gd name="connsiteY25-52" fmla="*/ 10000 h 10216"/>
              <a:gd name="connsiteX26-53" fmla="*/ 2234 w 10000"/>
              <a:gd name="connsiteY26-54" fmla="*/ 9954 h 10216"/>
              <a:gd name="connsiteX27-55" fmla="*/ 1865 w 10000"/>
              <a:gd name="connsiteY27-56" fmla="*/ 8298 h 10216"/>
              <a:gd name="connsiteX28-57" fmla="*/ 0 w 10000"/>
              <a:gd name="connsiteY28-58" fmla="*/ 0 h 10216"/>
              <a:gd name="connsiteX0-59" fmla="*/ 10000 w 10000"/>
              <a:gd name="connsiteY0-60" fmla="*/ 4428 h 10000"/>
              <a:gd name="connsiteX1-61" fmla="*/ 9844 w 10000"/>
              <a:gd name="connsiteY1-62" fmla="*/ 3753 h 10000"/>
              <a:gd name="connsiteX2-63" fmla="*/ 9745 w 10000"/>
              <a:gd name="connsiteY2-64" fmla="*/ 3287 h 10000"/>
              <a:gd name="connsiteX3-65" fmla="*/ 9615 w 10000"/>
              <a:gd name="connsiteY3-66" fmla="*/ 2681 h 10000"/>
              <a:gd name="connsiteX4-67" fmla="*/ 9589 w 10000"/>
              <a:gd name="connsiteY4-68" fmla="*/ 2587 h 10000"/>
              <a:gd name="connsiteX5-69" fmla="*/ 8990 w 10000"/>
              <a:gd name="connsiteY5-70" fmla="*/ 2587 h 10000"/>
              <a:gd name="connsiteX6-71" fmla="*/ 8974 w 10000"/>
              <a:gd name="connsiteY6-72" fmla="*/ 2657 h 10000"/>
              <a:gd name="connsiteX7-73" fmla="*/ 8729 w 10000"/>
              <a:gd name="connsiteY7-74" fmla="*/ 3777 h 10000"/>
              <a:gd name="connsiteX8-75" fmla="*/ 8411 w 10000"/>
              <a:gd name="connsiteY8-76" fmla="*/ 5175 h 10000"/>
              <a:gd name="connsiteX9-77" fmla="*/ 8365 w 10000"/>
              <a:gd name="connsiteY9-78" fmla="*/ 5361 h 10000"/>
              <a:gd name="connsiteX10-79" fmla="*/ 8159 w 10000"/>
              <a:gd name="connsiteY10-80" fmla="*/ 6329 h 10000"/>
              <a:gd name="connsiteX11-81" fmla="*/ 6734 w 10000"/>
              <a:gd name="connsiteY11-82" fmla="*/ 9976 h 10000"/>
              <a:gd name="connsiteX12-83" fmla="*/ 6698 w 10000"/>
              <a:gd name="connsiteY12-84" fmla="*/ 9837 h 10000"/>
              <a:gd name="connsiteX13-85" fmla="*/ 6370 w 10000"/>
              <a:gd name="connsiteY13-86" fmla="*/ 8345 h 10000"/>
              <a:gd name="connsiteX14-87" fmla="*/ 5344 w 10000"/>
              <a:gd name="connsiteY14-88" fmla="*/ 3753 h 10000"/>
              <a:gd name="connsiteX15-89" fmla="*/ 5245 w 10000"/>
              <a:gd name="connsiteY15-90" fmla="*/ 3287 h 10000"/>
              <a:gd name="connsiteX16-91" fmla="*/ 5109 w 10000"/>
              <a:gd name="connsiteY16-92" fmla="*/ 2681 h 10000"/>
              <a:gd name="connsiteX17-93" fmla="*/ 5089 w 10000"/>
              <a:gd name="connsiteY17-94" fmla="*/ 2587 h 10000"/>
              <a:gd name="connsiteX18-95" fmla="*/ 4490 w 10000"/>
              <a:gd name="connsiteY18-96" fmla="*/ 2587 h 10000"/>
              <a:gd name="connsiteX19-97" fmla="*/ 4474 w 10000"/>
              <a:gd name="connsiteY19-98" fmla="*/ 2657 h 10000"/>
              <a:gd name="connsiteX20-99" fmla="*/ 4224 w 10000"/>
              <a:gd name="connsiteY20-100" fmla="*/ 3777 h 10000"/>
              <a:gd name="connsiteX21-101" fmla="*/ 3036 w 10000"/>
              <a:gd name="connsiteY21-102" fmla="*/ 9091 h 10000"/>
              <a:gd name="connsiteX22-103" fmla="*/ 2844 w 10000"/>
              <a:gd name="connsiteY22-104" fmla="*/ 9976 h 10000"/>
              <a:gd name="connsiteX23-105" fmla="*/ 2839 w 10000"/>
              <a:gd name="connsiteY23-106" fmla="*/ 10000 h 10000"/>
              <a:gd name="connsiteX24-107" fmla="*/ 2240 w 10000"/>
              <a:gd name="connsiteY24-108" fmla="*/ 10000 h 10000"/>
              <a:gd name="connsiteX25-109" fmla="*/ 2234 w 10000"/>
              <a:gd name="connsiteY25-110" fmla="*/ 9954 h 10000"/>
              <a:gd name="connsiteX26-111" fmla="*/ 1865 w 10000"/>
              <a:gd name="connsiteY26-112" fmla="*/ 8298 h 10000"/>
              <a:gd name="connsiteX27-113" fmla="*/ 0 w 10000"/>
              <a:gd name="connsiteY27-114" fmla="*/ 0 h 10000"/>
              <a:gd name="connsiteX0-115" fmla="*/ 10000 w 10000"/>
              <a:gd name="connsiteY0-116" fmla="*/ 4428 h 10045"/>
              <a:gd name="connsiteX1-117" fmla="*/ 9844 w 10000"/>
              <a:gd name="connsiteY1-118" fmla="*/ 3753 h 10045"/>
              <a:gd name="connsiteX2-119" fmla="*/ 9745 w 10000"/>
              <a:gd name="connsiteY2-120" fmla="*/ 3287 h 10045"/>
              <a:gd name="connsiteX3-121" fmla="*/ 9615 w 10000"/>
              <a:gd name="connsiteY3-122" fmla="*/ 2681 h 10045"/>
              <a:gd name="connsiteX4-123" fmla="*/ 9589 w 10000"/>
              <a:gd name="connsiteY4-124" fmla="*/ 2587 h 10045"/>
              <a:gd name="connsiteX5-125" fmla="*/ 8990 w 10000"/>
              <a:gd name="connsiteY5-126" fmla="*/ 2587 h 10045"/>
              <a:gd name="connsiteX6-127" fmla="*/ 8974 w 10000"/>
              <a:gd name="connsiteY6-128" fmla="*/ 2657 h 10045"/>
              <a:gd name="connsiteX7-129" fmla="*/ 8729 w 10000"/>
              <a:gd name="connsiteY7-130" fmla="*/ 3777 h 10045"/>
              <a:gd name="connsiteX8-131" fmla="*/ 8411 w 10000"/>
              <a:gd name="connsiteY8-132" fmla="*/ 5175 h 10045"/>
              <a:gd name="connsiteX9-133" fmla="*/ 8365 w 10000"/>
              <a:gd name="connsiteY9-134" fmla="*/ 5361 h 10045"/>
              <a:gd name="connsiteX10-135" fmla="*/ 8159 w 10000"/>
              <a:gd name="connsiteY10-136" fmla="*/ 6329 h 10045"/>
              <a:gd name="connsiteX11-137" fmla="*/ 6734 w 10000"/>
              <a:gd name="connsiteY11-138" fmla="*/ 9976 h 10045"/>
              <a:gd name="connsiteX12-139" fmla="*/ 6370 w 10000"/>
              <a:gd name="connsiteY12-140" fmla="*/ 8345 h 10045"/>
              <a:gd name="connsiteX13-141" fmla="*/ 5344 w 10000"/>
              <a:gd name="connsiteY13-142" fmla="*/ 3753 h 10045"/>
              <a:gd name="connsiteX14-143" fmla="*/ 5245 w 10000"/>
              <a:gd name="connsiteY14-144" fmla="*/ 3287 h 10045"/>
              <a:gd name="connsiteX15-145" fmla="*/ 5109 w 10000"/>
              <a:gd name="connsiteY15-146" fmla="*/ 2681 h 10045"/>
              <a:gd name="connsiteX16-147" fmla="*/ 5089 w 10000"/>
              <a:gd name="connsiteY16-148" fmla="*/ 2587 h 10045"/>
              <a:gd name="connsiteX17-149" fmla="*/ 4490 w 10000"/>
              <a:gd name="connsiteY17-150" fmla="*/ 2587 h 10045"/>
              <a:gd name="connsiteX18-151" fmla="*/ 4474 w 10000"/>
              <a:gd name="connsiteY18-152" fmla="*/ 2657 h 10045"/>
              <a:gd name="connsiteX19-153" fmla="*/ 4224 w 10000"/>
              <a:gd name="connsiteY19-154" fmla="*/ 3777 h 10045"/>
              <a:gd name="connsiteX20-155" fmla="*/ 3036 w 10000"/>
              <a:gd name="connsiteY20-156" fmla="*/ 9091 h 10045"/>
              <a:gd name="connsiteX21-157" fmla="*/ 2844 w 10000"/>
              <a:gd name="connsiteY21-158" fmla="*/ 9976 h 10045"/>
              <a:gd name="connsiteX22-159" fmla="*/ 2839 w 10000"/>
              <a:gd name="connsiteY22-160" fmla="*/ 10000 h 10045"/>
              <a:gd name="connsiteX23-161" fmla="*/ 2240 w 10000"/>
              <a:gd name="connsiteY23-162" fmla="*/ 10000 h 10045"/>
              <a:gd name="connsiteX24-163" fmla="*/ 2234 w 10000"/>
              <a:gd name="connsiteY24-164" fmla="*/ 9954 h 10045"/>
              <a:gd name="connsiteX25-165" fmla="*/ 1865 w 10000"/>
              <a:gd name="connsiteY25-166" fmla="*/ 8298 h 10045"/>
              <a:gd name="connsiteX26-167" fmla="*/ 0 w 10000"/>
              <a:gd name="connsiteY26-168" fmla="*/ 0 h 10045"/>
              <a:gd name="connsiteX0-169" fmla="*/ 10000 w 10000"/>
              <a:gd name="connsiteY0-170" fmla="*/ 4428 h 10000"/>
              <a:gd name="connsiteX1-171" fmla="*/ 9844 w 10000"/>
              <a:gd name="connsiteY1-172" fmla="*/ 3753 h 10000"/>
              <a:gd name="connsiteX2-173" fmla="*/ 9745 w 10000"/>
              <a:gd name="connsiteY2-174" fmla="*/ 3287 h 10000"/>
              <a:gd name="connsiteX3-175" fmla="*/ 9615 w 10000"/>
              <a:gd name="connsiteY3-176" fmla="*/ 2681 h 10000"/>
              <a:gd name="connsiteX4-177" fmla="*/ 9589 w 10000"/>
              <a:gd name="connsiteY4-178" fmla="*/ 2587 h 10000"/>
              <a:gd name="connsiteX5-179" fmla="*/ 8990 w 10000"/>
              <a:gd name="connsiteY5-180" fmla="*/ 2587 h 10000"/>
              <a:gd name="connsiteX6-181" fmla="*/ 8974 w 10000"/>
              <a:gd name="connsiteY6-182" fmla="*/ 2657 h 10000"/>
              <a:gd name="connsiteX7-183" fmla="*/ 8729 w 10000"/>
              <a:gd name="connsiteY7-184" fmla="*/ 3777 h 10000"/>
              <a:gd name="connsiteX8-185" fmla="*/ 8411 w 10000"/>
              <a:gd name="connsiteY8-186" fmla="*/ 5175 h 10000"/>
              <a:gd name="connsiteX9-187" fmla="*/ 8365 w 10000"/>
              <a:gd name="connsiteY9-188" fmla="*/ 5361 h 10000"/>
              <a:gd name="connsiteX10-189" fmla="*/ 8159 w 10000"/>
              <a:gd name="connsiteY10-190" fmla="*/ 6329 h 10000"/>
              <a:gd name="connsiteX11-191" fmla="*/ 6370 w 10000"/>
              <a:gd name="connsiteY11-192" fmla="*/ 8345 h 10000"/>
              <a:gd name="connsiteX12-193" fmla="*/ 5344 w 10000"/>
              <a:gd name="connsiteY12-194" fmla="*/ 3753 h 10000"/>
              <a:gd name="connsiteX13-195" fmla="*/ 5245 w 10000"/>
              <a:gd name="connsiteY13-196" fmla="*/ 3287 h 10000"/>
              <a:gd name="connsiteX14-197" fmla="*/ 5109 w 10000"/>
              <a:gd name="connsiteY14-198" fmla="*/ 2681 h 10000"/>
              <a:gd name="connsiteX15-199" fmla="*/ 5089 w 10000"/>
              <a:gd name="connsiteY15-200" fmla="*/ 2587 h 10000"/>
              <a:gd name="connsiteX16-201" fmla="*/ 4490 w 10000"/>
              <a:gd name="connsiteY16-202" fmla="*/ 2587 h 10000"/>
              <a:gd name="connsiteX17-203" fmla="*/ 4474 w 10000"/>
              <a:gd name="connsiteY17-204" fmla="*/ 2657 h 10000"/>
              <a:gd name="connsiteX18-205" fmla="*/ 4224 w 10000"/>
              <a:gd name="connsiteY18-206" fmla="*/ 3777 h 10000"/>
              <a:gd name="connsiteX19-207" fmla="*/ 3036 w 10000"/>
              <a:gd name="connsiteY19-208" fmla="*/ 9091 h 10000"/>
              <a:gd name="connsiteX20-209" fmla="*/ 2844 w 10000"/>
              <a:gd name="connsiteY20-210" fmla="*/ 9976 h 10000"/>
              <a:gd name="connsiteX21-211" fmla="*/ 2839 w 10000"/>
              <a:gd name="connsiteY21-212" fmla="*/ 10000 h 10000"/>
              <a:gd name="connsiteX22-213" fmla="*/ 2240 w 10000"/>
              <a:gd name="connsiteY22-214" fmla="*/ 10000 h 10000"/>
              <a:gd name="connsiteX23-215" fmla="*/ 2234 w 10000"/>
              <a:gd name="connsiteY23-216" fmla="*/ 9954 h 10000"/>
              <a:gd name="connsiteX24-217" fmla="*/ 1865 w 10000"/>
              <a:gd name="connsiteY24-218" fmla="*/ 8298 h 10000"/>
              <a:gd name="connsiteX25-219" fmla="*/ 0 w 10000"/>
              <a:gd name="connsiteY25-220" fmla="*/ 0 h 10000"/>
              <a:gd name="connsiteX0-221" fmla="*/ 10000 w 10000"/>
              <a:gd name="connsiteY0-222" fmla="*/ 4428 h 10000"/>
              <a:gd name="connsiteX1-223" fmla="*/ 9844 w 10000"/>
              <a:gd name="connsiteY1-224" fmla="*/ 3753 h 10000"/>
              <a:gd name="connsiteX2-225" fmla="*/ 9745 w 10000"/>
              <a:gd name="connsiteY2-226" fmla="*/ 3287 h 10000"/>
              <a:gd name="connsiteX3-227" fmla="*/ 9615 w 10000"/>
              <a:gd name="connsiteY3-228" fmla="*/ 2681 h 10000"/>
              <a:gd name="connsiteX4-229" fmla="*/ 9589 w 10000"/>
              <a:gd name="connsiteY4-230" fmla="*/ 2587 h 10000"/>
              <a:gd name="connsiteX5-231" fmla="*/ 8990 w 10000"/>
              <a:gd name="connsiteY5-232" fmla="*/ 2587 h 10000"/>
              <a:gd name="connsiteX6-233" fmla="*/ 8974 w 10000"/>
              <a:gd name="connsiteY6-234" fmla="*/ 2657 h 10000"/>
              <a:gd name="connsiteX7-235" fmla="*/ 8729 w 10000"/>
              <a:gd name="connsiteY7-236" fmla="*/ 3777 h 10000"/>
              <a:gd name="connsiteX8-237" fmla="*/ 8411 w 10000"/>
              <a:gd name="connsiteY8-238" fmla="*/ 5175 h 10000"/>
              <a:gd name="connsiteX9-239" fmla="*/ 8365 w 10000"/>
              <a:gd name="connsiteY9-240" fmla="*/ 5361 h 10000"/>
              <a:gd name="connsiteX10-241" fmla="*/ 8159 w 10000"/>
              <a:gd name="connsiteY10-242" fmla="*/ 6329 h 10000"/>
              <a:gd name="connsiteX11-243" fmla="*/ 5344 w 10000"/>
              <a:gd name="connsiteY11-244" fmla="*/ 3753 h 10000"/>
              <a:gd name="connsiteX12-245" fmla="*/ 5245 w 10000"/>
              <a:gd name="connsiteY12-246" fmla="*/ 3287 h 10000"/>
              <a:gd name="connsiteX13-247" fmla="*/ 5109 w 10000"/>
              <a:gd name="connsiteY13-248" fmla="*/ 2681 h 10000"/>
              <a:gd name="connsiteX14-249" fmla="*/ 5089 w 10000"/>
              <a:gd name="connsiteY14-250" fmla="*/ 2587 h 10000"/>
              <a:gd name="connsiteX15-251" fmla="*/ 4490 w 10000"/>
              <a:gd name="connsiteY15-252" fmla="*/ 2587 h 10000"/>
              <a:gd name="connsiteX16-253" fmla="*/ 4474 w 10000"/>
              <a:gd name="connsiteY16-254" fmla="*/ 2657 h 10000"/>
              <a:gd name="connsiteX17-255" fmla="*/ 4224 w 10000"/>
              <a:gd name="connsiteY17-256" fmla="*/ 3777 h 10000"/>
              <a:gd name="connsiteX18-257" fmla="*/ 3036 w 10000"/>
              <a:gd name="connsiteY18-258" fmla="*/ 9091 h 10000"/>
              <a:gd name="connsiteX19-259" fmla="*/ 2844 w 10000"/>
              <a:gd name="connsiteY19-260" fmla="*/ 9976 h 10000"/>
              <a:gd name="connsiteX20-261" fmla="*/ 2839 w 10000"/>
              <a:gd name="connsiteY20-262" fmla="*/ 10000 h 10000"/>
              <a:gd name="connsiteX21-263" fmla="*/ 2240 w 10000"/>
              <a:gd name="connsiteY21-264" fmla="*/ 10000 h 10000"/>
              <a:gd name="connsiteX22-265" fmla="*/ 2234 w 10000"/>
              <a:gd name="connsiteY22-266" fmla="*/ 9954 h 10000"/>
              <a:gd name="connsiteX23-267" fmla="*/ 1865 w 10000"/>
              <a:gd name="connsiteY23-268" fmla="*/ 8298 h 10000"/>
              <a:gd name="connsiteX24-269" fmla="*/ 0 w 10000"/>
              <a:gd name="connsiteY24-270" fmla="*/ 0 h 10000"/>
              <a:gd name="connsiteX0-271" fmla="*/ 10000 w 10000"/>
              <a:gd name="connsiteY0-272" fmla="*/ 4428 h 10000"/>
              <a:gd name="connsiteX1-273" fmla="*/ 9844 w 10000"/>
              <a:gd name="connsiteY1-274" fmla="*/ 3753 h 10000"/>
              <a:gd name="connsiteX2-275" fmla="*/ 9745 w 10000"/>
              <a:gd name="connsiteY2-276" fmla="*/ 3287 h 10000"/>
              <a:gd name="connsiteX3-277" fmla="*/ 9615 w 10000"/>
              <a:gd name="connsiteY3-278" fmla="*/ 2681 h 10000"/>
              <a:gd name="connsiteX4-279" fmla="*/ 9589 w 10000"/>
              <a:gd name="connsiteY4-280" fmla="*/ 2587 h 10000"/>
              <a:gd name="connsiteX5-281" fmla="*/ 8990 w 10000"/>
              <a:gd name="connsiteY5-282" fmla="*/ 2587 h 10000"/>
              <a:gd name="connsiteX6-283" fmla="*/ 8974 w 10000"/>
              <a:gd name="connsiteY6-284" fmla="*/ 2657 h 10000"/>
              <a:gd name="connsiteX7-285" fmla="*/ 8729 w 10000"/>
              <a:gd name="connsiteY7-286" fmla="*/ 3777 h 10000"/>
              <a:gd name="connsiteX8-287" fmla="*/ 8411 w 10000"/>
              <a:gd name="connsiteY8-288" fmla="*/ 5175 h 10000"/>
              <a:gd name="connsiteX9-289" fmla="*/ 8365 w 10000"/>
              <a:gd name="connsiteY9-290" fmla="*/ 5361 h 10000"/>
              <a:gd name="connsiteX10-291" fmla="*/ 8159 w 10000"/>
              <a:gd name="connsiteY10-292" fmla="*/ 6329 h 10000"/>
              <a:gd name="connsiteX11-293" fmla="*/ 5245 w 10000"/>
              <a:gd name="connsiteY11-294" fmla="*/ 3287 h 10000"/>
              <a:gd name="connsiteX12-295" fmla="*/ 5109 w 10000"/>
              <a:gd name="connsiteY12-296" fmla="*/ 2681 h 10000"/>
              <a:gd name="connsiteX13-297" fmla="*/ 5089 w 10000"/>
              <a:gd name="connsiteY13-298" fmla="*/ 2587 h 10000"/>
              <a:gd name="connsiteX14-299" fmla="*/ 4490 w 10000"/>
              <a:gd name="connsiteY14-300" fmla="*/ 2587 h 10000"/>
              <a:gd name="connsiteX15-301" fmla="*/ 4474 w 10000"/>
              <a:gd name="connsiteY15-302" fmla="*/ 2657 h 10000"/>
              <a:gd name="connsiteX16-303" fmla="*/ 4224 w 10000"/>
              <a:gd name="connsiteY16-304" fmla="*/ 3777 h 10000"/>
              <a:gd name="connsiteX17-305" fmla="*/ 3036 w 10000"/>
              <a:gd name="connsiteY17-306" fmla="*/ 9091 h 10000"/>
              <a:gd name="connsiteX18-307" fmla="*/ 2844 w 10000"/>
              <a:gd name="connsiteY18-308" fmla="*/ 9976 h 10000"/>
              <a:gd name="connsiteX19-309" fmla="*/ 2839 w 10000"/>
              <a:gd name="connsiteY19-310" fmla="*/ 10000 h 10000"/>
              <a:gd name="connsiteX20-311" fmla="*/ 2240 w 10000"/>
              <a:gd name="connsiteY20-312" fmla="*/ 10000 h 10000"/>
              <a:gd name="connsiteX21-313" fmla="*/ 2234 w 10000"/>
              <a:gd name="connsiteY21-314" fmla="*/ 9954 h 10000"/>
              <a:gd name="connsiteX22-315" fmla="*/ 1865 w 10000"/>
              <a:gd name="connsiteY22-316" fmla="*/ 8298 h 10000"/>
              <a:gd name="connsiteX23-317" fmla="*/ 0 w 10000"/>
              <a:gd name="connsiteY23-318" fmla="*/ 0 h 10000"/>
              <a:gd name="connsiteX0-319" fmla="*/ 10000 w 10000"/>
              <a:gd name="connsiteY0-320" fmla="*/ 4428 h 10000"/>
              <a:gd name="connsiteX1-321" fmla="*/ 9844 w 10000"/>
              <a:gd name="connsiteY1-322" fmla="*/ 3753 h 10000"/>
              <a:gd name="connsiteX2-323" fmla="*/ 9745 w 10000"/>
              <a:gd name="connsiteY2-324" fmla="*/ 3287 h 10000"/>
              <a:gd name="connsiteX3-325" fmla="*/ 9615 w 10000"/>
              <a:gd name="connsiteY3-326" fmla="*/ 2681 h 10000"/>
              <a:gd name="connsiteX4-327" fmla="*/ 9589 w 10000"/>
              <a:gd name="connsiteY4-328" fmla="*/ 2587 h 10000"/>
              <a:gd name="connsiteX5-329" fmla="*/ 8990 w 10000"/>
              <a:gd name="connsiteY5-330" fmla="*/ 2587 h 10000"/>
              <a:gd name="connsiteX6-331" fmla="*/ 8974 w 10000"/>
              <a:gd name="connsiteY6-332" fmla="*/ 2657 h 10000"/>
              <a:gd name="connsiteX7-333" fmla="*/ 8729 w 10000"/>
              <a:gd name="connsiteY7-334" fmla="*/ 3777 h 10000"/>
              <a:gd name="connsiteX8-335" fmla="*/ 8411 w 10000"/>
              <a:gd name="connsiteY8-336" fmla="*/ 5175 h 10000"/>
              <a:gd name="connsiteX9-337" fmla="*/ 8365 w 10000"/>
              <a:gd name="connsiteY9-338" fmla="*/ 5361 h 10000"/>
              <a:gd name="connsiteX10-339" fmla="*/ 8159 w 10000"/>
              <a:gd name="connsiteY10-340" fmla="*/ 6329 h 10000"/>
              <a:gd name="connsiteX11-341" fmla="*/ 5109 w 10000"/>
              <a:gd name="connsiteY11-342" fmla="*/ 2681 h 10000"/>
              <a:gd name="connsiteX12-343" fmla="*/ 5089 w 10000"/>
              <a:gd name="connsiteY12-344" fmla="*/ 2587 h 10000"/>
              <a:gd name="connsiteX13-345" fmla="*/ 4490 w 10000"/>
              <a:gd name="connsiteY13-346" fmla="*/ 2587 h 10000"/>
              <a:gd name="connsiteX14-347" fmla="*/ 4474 w 10000"/>
              <a:gd name="connsiteY14-348" fmla="*/ 2657 h 10000"/>
              <a:gd name="connsiteX15-349" fmla="*/ 4224 w 10000"/>
              <a:gd name="connsiteY15-350" fmla="*/ 3777 h 10000"/>
              <a:gd name="connsiteX16-351" fmla="*/ 3036 w 10000"/>
              <a:gd name="connsiteY16-352" fmla="*/ 9091 h 10000"/>
              <a:gd name="connsiteX17-353" fmla="*/ 2844 w 10000"/>
              <a:gd name="connsiteY17-354" fmla="*/ 9976 h 10000"/>
              <a:gd name="connsiteX18-355" fmla="*/ 2839 w 10000"/>
              <a:gd name="connsiteY18-356" fmla="*/ 10000 h 10000"/>
              <a:gd name="connsiteX19-357" fmla="*/ 2240 w 10000"/>
              <a:gd name="connsiteY19-358" fmla="*/ 10000 h 10000"/>
              <a:gd name="connsiteX20-359" fmla="*/ 2234 w 10000"/>
              <a:gd name="connsiteY20-360" fmla="*/ 9954 h 10000"/>
              <a:gd name="connsiteX21-361" fmla="*/ 1865 w 10000"/>
              <a:gd name="connsiteY21-362" fmla="*/ 8298 h 10000"/>
              <a:gd name="connsiteX22-363" fmla="*/ 0 w 10000"/>
              <a:gd name="connsiteY22-364" fmla="*/ 0 h 10000"/>
              <a:gd name="connsiteX0-365" fmla="*/ 10000 w 10000"/>
              <a:gd name="connsiteY0-366" fmla="*/ 4428 h 10000"/>
              <a:gd name="connsiteX1-367" fmla="*/ 9844 w 10000"/>
              <a:gd name="connsiteY1-368" fmla="*/ 3753 h 10000"/>
              <a:gd name="connsiteX2-369" fmla="*/ 9745 w 10000"/>
              <a:gd name="connsiteY2-370" fmla="*/ 3287 h 10000"/>
              <a:gd name="connsiteX3-371" fmla="*/ 9615 w 10000"/>
              <a:gd name="connsiteY3-372" fmla="*/ 2681 h 10000"/>
              <a:gd name="connsiteX4-373" fmla="*/ 9589 w 10000"/>
              <a:gd name="connsiteY4-374" fmla="*/ 2587 h 10000"/>
              <a:gd name="connsiteX5-375" fmla="*/ 8990 w 10000"/>
              <a:gd name="connsiteY5-376" fmla="*/ 2587 h 10000"/>
              <a:gd name="connsiteX6-377" fmla="*/ 8974 w 10000"/>
              <a:gd name="connsiteY6-378" fmla="*/ 2657 h 10000"/>
              <a:gd name="connsiteX7-379" fmla="*/ 8729 w 10000"/>
              <a:gd name="connsiteY7-380" fmla="*/ 3777 h 10000"/>
              <a:gd name="connsiteX8-381" fmla="*/ 8411 w 10000"/>
              <a:gd name="connsiteY8-382" fmla="*/ 5175 h 10000"/>
              <a:gd name="connsiteX9-383" fmla="*/ 8365 w 10000"/>
              <a:gd name="connsiteY9-384" fmla="*/ 5361 h 10000"/>
              <a:gd name="connsiteX10-385" fmla="*/ 8159 w 10000"/>
              <a:gd name="connsiteY10-386" fmla="*/ 6329 h 10000"/>
              <a:gd name="connsiteX11-387" fmla="*/ 5109 w 10000"/>
              <a:gd name="connsiteY11-388" fmla="*/ 2681 h 10000"/>
              <a:gd name="connsiteX12-389" fmla="*/ 4490 w 10000"/>
              <a:gd name="connsiteY12-390" fmla="*/ 2587 h 10000"/>
              <a:gd name="connsiteX13-391" fmla="*/ 4474 w 10000"/>
              <a:gd name="connsiteY13-392" fmla="*/ 2657 h 10000"/>
              <a:gd name="connsiteX14-393" fmla="*/ 4224 w 10000"/>
              <a:gd name="connsiteY14-394" fmla="*/ 3777 h 10000"/>
              <a:gd name="connsiteX15-395" fmla="*/ 3036 w 10000"/>
              <a:gd name="connsiteY15-396" fmla="*/ 9091 h 10000"/>
              <a:gd name="connsiteX16-397" fmla="*/ 2844 w 10000"/>
              <a:gd name="connsiteY16-398" fmla="*/ 9976 h 10000"/>
              <a:gd name="connsiteX17-399" fmla="*/ 2839 w 10000"/>
              <a:gd name="connsiteY17-400" fmla="*/ 10000 h 10000"/>
              <a:gd name="connsiteX18-401" fmla="*/ 2240 w 10000"/>
              <a:gd name="connsiteY18-402" fmla="*/ 10000 h 10000"/>
              <a:gd name="connsiteX19-403" fmla="*/ 2234 w 10000"/>
              <a:gd name="connsiteY19-404" fmla="*/ 9954 h 10000"/>
              <a:gd name="connsiteX20-405" fmla="*/ 1865 w 10000"/>
              <a:gd name="connsiteY20-406" fmla="*/ 8298 h 10000"/>
              <a:gd name="connsiteX21-407" fmla="*/ 0 w 10000"/>
              <a:gd name="connsiteY21-408" fmla="*/ 0 h 10000"/>
              <a:gd name="connsiteX0-409" fmla="*/ 10000 w 10000"/>
              <a:gd name="connsiteY0-410" fmla="*/ 4428 h 10000"/>
              <a:gd name="connsiteX1-411" fmla="*/ 9844 w 10000"/>
              <a:gd name="connsiteY1-412" fmla="*/ 3753 h 10000"/>
              <a:gd name="connsiteX2-413" fmla="*/ 9745 w 10000"/>
              <a:gd name="connsiteY2-414" fmla="*/ 3287 h 10000"/>
              <a:gd name="connsiteX3-415" fmla="*/ 9615 w 10000"/>
              <a:gd name="connsiteY3-416" fmla="*/ 2681 h 10000"/>
              <a:gd name="connsiteX4-417" fmla="*/ 9589 w 10000"/>
              <a:gd name="connsiteY4-418" fmla="*/ 2587 h 10000"/>
              <a:gd name="connsiteX5-419" fmla="*/ 8990 w 10000"/>
              <a:gd name="connsiteY5-420" fmla="*/ 2587 h 10000"/>
              <a:gd name="connsiteX6-421" fmla="*/ 8974 w 10000"/>
              <a:gd name="connsiteY6-422" fmla="*/ 2657 h 10000"/>
              <a:gd name="connsiteX7-423" fmla="*/ 8729 w 10000"/>
              <a:gd name="connsiteY7-424" fmla="*/ 3777 h 10000"/>
              <a:gd name="connsiteX8-425" fmla="*/ 8411 w 10000"/>
              <a:gd name="connsiteY8-426" fmla="*/ 5175 h 10000"/>
              <a:gd name="connsiteX9-427" fmla="*/ 8365 w 10000"/>
              <a:gd name="connsiteY9-428" fmla="*/ 5361 h 10000"/>
              <a:gd name="connsiteX10-429" fmla="*/ 8159 w 10000"/>
              <a:gd name="connsiteY10-430" fmla="*/ 6329 h 10000"/>
              <a:gd name="connsiteX11-431" fmla="*/ 4490 w 10000"/>
              <a:gd name="connsiteY11-432" fmla="*/ 2587 h 10000"/>
              <a:gd name="connsiteX12-433" fmla="*/ 4474 w 10000"/>
              <a:gd name="connsiteY12-434" fmla="*/ 2657 h 10000"/>
              <a:gd name="connsiteX13-435" fmla="*/ 4224 w 10000"/>
              <a:gd name="connsiteY13-436" fmla="*/ 3777 h 10000"/>
              <a:gd name="connsiteX14-437" fmla="*/ 3036 w 10000"/>
              <a:gd name="connsiteY14-438" fmla="*/ 9091 h 10000"/>
              <a:gd name="connsiteX15-439" fmla="*/ 2844 w 10000"/>
              <a:gd name="connsiteY15-440" fmla="*/ 9976 h 10000"/>
              <a:gd name="connsiteX16-441" fmla="*/ 2839 w 10000"/>
              <a:gd name="connsiteY16-442" fmla="*/ 10000 h 10000"/>
              <a:gd name="connsiteX17-443" fmla="*/ 2240 w 10000"/>
              <a:gd name="connsiteY17-444" fmla="*/ 10000 h 10000"/>
              <a:gd name="connsiteX18-445" fmla="*/ 2234 w 10000"/>
              <a:gd name="connsiteY18-446" fmla="*/ 9954 h 10000"/>
              <a:gd name="connsiteX19-447" fmla="*/ 1865 w 10000"/>
              <a:gd name="connsiteY19-448" fmla="*/ 8298 h 10000"/>
              <a:gd name="connsiteX20-449" fmla="*/ 0 w 10000"/>
              <a:gd name="connsiteY20-450" fmla="*/ 0 h 10000"/>
              <a:gd name="connsiteX0-451" fmla="*/ 10000 w 10000"/>
              <a:gd name="connsiteY0-452" fmla="*/ 4428 h 10000"/>
              <a:gd name="connsiteX1-453" fmla="*/ 9844 w 10000"/>
              <a:gd name="connsiteY1-454" fmla="*/ 3753 h 10000"/>
              <a:gd name="connsiteX2-455" fmla="*/ 9745 w 10000"/>
              <a:gd name="connsiteY2-456" fmla="*/ 3287 h 10000"/>
              <a:gd name="connsiteX3-457" fmla="*/ 9615 w 10000"/>
              <a:gd name="connsiteY3-458" fmla="*/ 2681 h 10000"/>
              <a:gd name="connsiteX4-459" fmla="*/ 9589 w 10000"/>
              <a:gd name="connsiteY4-460" fmla="*/ 2587 h 10000"/>
              <a:gd name="connsiteX5-461" fmla="*/ 8990 w 10000"/>
              <a:gd name="connsiteY5-462" fmla="*/ 2587 h 10000"/>
              <a:gd name="connsiteX6-463" fmla="*/ 8974 w 10000"/>
              <a:gd name="connsiteY6-464" fmla="*/ 2657 h 10000"/>
              <a:gd name="connsiteX7-465" fmla="*/ 8729 w 10000"/>
              <a:gd name="connsiteY7-466" fmla="*/ 3777 h 10000"/>
              <a:gd name="connsiteX8-467" fmla="*/ 8411 w 10000"/>
              <a:gd name="connsiteY8-468" fmla="*/ 5175 h 10000"/>
              <a:gd name="connsiteX9-469" fmla="*/ 8365 w 10000"/>
              <a:gd name="connsiteY9-470" fmla="*/ 5361 h 10000"/>
              <a:gd name="connsiteX10-471" fmla="*/ 8159 w 10000"/>
              <a:gd name="connsiteY10-472" fmla="*/ 6329 h 10000"/>
              <a:gd name="connsiteX11-473" fmla="*/ 4490 w 10000"/>
              <a:gd name="connsiteY11-474" fmla="*/ 2587 h 10000"/>
              <a:gd name="connsiteX12-475" fmla="*/ 4224 w 10000"/>
              <a:gd name="connsiteY12-476" fmla="*/ 3777 h 10000"/>
              <a:gd name="connsiteX13-477" fmla="*/ 3036 w 10000"/>
              <a:gd name="connsiteY13-478" fmla="*/ 9091 h 10000"/>
              <a:gd name="connsiteX14-479" fmla="*/ 2844 w 10000"/>
              <a:gd name="connsiteY14-480" fmla="*/ 9976 h 10000"/>
              <a:gd name="connsiteX15-481" fmla="*/ 2839 w 10000"/>
              <a:gd name="connsiteY15-482" fmla="*/ 10000 h 10000"/>
              <a:gd name="connsiteX16-483" fmla="*/ 2240 w 10000"/>
              <a:gd name="connsiteY16-484" fmla="*/ 10000 h 10000"/>
              <a:gd name="connsiteX17-485" fmla="*/ 2234 w 10000"/>
              <a:gd name="connsiteY17-486" fmla="*/ 9954 h 10000"/>
              <a:gd name="connsiteX18-487" fmla="*/ 1865 w 10000"/>
              <a:gd name="connsiteY18-488" fmla="*/ 8298 h 10000"/>
              <a:gd name="connsiteX19-489" fmla="*/ 0 w 10000"/>
              <a:gd name="connsiteY19-490" fmla="*/ 0 h 10000"/>
              <a:gd name="connsiteX0-491" fmla="*/ 10000 w 10000"/>
              <a:gd name="connsiteY0-492" fmla="*/ 4428 h 10000"/>
              <a:gd name="connsiteX1-493" fmla="*/ 9844 w 10000"/>
              <a:gd name="connsiteY1-494" fmla="*/ 3753 h 10000"/>
              <a:gd name="connsiteX2-495" fmla="*/ 9745 w 10000"/>
              <a:gd name="connsiteY2-496" fmla="*/ 3287 h 10000"/>
              <a:gd name="connsiteX3-497" fmla="*/ 9615 w 10000"/>
              <a:gd name="connsiteY3-498" fmla="*/ 2681 h 10000"/>
              <a:gd name="connsiteX4-499" fmla="*/ 9589 w 10000"/>
              <a:gd name="connsiteY4-500" fmla="*/ 2587 h 10000"/>
              <a:gd name="connsiteX5-501" fmla="*/ 8990 w 10000"/>
              <a:gd name="connsiteY5-502" fmla="*/ 2587 h 10000"/>
              <a:gd name="connsiteX6-503" fmla="*/ 8974 w 10000"/>
              <a:gd name="connsiteY6-504" fmla="*/ 2657 h 10000"/>
              <a:gd name="connsiteX7-505" fmla="*/ 8729 w 10000"/>
              <a:gd name="connsiteY7-506" fmla="*/ 3777 h 10000"/>
              <a:gd name="connsiteX8-507" fmla="*/ 8411 w 10000"/>
              <a:gd name="connsiteY8-508" fmla="*/ 5175 h 10000"/>
              <a:gd name="connsiteX9-509" fmla="*/ 8365 w 10000"/>
              <a:gd name="connsiteY9-510" fmla="*/ 5361 h 10000"/>
              <a:gd name="connsiteX10-511" fmla="*/ 8159 w 10000"/>
              <a:gd name="connsiteY10-512" fmla="*/ 6329 h 10000"/>
              <a:gd name="connsiteX11-513" fmla="*/ 4224 w 10000"/>
              <a:gd name="connsiteY11-514" fmla="*/ 3777 h 10000"/>
              <a:gd name="connsiteX12-515" fmla="*/ 3036 w 10000"/>
              <a:gd name="connsiteY12-516" fmla="*/ 9091 h 10000"/>
              <a:gd name="connsiteX13-517" fmla="*/ 2844 w 10000"/>
              <a:gd name="connsiteY13-518" fmla="*/ 9976 h 10000"/>
              <a:gd name="connsiteX14-519" fmla="*/ 2839 w 10000"/>
              <a:gd name="connsiteY14-520" fmla="*/ 10000 h 10000"/>
              <a:gd name="connsiteX15-521" fmla="*/ 2240 w 10000"/>
              <a:gd name="connsiteY15-522" fmla="*/ 10000 h 10000"/>
              <a:gd name="connsiteX16-523" fmla="*/ 2234 w 10000"/>
              <a:gd name="connsiteY16-524" fmla="*/ 9954 h 10000"/>
              <a:gd name="connsiteX17-525" fmla="*/ 1865 w 10000"/>
              <a:gd name="connsiteY17-526" fmla="*/ 8298 h 10000"/>
              <a:gd name="connsiteX18-527" fmla="*/ 0 w 10000"/>
              <a:gd name="connsiteY18-528" fmla="*/ 0 h 10000"/>
              <a:gd name="connsiteX0-529" fmla="*/ 10000 w 10000"/>
              <a:gd name="connsiteY0-530" fmla="*/ 4428 h 10000"/>
              <a:gd name="connsiteX1-531" fmla="*/ 9844 w 10000"/>
              <a:gd name="connsiteY1-532" fmla="*/ 3753 h 10000"/>
              <a:gd name="connsiteX2-533" fmla="*/ 9745 w 10000"/>
              <a:gd name="connsiteY2-534" fmla="*/ 3287 h 10000"/>
              <a:gd name="connsiteX3-535" fmla="*/ 9615 w 10000"/>
              <a:gd name="connsiteY3-536" fmla="*/ 2681 h 10000"/>
              <a:gd name="connsiteX4-537" fmla="*/ 9589 w 10000"/>
              <a:gd name="connsiteY4-538" fmla="*/ 2587 h 10000"/>
              <a:gd name="connsiteX5-539" fmla="*/ 8990 w 10000"/>
              <a:gd name="connsiteY5-540" fmla="*/ 2587 h 10000"/>
              <a:gd name="connsiteX6-541" fmla="*/ 8974 w 10000"/>
              <a:gd name="connsiteY6-542" fmla="*/ 2657 h 10000"/>
              <a:gd name="connsiteX7-543" fmla="*/ 8729 w 10000"/>
              <a:gd name="connsiteY7-544" fmla="*/ 3777 h 10000"/>
              <a:gd name="connsiteX8-545" fmla="*/ 8411 w 10000"/>
              <a:gd name="connsiteY8-546" fmla="*/ 5175 h 10000"/>
              <a:gd name="connsiteX9-547" fmla="*/ 8365 w 10000"/>
              <a:gd name="connsiteY9-548" fmla="*/ 5361 h 10000"/>
              <a:gd name="connsiteX10-549" fmla="*/ 8159 w 10000"/>
              <a:gd name="connsiteY10-550" fmla="*/ 6329 h 10000"/>
              <a:gd name="connsiteX11-551" fmla="*/ 3036 w 10000"/>
              <a:gd name="connsiteY11-552" fmla="*/ 9091 h 10000"/>
              <a:gd name="connsiteX12-553" fmla="*/ 2844 w 10000"/>
              <a:gd name="connsiteY12-554" fmla="*/ 9976 h 10000"/>
              <a:gd name="connsiteX13-555" fmla="*/ 2839 w 10000"/>
              <a:gd name="connsiteY13-556" fmla="*/ 10000 h 10000"/>
              <a:gd name="connsiteX14-557" fmla="*/ 2240 w 10000"/>
              <a:gd name="connsiteY14-558" fmla="*/ 10000 h 10000"/>
              <a:gd name="connsiteX15-559" fmla="*/ 2234 w 10000"/>
              <a:gd name="connsiteY15-560" fmla="*/ 9954 h 10000"/>
              <a:gd name="connsiteX16-561" fmla="*/ 1865 w 10000"/>
              <a:gd name="connsiteY16-562" fmla="*/ 8298 h 10000"/>
              <a:gd name="connsiteX17-563" fmla="*/ 0 w 10000"/>
              <a:gd name="connsiteY17-564" fmla="*/ 0 h 10000"/>
              <a:gd name="connsiteX0-565" fmla="*/ 10000 w 10000"/>
              <a:gd name="connsiteY0-566" fmla="*/ 4428 h 10000"/>
              <a:gd name="connsiteX1-567" fmla="*/ 9844 w 10000"/>
              <a:gd name="connsiteY1-568" fmla="*/ 3753 h 10000"/>
              <a:gd name="connsiteX2-569" fmla="*/ 9745 w 10000"/>
              <a:gd name="connsiteY2-570" fmla="*/ 3287 h 10000"/>
              <a:gd name="connsiteX3-571" fmla="*/ 9615 w 10000"/>
              <a:gd name="connsiteY3-572" fmla="*/ 2681 h 10000"/>
              <a:gd name="connsiteX4-573" fmla="*/ 9589 w 10000"/>
              <a:gd name="connsiteY4-574" fmla="*/ 2587 h 10000"/>
              <a:gd name="connsiteX5-575" fmla="*/ 8990 w 10000"/>
              <a:gd name="connsiteY5-576" fmla="*/ 2587 h 10000"/>
              <a:gd name="connsiteX6-577" fmla="*/ 8974 w 10000"/>
              <a:gd name="connsiteY6-578" fmla="*/ 2657 h 10000"/>
              <a:gd name="connsiteX7-579" fmla="*/ 8729 w 10000"/>
              <a:gd name="connsiteY7-580" fmla="*/ 3777 h 10000"/>
              <a:gd name="connsiteX8-581" fmla="*/ 8411 w 10000"/>
              <a:gd name="connsiteY8-582" fmla="*/ 5175 h 10000"/>
              <a:gd name="connsiteX9-583" fmla="*/ 8365 w 10000"/>
              <a:gd name="connsiteY9-584" fmla="*/ 5361 h 10000"/>
              <a:gd name="connsiteX10-585" fmla="*/ 8159 w 10000"/>
              <a:gd name="connsiteY10-586" fmla="*/ 6329 h 10000"/>
              <a:gd name="connsiteX11-587" fmla="*/ 2844 w 10000"/>
              <a:gd name="connsiteY11-588" fmla="*/ 9976 h 10000"/>
              <a:gd name="connsiteX12-589" fmla="*/ 2839 w 10000"/>
              <a:gd name="connsiteY12-590" fmla="*/ 10000 h 10000"/>
              <a:gd name="connsiteX13-591" fmla="*/ 2240 w 10000"/>
              <a:gd name="connsiteY13-592" fmla="*/ 10000 h 10000"/>
              <a:gd name="connsiteX14-593" fmla="*/ 2234 w 10000"/>
              <a:gd name="connsiteY14-594" fmla="*/ 9954 h 10000"/>
              <a:gd name="connsiteX15-595" fmla="*/ 1865 w 10000"/>
              <a:gd name="connsiteY15-596" fmla="*/ 8298 h 10000"/>
              <a:gd name="connsiteX16-597" fmla="*/ 0 w 10000"/>
              <a:gd name="connsiteY16-598" fmla="*/ 0 h 10000"/>
              <a:gd name="connsiteX0-599" fmla="*/ 10000 w 10000"/>
              <a:gd name="connsiteY0-600" fmla="*/ 4428 h 10000"/>
              <a:gd name="connsiteX1-601" fmla="*/ 9844 w 10000"/>
              <a:gd name="connsiteY1-602" fmla="*/ 3753 h 10000"/>
              <a:gd name="connsiteX2-603" fmla="*/ 9745 w 10000"/>
              <a:gd name="connsiteY2-604" fmla="*/ 3287 h 10000"/>
              <a:gd name="connsiteX3-605" fmla="*/ 9615 w 10000"/>
              <a:gd name="connsiteY3-606" fmla="*/ 2681 h 10000"/>
              <a:gd name="connsiteX4-607" fmla="*/ 9589 w 10000"/>
              <a:gd name="connsiteY4-608" fmla="*/ 2587 h 10000"/>
              <a:gd name="connsiteX5-609" fmla="*/ 8990 w 10000"/>
              <a:gd name="connsiteY5-610" fmla="*/ 2587 h 10000"/>
              <a:gd name="connsiteX6-611" fmla="*/ 8974 w 10000"/>
              <a:gd name="connsiteY6-612" fmla="*/ 2657 h 10000"/>
              <a:gd name="connsiteX7-613" fmla="*/ 8729 w 10000"/>
              <a:gd name="connsiteY7-614" fmla="*/ 3777 h 10000"/>
              <a:gd name="connsiteX8-615" fmla="*/ 8411 w 10000"/>
              <a:gd name="connsiteY8-616" fmla="*/ 5175 h 10000"/>
              <a:gd name="connsiteX9-617" fmla="*/ 8365 w 10000"/>
              <a:gd name="connsiteY9-618" fmla="*/ 5361 h 10000"/>
              <a:gd name="connsiteX10-619" fmla="*/ 8159 w 10000"/>
              <a:gd name="connsiteY10-620" fmla="*/ 6329 h 10000"/>
              <a:gd name="connsiteX11-621" fmla="*/ 2844 w 10000"/>
              <a:gd name="connsiteY11-622" fmla="*/ 9976 h 10000"/>
              <a:gd name="connsiteX12-623" fmla="*/ 2839 w 10000"/>
              <a:gd name="connsiteY12-624" fmla="*/ 10000 h 10000"/>
              <a:gd name="connsiteX13-625" fmla="*/ 2240 w 10000"/>
              <a:gd name="connsiteY13-626" fmla="*/ 10000 h 10000"/>
              <a:gd name="connsiteX14-627" fmla="*/ 1865 w 10000"/>
              <a:gd name="connsiteY14-628" fmla="*/ 8298 h 10000"/>
              <a:gd name="connsiteX15-629" fmla="*/ 0 w 10000"/>
              <a:gd name="connsiteY15-630" fmla="*/ 0 h 10000"/>
              <a:gd name="connsiteX0-631" fmla="*/ 10000 w 10000"/>
              <a:gd name="connsiteY0-632" fmla="*/ 4428 h 10120"/>
              <a:gd name="connsiteX1-633" fmla="*/ 9844 w 10000"/>
              <a:gd name="connsiteY1-634" fmla="*/ 3753 h 10120"/>
              <a:gd name="connsiteX2-635" fmla="*/ 9745 w 10000"/>
              <a:gd name="connsiteY2-636" fmla="*/ 3287 h 10120"/>
              <a:gd name="connsiteX3-637" fmla="*/ 9615 w 10000"/>
              <a:gd name="connsiteY3-638" fmla="*/ 2681 h 10120"/>
              <a:gd name="connsiteX4-639" fmla="*/ 9589 w 10000"/>
              <a:gd name="connsiteY4-640" fmla="*/ 2587 h 10120"/>
              <a:gd name="connsiteX5-641" fmla="*/ 8990 w 10000"/>
              <a:gd name="connsiteY5-642" fmla="*/ 2587 h 10120"/>
              <a:gd name="connsiteX6-643" fmla="*/ 8974 w 10000"/>
              <a:gd name="connsiteY6-644" fmla="*/ 2657 h 10120"/>
              <a:gd name="connsiteX7-645" fmla="*/ 8729 w 10000"/>
              <a:gd name="connsiteY7-646" fmla="*/ 3777 h 10120"/>
              <a:gd name="connsiteX8-647" fmla="*/ 8411 w 10000"/>
              <a:gd name="connsiteY8-648" fmla="*/ 5175 h 10120"/>
              <a:gd name="connsiteX9-649" fmla="*/ 8365 w 10000"/>
              <a:gd name="connsiteY9-650" fmla="*/ 5361 h 10120"/>
              <a:gd name="connsiteX10-651" fmla="*/ 8159 w 10000"/>
              <a:gd name="connsiteY10-652" fmla="*/ 6329 h 10120"/>
              <a:gd name="connsiteX11-653" fmla="*/ 2844 w 10000"/>
              <a:gd name="connsiteY11-654" fmla="*/ 9976 h 10120"/>
              <a:gd name="connsiteX12-655" fmla="*/ 2839 w 10000"/>
              <a:gd name="connsiteY12-656" fmla="*/ 10000 h 10120"/>
              <a:gd name="connsiteX13-657" fmla="*/ 1865 w 10000"/>
              <a:gd name="connsiteY13-658" fmla="*/ 8298 h 10120"/>
              <a:gd name="connsiteX14-659" fmla="*/ 0 w 10000"/>
              <a:gd name="connsiteY14-660" fmla="*/ 0 h 10120"/>
              <a:gd name="connsiteX0-661" fmla="*/ 10000 w 10000"/>
              <a:gd name="connsiteY0-662" fmla="*/ 4428 h 10734"/>
              <a:gd name="connsiteX1-663" fmla="*/ 9844 w 10000"/>
              <a:gd name="connsiteY1-664" fmla="*/ 3753 h 10734"/>
              <a:gd name="connsiteX2-665" fmla="*/ 9745 w 10000"/>
              <a:gd name="connsiteY2-666" fmla="*/ 3287 h 10734"/>
              <a:gd name="connsiteX3-667" fmla="*/ 9615 w 10000"/>
              <a:gd name="connsiteY3-668" fmla="*/ 2681 h 10734"/>
              <a:gd name="connsiteX4-669" fmla="*/ 9589 w 10000"/>
              <a:gd name="connsiteY4-670" fmla="*/ 2587 h 10734"/>
              <a:gd name="connsiteX5-671" fmla="*/ 8990 w 10000"/>
              <a:gd name="connsiteY5-672" fmla="*/ 2587 h 10734"/>
              <a:gd name="connsiteX6-673" fmla="*/ 8974 w 10000"/>
              <a:gd name="connsiteY6-674" fmla="*/ 2657 h 10734"/>
              <a:gd name="connsiteX7-675" fmla="*/ 8729 w 10000"/>
              <a:gd name="connsiteY7-676" fmla="*/ 3777 h 10734"/>
              <a:gd name="connsiteX8-677" fmla="*/ 8411 w 10000"/>
              <a:gd name="connsiteY8-678" fmla="*/ 5175 h 10734"/>
              <a:gd name="connsiteX9-679" fmla="*/ 8365 w 10000"/>
              <a:gd name="connsiteY9-680" fmla="*/ 5361 h 10734"/>
              <a:gd name="connsiteX10-681" fmla="*/ 8159 w 10000"/>
              <a:gd name="connsiteY10-682" fmla="*/ 6329 h 10734"/>
              <a:gd name="connsiteX11-683" fmla="*/ 2844 w 10000"/>
              <a:gd name="connsiteY11-684" fmla="*/ 9976 h 10734"/>
              <a:gd name="connsiteX12-685" fmla="*/ 2839 w 10000"/>
              <a:gd name="connsiteY12-686" fmla="*/ 10000 h 10734"/>
              <a:gd name="connsiteX13-687" fmla="*/ 0 w 10000"/>
              <a:gd name="connsiteY13-688" fmla="*/ 0 h 10734"/>
              <a:gd name="connsiteX0-689" fmla="*/ 7161 w 7161"/>
              <a:gd name="connsiteY0-690" fmla="*/ 1841 h 8147"/>
              <a:gd name="connsiteX1-691" fmla="*/ 7005 w 7161"/>
              <a:gd name="connsiteY1-692" fmla="*/ 1166 h 8147"/>
              <a:gd name="connsiteX2-693" fmla="*/ 6906 w 7161"/>
              <a:gd name="connsiteY2-694" fmla="*/ 700 h 8147"/>
              <a:gd name="connsiteX3-695" fmla="*/ 6776 w 7161"/>
              <a:gd name="connsiteY3-696" fmla="*/ 94 h 8147"/>
              <a:gd name="connsiteX4-697" fmla="*/ 6750 w 7161"/>
              <a:gd name="connsiteY4-698" fmla="*/ 0 h 8147"/>
              <a:gd name="connsiteX5-699" fmla="*/ 6151 w 7161"/>
              <a:gd name="connsiteY5-700" fmla="*/ 0 h 8147"/>
              <a:gd name="connsiteX6-701" fmla="*/ 6135 w 7161"/>
              <a:gd name="connsiteY6-702" fmla="*/ 70 h 8147"/>
              <a:gd name="connsiteX7-703" fmla="*/ 5890 w 7161"/>
              <a:gd name="connsiteY7-704" fmla="*/ 1190 h 8147"/>
              <a:gd name="connsiteX8-705" fmla="*/ 5572 w 7161"/>
              <a:gd name="connsiteY8-706" fmla="*/ 2588 h 8147"/>
              <a:gd name="connsiteX9-707" fmla="*/ 5526 w 7161"/>
              <a:gd name="connsiteY9-708" fmla="*/ 2774 h 8147"/>
              <a:gd name="connsiteX10-709" fmla="*/ 5320 w 7161"/>
              <a:gd name="connsiteY10-710" fmla="*/ 3742 h 8147"/>
              <a:gd name="connsiteX11-711" fmla="*/ 5 w 7161"/>
              <a:gd name="connsiteY11-712" fmla="*/ 7389 h 8147"/>
              <a:gd name="connsiteX12-713" fmla="*/ 0 w 7161"/>
              <a:gd name="connsiteY12-714" fmla="*/ 7413 h 8147"/>
              <a:gd name="connsiteX0-715" fmla="*/ 9993 w 9993"/>
              <a:gd name="connsiteY0-716" fmla="*/ 2260 h 9070"/>
              <a:gd name="connsiteX1-717" fmla="*/ 9775 w 9993"/>
              <a:gd name="connsiteY1-718" fmla="*/ 1431 h 9070"/>
              <a:gd name="connsiteX2-719" fmla="*/ 9637 w 9993"/>
              <a:gd name="connsiteY2-720" fmla="*/ 859 h 9070"/>
              <a:gd name="connsiteX3-721" fmla="*/ 9455 w 9993"/>
              <a:gd name="connsiteY3-722" fmla="*/ 115 h 9070"/>
              <a:gd name="connsiteX4-723" fmla="*/ 9419 w 9993"/>
              <a:gd name="connsiteY4-724" fmla="*/ 0 h 9070"/>
              <a:gd name="connsiteX5-725" fmla="*/ 8583 w 9993"/>
              <a:gd name="connsiteY5-726" fmla="*/ 0 h 9070"/>
              <a:gd name="connsiteX6-727" fmla="*/ 8560 w 9993"/>
              <a:gd name="connsiteY6-728" fmla="*/ 86 h 9070"/>
              <a:gd name="connsiteX7-729" fmla="*/ 8218 w 9993"/>
              <a:gd name="connsiteY7-730" fmla="*/ 1461 h 9070"/>
              <a:gd name="connsiteX8-731" fmla="*/ 7774 w 9993"/>
              <a:gd name="connsiteY8-732" fmla="*/ 3177 h 9070"/>
              <a:gd name="connsiteX9-733" fmla="*/ 7710 w 9993"/>
              <a:gd name="connsiteY9-734" fmla="*/ 3405 h 9070"/>
              <a:gd name="connsiteX10-735" fmla="*/ 7422 w 9993"/>
              <a:gd name="connsiteY10-736" fmla="*/ 4593 h 9070"/>
              <a:gd name="connsiteX11-737" fmla="*/ 0 w 9993"/>
              <a:gd name="connsiteY11-738" fmla="*/ 9070 h 9070"/>
              <a:gd name="connsiteX0-739" fmla="*/ 2573 w 2573"/>
              <a:gd name="connsiteY0-740" fmla="*/ 2492 h 5064"/>
              <a:gd name="connsiteX1-741" fmla="*/ 2355 w 2573"/>
              <a:gd name="connsiteY1-742" fmla="*/ 1578 h 5064"/>
              <a:gd name="connsiteX2-743" fmla="*/ 2217 w 2573"/>
              <a:gd name="connsiteY2-744" fmla="*/ 947 h 5064"/>
              <a:gd name="connsiteX3-745" fmla="*/ 2035 w 2573"/>
              <a:gd name="connsiteY3-746" fmla="*/ 127 h 5064"/>
              <a:gd name="connsiteX4-747" fmla="*/ 1999 w 2573"/>
              <a:gd name="connsiteY4-748" fmla="*/ 0 h 5064"/>
              <a:gd name="connsiteX5-749" fmla="*/ 1162 w 2573"/>
              <a:gd name="connsiteY5-750" fmla="*/ 0 h 5064"/>
              <a:gd name="connsiteX6-751" fmla="*/ 1139 w 2573"/>
              <a:gd name="connsiteY6-752" fmla="*/ 95 h 5064"/>
              <a:gd name="connsiteX7-753" fmla="*/ 797 w 2573"/>
              <a:gd name="connsiteY7-754" fmla="*/ 1611 h 5064"/>
              <a:gd name="connsiteX8-755" fmla="*/ 352 w 2573"/>
              <a:gd name="connsiteY8-756" fmla="*/ 3503 h 5064"/>
              <a:gd name="connsiteX9-757" fmla="*/ 288 w 2573"/>
              <a:gd name="connsiteY9-758" fmla="*/ 3754 h 5064"/>
              <a:gd name="connsiteX10-759" fmla="*/ 0 w 2573"/>
              <a:gd name="connsiteY10-760" fmla="*/ 5064 h 5064"/>
              <a:gd name="connsiteX0-761" fmla="*/ 9823 w 9823"/>
              <a:gd name="connsiteY0-762" fmla="*/ 4921 h 9581"/>
              <a:gd name="connsiteX1-763" fmla="*/ 8976 w 9823"/>
              <a:gd name="connsiteY1-764" fmla="*/ 3116 h 9581"/>
              <a:gd name="connsiteX2-765" fmla="*/ 8439 w 9823"/>
              <a:gd name="connsiteY2-766" fmla="*/ 1870 h 9581"/>
              <a:gd name="connsiteX3-767" fmla="*/ 7732 w 9823"/>
              <a:gd name="connsiteY3-768" fmla="*/ 251 h 9581"/>
              <a:gd name="connsiteX4-769" fmla="*/ 7592 w 9823"/>
              <a:gd name="connsiteY4-770" fmla="*/ 0 h 9581"/>
              <a:gd name="connsiteX5-771" fmla="*/ 4339 w 9823"/>
              <a:gd name="connsiteY5-772" fmla="*/ 0 h 9581"/>
              <a:gd name="connsiteX6-773" fmla="*/ 4250 w 9823"/>
              <a:gd name="connsiteY6-774" fmla="*/ 188 h 9581"/>
              <a:gd name="connsiteX7-775" fmla="*/ 2921 w 9823"/>
              <a:gd name="connsiteY7-776" fmla="*/ 3181 h 9581"/>
              <a:gd name="connsiteX8-777" fmla="*/ 1191 w 9823"/>
              <a:gd name="connsiteY8-778" fmla="*/ 6917 h 9581"/>
              <a:gd name="connsiteX9-779" fmla="*/ 942 w 9823"/>
              <a:gd name="connsiteY9-780" fmla="*/ 7413 h 9581"/>
              <a:gd name="connsiteX10-781" fmla="*/ 0 w 9823"/>
              <a:gd name="connsiteY10-782" fmla="*/ 9581 h 95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823" h="9581">
                <a:moveTo>
                  <a:pt x="9823" y="4921"/>
                </a:moveTo>
                <a:cubicBezTo>
                  <a:pt x="9539" y="4319"/>
                  <a:pt x="9259" y="3716"/>
                  <a:pt x="8976" y="3116"/>
                </a:cubicBezTo>
                <a:lnTo>
                  <a:pt x="8439" y="1870"/>
                </a:lnTo>
                <a:cubicBezTo>
                  <a:pt x="8206" y="1331"/>
                  <a:pt x="7965" y="790"/>
                  <a:pt x="7732" y="251"/>
                </a:cubicBezTo>
                <a:cubicBezTo>
                  <a:pt x="7685" y="168"/>
                  <a:pt x="7643" y="83"/>
                  <a:pt x="7592" y="0"/>
                </a:cubicBezTo>
                <a:cubicBezTo>
                  <a:pt x="6683" y="-1994"/>
                  <a:pt x="5237" y="-1994"/>
                  <a:pt x="4339" y="0"/>
                </a:cubicBezTo>
                <a:cubicBezTo>
                  <a:pt x="4312" y="61"/>
                  <a:pt x="4277" y="126"/>
                  <a:pt x="4250" y="188"/>
                </a:cubicBezTo>
                <a:cubicBezTo>
                  <a:pt x="3807" y="1185"/>
                  <a:pt x="3368" y="2184"/>
                  <a:pt x="2921" y="3181"/>
                </a:cubicBezTo>
                <a:lnTo>
                  <a:pt x="1191" y="6917"/>
                </a:lnTo>
                <a:cubicBezTo>
                  <a:pt x="1109" y="7083"/>
                  <a:pt x="1024" y="7247"/>
                  <a:pt x="942" y="7413"/>
                </a:cubicBezTo>
                <a:cubicBezTo>
                  <a:pt x="565" y="8276"/>
                  <a:pt x="373" y="8718"/>
                  <a:pt x="0" y="9581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74" name="Group9-oval1"/>
          <p:cNvSpPr/>
          <p:nvPr userDrawn="1"/>
        </p:nvSpPr>
        <p:spPr bwMode="auto">
          <a:xfrm>
            <a:off x="7577138" y="2566988"/>
            <a:ext cx="46037" cy="46037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5" name="Group1-connector"/>
          <p:cNvSpPr/>
          <p:nvPr userDrawn="1"/>
        </p:nvSpPr>
        <p:spPr bwMode="auto">
          <a:xfrm>
            <a:off x="3389313" y="2170113"/>
            <a:ext cx="625475" cy="331787"/>
          </a:xfrm>
          <a:custGeom>
            <a:avLst/>
            <a:gdLst>
              <a:gd name="T0" fmla="*/ 1920 w 1920"/>
              <a:gd name="T1" fmla="*/ 190 h 460"/>
              <a:gd name="T2" fmla="*/ 1890 w 1920"/>
              <a:gd name="T3" fmla="*/ 161 h 460"/>
              <a:gd name="T4" fmla="*/ 1871 w 1920"/>
              <a:gd name="T5" fmla="*/ 141 h 460"/>
              <a:gd name="T6" fmla="*/ 1846 w 1920"/>
              <a:gd name="T7" fmla="*/ 115 h 460"/>
              <a:gd name="T8" fmla="*/ 1841 w 1920"/>
              <a:gd name="T9" fmla="*/ 111 h 460"/>
              <a:gd name="T10" fmla="*/ 1726 w 1920"/>
              <a:gd name="T11" fmla="*/ 111 h 460"/>
              <a:gd name="T12" fmla="*/ 1723 w 1920"/>
              <a:gd name="T13" fmla="*/ 114 h 460"/>
              <a:gd name="T14" fmla="*/ 1676 w 1920"/>
              <a:gd name="T15" fmla="*/ 162 h 460"/>
              <a:gd name="T16" fmla="*/ 1615 w 1920"/>
              <a:gd name="T17" fmla="*/ 222 h 460"/>
              <a:gd name="T18" fmla="*/ 1606 w 1920"/>
              <a:gd name="T19" fmla="*/ 230 h 460"/>
              <a:gd name="T20" fmla="*/ 1410 w 1920"/>
              <a:gd name="T21" fmla="*/ 426 h 460"/>
              <a:gd name="T22" fmla="*/ 1407 w 1920"/>
              <a:gd name="T23" fmla="*/ 428 h 460"/>
              <a:gd name="T24" fmla="*/ 1293 w 1920"/>
              <a:gd name="T25" fmla="*/ 428 h 460"/>
              <a:gd name="T26" fmla="*/ 1286 w 1920"/>
              <a:gd name="T27" fmla="*/ 422 h 460"/>
              <a:gd name="T28" fmla="*/ 1223 w 1920"/>
              <a:gd name="T29" fmla="*/ 358 h 460"/>
              <a:gd name="T30" fmla="*/ 1026 w 1920"/>
              <a:gd name="T31" fmla="*/ 161 h 460"/>
              <a:gd name="T32" fmla="*/ 1007 w 1920"/>
              <a:gd name="T33" fmla="*/ 141 h 460"/>
              <a:gd name="T34" fmla="*/ 981 w 1920"/>
              <a:gd name="T35" fmla="*/ 115 h 460"/>
              <a:gd name="T36" fmla="*/ 977 w 1920"/>
              <a:gd name="T37" fmla="*/ 111 h 460"/>
              <a:gd name="T38" fmla="*/ 862 w 1920"/>
              <a:gd name="T39" fmla="*/ 111 h 460"/>
              <a:gd name="T40" fmla="*/ 859 w 1920"/>
              <a:gd name="T41" fmla="*/ 114 h 460"/>
              <a:gd name="T42" fmla="*/ 811 w 1920"/>
              <a:gd name="T43" fmla="*/ 162 h 460"/>
              <a:gd name="T44" fmla="*/ 583 w 1920"/>
              <a:gd name="T45" fmla="*/ 390 h 460"/>
              <a:gd name="T46" fmla="*/ 546 w 1920"/>
              <a:gd name="T47" fmla="*/ 428 h 460"/>
              <a:gd name="T48" fmla="*/ 545 w 1920"/>
              <a:gd name="T49" fmla="*/ 429 h 460"/>
              <a:gd name="T50" fmla="*/ 430 w 1920"/>
              <a:gd name="T51" fmla="*/ 429 h 460"/>
              <a:gd name="T52" fmla="*/ 429 w 1920"/>
              <a:gd name="T53" fmla="*/ 427 h 460"/>
              <a:gd name="T54" fmla="*/ 358 w 1920"/>
              <a:gd name="T55" fmla="*/ 356 h 460"/>
              <a:gd name="T56" fmla="*/ 0 w 1920"/>
              <a:gd name="T57" fmla="*/ 0 h 460"/>
              <a:gd name="connsiteX0" fmla="*/ 10000 w 10000"/>
              <a:gd name="connsiteY0" fmla="*/ 4130 h 9326"/>
              <a:gd name="connsiteX1" fmla="*/ 9844 w 10000"/>
              <a:gd name="connsiteY1" fmla="*/ 3500 h 9326"/>
              <a:gd name="connsiteX2" fmla="*/ 9745 w 10000"/>
              <a:gd name="connsiteY2" fmla="*/ 3065 h 9326"/>
              <a:gd name="connsiteX3" fmla="*/ 9615 w 10000"/>
              <a:gd name="connsiteY3" fmla="*/ 2500 h 9326"/>
              <a:gd name="connsiteX4" fmla="*/ 9589 w 10000"/>
              <a:gd name="connsiteY4" fmla="*/ 2413 h 9326"/>
              <a:gd name="connsiteX5" fmla="*/ 8990 w 10000"/>
              <a:gd name="connsiteY5" fmla="*/ 2413 h 9326"/>
              <a:gd name="connsiteX6" fmla="*/ 8974 w 10000"/>
              <a:gd name="connsiteY6" fmla="*/ 2478 h 9326"/>
              <a:gd name="connsiteX7" fmla="*/ 8729 w 10000"/>
              <a:gd name="connsiteY7" fmla="*/ 3522 h 9326"/>
              <a:gd name="connsiteX8" fmla="*/ 8411 w 10000"/>
              <a:gd name="connsiteY8" fmla="*/ 4826 h 9326"/>
              <a:gd name="connsiteX9" fmla="*/ 8365 w 10000"/>
              <a:gd name="connsiteY9" fmla="*/ 5000 h 9326"/>
              <a:gd name="connsiteX10" fmla="*/ 8159 w 10000"/>
              <a:gd name="connsiteY10" fmla="*/ 5902 h 9326"/>
              <a:gd name="connsiteX11" fmla="*/ 7344 w 10000"/>
              <a:gd name="connsiteY11" fmla="*/ 9261 h 9326"/>
              <a:gd name="connsiteX12" fmla="*/ 7328 w 10000"/>
              <a:gd name="connsiteY12" fmla="*/ 9304 h 9326"/>
              <a:gd name="connsiteX13" fmla="*/ 6734 w 10000"/>
              <a:gd name="connsiteY13" fmla="*/ 9304 h 9326"/>
              <a:gd name="connsiteX14" fmla="*/ 6698 w 10000"/>
              <a:gd name="connsiteY14" fmla="*/ 9174 h 9326"/>
              <a:gd name="connsiteX15" fmla="*/ 6370 w 10000"/>
              <a:gd name="connsiteY15" fmla="*/ 7783 h 9326"/>
              <a:gd name="connsiteX16" fmla="*/ 5344 w 10000"/>
              <a:gd name="connsiteY16" fmla="*/ 3500 h 9326"/>
              <a:gd name="connsiteX17" fmla="*/ 5245 w 10000"/>
              <a:gd name="connsiteY17" fmla="*/ 3065 h 9326"/>
              <a:gd name="connsiteX18" fmla="*/ 5109 w 10000"/>
              <a:gd name="connsiteY18" fmla="*/ 2500 h 9326"/>
              <a:gd name="connsiteX19" fmla="*/ 5089 w 10000"/>
              <a:gd name="connsiteY19" fmla="*/ 2413 h 9326"/>
              <a:gd name="connsiteX20" fmla="*/ 4490 w 10000"/>
              <a:gd name="connsiteY20" fmla="*/ 2413 h 9326"/>
              <a:gd name="connsiteX21" fmla="*/ 4474 w 10000"/>
              <a:gd name="connsiteY21" fmla="*/ 2478 h 9326"/>
              <a:gd name="connsiteX22" fmla="*/ 4224 w 10000"/>
              <a:gd name="connsiteY22" fmla="*/ 3522 h 9326"/>
              <a:gd name="connsiteX23" fmla="*/ 3036 w 10000"/>
              <a:gd name="connsiteY23" fmla="*/ 8478 h 9326"/>
              <a:gd name="connsiteX24" fmla="*/ 2844 w 10000"/>
              <a:gd name="connsiteY24" fmla="*/ 9304 h 9326"/>
              <a:gd name="connsiteX25" fmla="*/ 2839 w 10000"/>
              <a:gd name="connsiteY25" fmla="*/ 9326 h 9326"/>
              <a:gd name="connsiteX26" fmla="*/ 2240 w 10000"/>
              <a:gd name="connsiteY26" fmla="*/ 9326 h 9326"/>
              <a:gd name="connsiteX27" fmla="*/ 2234 w 10000"/>
              <a:gd name="connsiteY27" fmla="*/ 9283 h 9326"/>
              <a:gd name="connsiteX28" fmla="*/ 1865 w 10000"/>
              <a:gd name="connsiteY28" fmla="*/ 7739 h 9326"/>
              <a:gd name="connsiteX29" fmla="*/ 0 w 10000"/>
              <a:gd name="connsiteY29" fmla="*/ 0 h 9326"/>
              <a:gd name="connsiteX0-1" fmla="*/ 10000 w 10000"/>
              <a:gd name="connsiteY0-2" fmla="*/ 4428 h 10216"/>
              <a:gd name="connsiteX1-3" fmla="*/ 9844 w 10000"/>
              <a:gd name="connsiteY1-4" fmla="*/ 3753 h 10216"/>
              <a:gd name="connsiteX2-5" fmla="*/ 9745 w 10000"/>
              <a:gd name="connsiteY2-6" fmla="*/ 3287 h 10216"/>
              <a:gd name="connsiteX3-7" fmla="*/ 9615 w 10000"/>
              <a:gd name="connsiteY3-8" fmla="*/ 2681 h 10216"/>
              <a:gd name="connsiteX4-9" fmla="*/ 9589 w 10000"/>
              <a:gd name="connsiteY4-10" fmla="*/ 2587 h 10216"/>
              <a:gd name="connsiteX5-11" fmla="*/ 8990 w 10000"/>
              <a:gd name="connsiteY5-12" fmla="*/ 2587 h 10216"/>
              <a:gd name="connsiteX6-13" fmla="*/ 8974 w 10000"/>
              <a:gd name="connsiteY6-14" fmla="*/ 2657 h 10216"/>
              <a:gd name="connsiteX7-15" fmla="*/ 8729 w 10000"/>
              <a:gd name="connsiteY7-16" fmla="*/ 3777 h 10216"/>
              <a:gd name="connsiteX8-17" fmla="*/ 8411 w 10000"/>
              <a:gd name="connsiteY8-18" fmla="*/ 5175 h 10216"/>
              <a:gd name="connsiteX9-19" fmla="*/ 8365 w 10000"/>
              <a:gd name="connsiteY9-20" fmla="*/ 5361 h 10216"/>
              <a:gd name="connsiteX10-21" fmla="*/ 8159 w 10000"/>
              <a:gd name="connsiteY10-22" fmla="*/ 6329 h 10216"/>
              <a:gd name="connsiteX11-23" fmla="*/ 7344 w 10000"/>
              <a:gd name="connsiteY11-24" fmla="*/ 9930 h 10216"/>
              <a:gd name="connsiteX12-25" fmla="*/ 6734 w 10000"/>
              <a:gd name="connsiteY12-26" fmla="*/ 9976 h 10216"/>
              <a:gd name="connsiteX13-27" fmla="*/ 6698 w 10000"/>
              <a:gd name="connsiteY13-28" fmla="*/ 9837 h 10216"/>
              <a:gd name="connsiteX14-29" fmla="*/ 6370 w 10000"/>
              <a:gd name="connsiteY14-30" fmla="*/ 8345 h 10216"/>
              <a:gd name="connsiteX15-31" fmla="*/ 5344 w 10000"/>
              <a:gd name="connsiteY15-32" fmla="*/ 3753 h 10216"/>
              <a:gd name="connsiteX16-33" fmla="*/ 5245 w 10000"/>
              <a:gd name="connsiteY16-34" fmla="*/ 3287 h 10216"/>
              <a:gd name="connsiteX17-35" fmla="*/ 5109 w 10000"/>
              <a:gd name="connsiteY17-36" fmla="*/ 2681 h 10216"/>
              <a:gd name="connsiteX18-37" fmla="*/ 5089 w 10000"/>
              <a:gd name="connsiteY18-38" fmla="*/ 2587 h 10216"/>
              <a:gd name="connsiteX19-39" fmla="*/ 4490 w 10000"/>
              <a:gd name="connsiteY19-40" fmla="*/ 2587 h 10216"/>
              <a:gd name="connsiteX20-41" fmla="*/ 4474 w 10000"/>
              <a:gd name="connsiteY20-42" fmla="*/ 2657 h 10216"/>
              <a:gd name="connsiteX21-43" fmla="*/ 4224 w 10000"/>
              <a:gd name="connsiteY21-44" fmla="*/ 3777 h 10216"/>
              <a:gd name="connsiteX22-45" fmla="*/ 3036 w 10000"/>
              <a:gd name="connsiteY22-46" fmla="*/ 9091 h 10216"/>
              <a:gd name="connsiteX23-47" fmla="*/ 2844 w 10000"/>
              <a:gd name="connsiteY23-48" fmla="*/ 9976 h 10216"/>
              <a:gd name="connsiteX24-49" fmla="*/ 2839 w 10000"/>
              <a:gd name="connsiteY24-50" fmla="*/ 10000 h 10216"/>
              <a:gd name="connsiteX25-51" fmla="*/ 2240 w 10000"/>
              <a:gd name="connsiteY25-52" fmla="*/ 10000 h 10216"/>
              <a:gd name="connsiteX26-53" fmla="*/ 2234 w 10000"/>
              <a:gd name="connsiteY26-54" fmla="*/ 9954 h 10216"/>
              <a:gd name="connsiteX27-55" fmla="*/ 1865 w 10000"/>
              <a:gd name="connsiteY27-56" fmla="*/ 8298 h 10216"/>
              <a:gd name="connsiteX28-57" fmla="*/ 0 w 10000"/>
              <a:gd name="connsiteY28-58" fmla="*/ 0 h 10216"/>
              <a:gd name="connsiteX0-59" fmla="*/ 10000 w 10000"/>
              <a:gd name="connsiteY0-60" fmla="*/ 4428 h 10000"/>
              <a:gd name="connsiteX1-61" fmla="*/ 9844 w 10000"/>
              <a:gd name="connsiteY1-62" fmla="*/ 3753 h 10000"/>
              <a:gd name="connsiteX2-63" fmla="*/ 9745 w 10000"/>
              <a:gd name="connsiteY2-64" fmla="*/ 3287 h 10000"/>
              <a:gd name="connsiteX3-65" fmla="*/ 9615 w 10000"/>
              <a:gd name="connsiteY3-66" fmla="*/ 2681 h 10000"/>
              <a:gd name="connsiteX4-67" fmla="*/ 9589 w 10000"/>
              <a:gd name="connsiteY4-68" fmla="*/ 2587 h 10000"/>
              <a:gd name="connsiteX5-69" fmla="*/ 8990 w 10000"/>
              <a:gd name="connsiteY5-70" fmla="*/ 2587 h 10000"/>
              <a:gd name="connsiteX6-71" fmla="*/ 8974 w 10000"/>
              <a:gd name="connsiteY6-72" fmla="*/ 2657 h 10000"/>
              <a:gd name="connsiteX7-73" fmla="*/ 8729 w 10000"/>
              <a:gd name="connsiteY7-74" fmla="*/ 3777 h 10000"/>
              <a:gd name="connsiteX8-75" fmla="*/ 8411 w 10000"/>
              <a:gd name="connsiteY8-76" fmla="*/ 5175 h 10000"/>
              <a:gd name="connsiteX9-77" fmla="*/ 8365 w 10000"/>
              <a:gd name="connsiteY9-78" fmla="*/ 5361 h 10000"/>
              <a:gd name="connsiteX10-79" fmla="*/ 8159 w 10000"/>
              <a:gd name="connsiteY10-80" fmla="*/ 6329 h 10000"/>
              <a:gd name="connsiteX11-81" fmla="*/ 6734 w 10000"/>
              <a:gd name="connsiteY11-82" fmla="*/ 9976 h 10000"/>
              <a:gd name="connsiteX12-83" fmla="*/ 6698 w 10000"/>
              <a:gd name="connsiteY12-84" fmla="*/ 9837 h 10000"/>
              <a:gd name="connsiteX13-85" fmla="*/ 6370 w 10000"/>
              <a:gd name="connsiteY13-86" fmla="*/ 8345 h 10000"/>
              <a:gd name="connsiteX14-87" fmla="*/ 5344 w 10000"/>
              <a:gd name="connsiteY14-88" fmla="*/ 3753 h 10000"/>
              <a:gd name="connsiteX15-89" fmla="*/ 5245 w 10000"/>
              <a:gd name="connsiteY15-90" fmla="*/ 3287 h 10000"/>
              <a:gd name="connsiteX16-91" fmla="*/ 5109 w 10000"/>
              <a:gd name="connsiteY16-92" fmla="*/ 2681 h 10000"/>
              <a:gd name="connsiteX17-93" fmla="*/ 5089 w 10000"/>
              <a:gd name="connsiteY17-94" fmla="*/ 2587 h 10000"/>
              <a:gd name="connsiteX18-95" fmla="*/ 4490 w 10000"/>
              <a:gd name="connsiteY18-96" fmla="*/ 2587 h 10000"/>
              <a:gd name="connsiteX19-97" fmla="*/ 4474 w 10000"/>
              <a:gd name="connsiteY19-98" fmla="*/ 2657 h 10000"/>
              <a:gd name="connsiteX20-99" fmla="*/ 4224 w 10000"/>
              <a:gd name="connsiteY20-100" fmla="*/ 3777 h 10000"/>
              <a:gd name="connsiteX21-101" fmla="*/ 3036 w 10000"/>
              <a:gd name="connsiteY21-102" fmla="*/ 9091 h 10000"/>
              <a:gd name="connsiteX22-103" fmla="*/ 2844 w 10000"/>
              <a:gd name="connsiteY22-104" fmla="*/ 9976 h 10000"/>
              <a:gd name="connsiteX23-105" fmla="*/ 2839 w 10000"/>
              <a:gd name="connsiteY23-106" fmla="*/ 10000 h 10000"/>
              <a:gd name="connsiteX24-107" fmla="*/ 2240 w 10000"/>
              <a:gd name="connsiteY24-108" fmla="*/ 10000 h 10000"/>
              <a:gd name="connsiteX25-109" fmla="*/ 2234 w 10000"/>
              <a:gd name="connsiteY25-110" fmla="*/ 9954 h 10000"/>
              <a:gd name="connsiteX26-111" fmla="*/ 1865 w 10000"/>
              <a:gd name="connsiteY26-112" fmla="*/ 8298 h 10000"/>
              <a:gd name="connsiteX27-113" fmla="*/ 0 w 10000"/>
              <a:gd name="connsiteY27-114" fmla="*/ 0 h 10000"/>
              <a:gd name="connsiteX0-115" fmla="*/ 10000 w 10000"/>
              <a:gd name="connsiteY0-116" fmla="*/ 4428 h 10045"/>
              <a:gd name="connsiteX1-117" fmla="*/ 9844 w 10000"/>
              <a:gd name="connsiteY1-118" fmla="*/ 3753 h 10045"/>
              <a:gd name="connsiteX2-119" fmla="*/ 9745 w 10000"/>
              <a:gd name="connsiteY2-120" fmla="*/ 3287 h 10045"/>
              <a:gd name="connsiteX3-121" fmla="*/ 9615 w 10000"/>
              <a:gd name="connsiteY3-122" fmla="*/ 2681 h 10045"/>
              <a:gd name="connsiteX4-123" fmla="*/ 9589 w 10000"/>
              <a:gd name="connsiteY4-124" fmla="*/ 2587 h 10045"/>
              <a:gd name="connsiteX5-125" fmla="*/ 8990 w 10000"/>
              <a:gd name="connsiteY5-126" fmla="*/ 2587 h 10045"/>
              <a:gd name="connsiteX6-127" fmla="*/ 8974 w 10000"/>
              <a:gd name="connsiteY6-128" fmla="*/ 2657 h 10045"/>
              <a:gd name="connsiteX7-129" fmla="*/ 8729 w 10000"/>
              <a:gd name="connsiteY7-130" fmla="*/ 3777 h 10045"/>
              <a:gd name="connsiteX8-131" fmla="*/ 8411 w 10000"/>
              <a:gd name="connsiteY8-132" fmla="*/ 5175 h 10045"/>
              <a:gd name="connsiteX9-133" fmla="*/ 8365 w 10000"/>
              <a:gd name="connsiteY9-134" fmla="*/ 5361 h 10045"/>
              <a:gd name="connsiteX10-135" fmla="*/ 8159 w 10000"/>
              <a:gd name="connsiteY10-136" fmla="*/ 6329 h 10045"/>
              <a:gd name="connsiteX11-137" fmla="*/ 6734 w 10000"/>
              <a:gd name="connsiteY11-138" fmla="*/ 9976 h 10045"/>
              <a:gd name="connsiteX12-139" fmla="*/ 6370 w 10000"/>
              <a:gd name="connsiteY12-140" fmla="*/ 8345 h 10045"/>
              <a:gd name="connsiteX13-141" fmla="*/ 5344 w 10000"/>
              <a:gd name="connsiteY13-142" fmla="*/ 3753 h 10045"/>
              <a:gd name="connsiteX14-143" fmla="*/ 5245 w 10000"/>
              <a:gd name="connsiteY14-144" fmla="*/ 3287 h 10045"/>
              <a:gd name="connsiteX15-145" fmla="*/ 5109 w 10000"/>
              <a:gd name="connsiteY15-146" fmla="*/ 2681 h 10045"/>
              <a:gd name="connsiteX16-147" fmla="*/ 5089 w 10000"/>
              <a:gd name="connsiteY16-148" fmla="*/ 2587 h 10045"/>
              <a:gd name="connsiteX17-149" fmla="*/ 4490 w 10000"/>
              <a:gd name="connsiteY17-150" fmla="*/ 2587 h 10045"/>
              <a:gd name="connsiteX18-151" fmla="*/ 4474 w 10000"/>
              <a:gd name="connsiteY18-152" fmla="*/ 2657 h 10045"/>
              <a:gd name="connsiteX19-153" fmla="*/ 4224 w 10000"/>
              <a:gd name="connsiteY19-154" fmla="*/ 3777 h 10045"/>
              <a:gd name="connsiteX20-155" fmla="*/ 3036 w 10000"/>
              <a:gd name="connsiteY20-156" fmla="*/ 9091 h 10045"/>
              <a:gd name="connsiteX21-157" fmla="*/ 2844 w 10000"/>
              <a:gd name="connsiteY21-158" fmla="*/ 9976 h 10045"/>
              <a:gd name="connsiteX22-159" fmla="*/ 2839 w 10000"/>
              <a:gd name="connsiteY22-160" fmla="*/ 10000 h 10045"/>
              <a:gd name="connsiteX23-161" fmla="*/ 2240 w 10000"/>
              <a:gd name="connsiteY23-162" fmla="*/ 10000 h 10045"/>
              <a:gd name="connsiteX24-163" fmla="*/ 2234 w 10000"/>
              <a:gd name="connsiteY24-164" fmla="*/ 9954 h 10045"/>
              <a:gd name="connsiteX25-165" fmla="*/ 1865 w 10000"/>
              <a:gd name="connsiteY25-166" fmla="*/ 8298 h 10045"/>
              <a:gd name="connsiteX26-167" fmla="*/ 0 w 10000"/>
              <a:gd name="connsiteY26-168" fmla="*/ 0 h 10045"/>
              <a:gd name="connsiteX0-169" fmla="*/ 10000 w 10000"/>
              <a:gd name="connsiteY0-170" fmla="*/ 4428 h 10000"/>
              <a:gd name="connsiteX1-171" fmla="*/ 9844 w 10000"/>
              <a:gd name="connsiteY1-172" fmla="*/ 3753 h 10000"/>
              <a:gd name="connsiteX2-173" fmla="*/ 9745 w 10000"/>
              <a:gd name="connsiteY2-174" fmla="*/ 3287 h 10000"/>
              <a:gd name="connsiteX3-175" fmla="*/ 9615 w 10000"/>
              <a:gd name="connsiteY3-176" fmla="*/ 2681 h 10000"/>
              <a:gd name="connsiteX4-177" fmla="*/ 9589 w 10000"/>
              <a:gd name="connsiteY4-178" fmla="*/ 2587 h 10000"/>
              <a:gd name="connsiteX5-179" fmla="*/ 8990 w 10000"/>
              <a:gd name="connsiteY5-180" fmla="*/ 2587 h 10000"/>
              <a:gd name="connsiteX6-181" fmla="*/ 8974 w 10000"/>
              <a:gd name="connsiteY6-182" fmla="*/ 2657 h 10000"/>
              <a:gd name="connsiteX7-183" fmla="*/ 8729 w 10000"/>
              <a:gd name="connsiteY7-184" fmla="*/ 3777 h 10000"/>
              <a:gd name="connsiteX8-185" fmla="*/ 8411 w 10000"/>
              <a:gd name="connsiteY8-186" fmla="*/ 5175 h 10000"/>
              <a:gd name="connsiteX9-187" fmla="*/ 8365 w 10000"/>
              <a:gd name="connsiteY9-188" fmla="*/ 5361 h 10000"/>
              <a:gd name="connsiteX10-189" fmla="*/ 8159 w 10000"/>
              <a:gd name="connsiteY10-190" fmla="*/ 6329 h 10000"/>
              <a:gd name="connsiteX11-191" fmla="*/ 6370 w 10000"/>
              <a:gd name="connsiteY11-192" fmla="*/ 8345 h 10000"/>
              <a:gd name="connsiteX12-193" fmla="*/ 5344 w 10000"/>
              <a:gd name="connsiteY12-194" fmla="*/ 3753 h 10000"/>
              <a:gd name="connsiteX13-195" fmla="*/ 5245 w 10000"/>
              <a:gd name="connsiteY13-196" fmla="*/ 3287 h 10000"/>
              <a:gd name="connsiteX14-197" fmla="*/ 5109 w 10000"/>
              <a:gd name="connsiteY14-198" fmla="*/ 2681 h 10000"/>
              <a:gd name="connsiteX15-199" fmla="*/ 5089 w 10000"/>
              <a:gd name="connsiteY15-200" fmla="*/ 2587 h 10000"/>
              <a:gd name="connsiteX16-201" fmla="*/ 4490 w 10000"/>
              <a:gd name="connsiteY16-202" fmla="*/ 2587 h 10000"/>
              <a:gd name="connsiteX17-203" fmla="*/ 4474 w 10000"/>
              <a:gd name="connsiteY17-204" fmla="*/ 2657 h 10000"/>
              <a:gd name="connsiteX18-205" fmla="*/ 4224 w 10000"/>
              <a:gd name="connsiteY18-206" fmla="*/ 3777 h 10000"/>
              <a:gd name="connsiteX19-207" fmla="*/ 3036 w 10000"/>
              <a:gd name="connsiteY19-208" fmla="*/ 9091 h 10000"/>
              <a:gd name="connsiteX20-209" fmla="*/ 2844 w 10000"/>
              <a:gd name="connsiteY20-210" fmla="*/ 9976 h 10000"/>
              <a:gd name="connsiteX21-211" fmla="*/ 2839 w 10000"/>
              <a:gd name="connsiteY21-212" fmla="*/ 10000 h 10000"/>
              <a:gd name="connsiteX22-213" fmla="*/ 2240 w 10000"/>
              <a:gd name="connsiteY22-214" fmla="*/ 10000 h 10000"/>
              <a:gd name="connsiteX23-215" fmla="*/ 2234 w 10000"/>
              <a:gd name="connsiteY23-216" fmla="*/ 9954 h 10000"/>
              <a:gd name="connsiteX24-217" fmla="*/ 1865 w 10000"/>
              <a:gd name="connsiteY24-218" fmla="*/ 8298 h 10000"/>
              <a:gd name="connsiteX25-219" fmla="*/ 0 w 10000"/>
              <a:gd name="connsiteY25-220" fmla="*/ 0 h 10000"/>
              <a:gd name="connsiteX0-221" fmla="*/ 10000 w 10000"/>
              <a:gd name="connsiteY0-222" fmla="*/ 4428 h 10000"/>
              <a:gd name="connsiteX1-223" fmla="*/ 9844 w 10000"/>
              <a:gd name="connsiteY1-224" fmla="*/ 3753 h 10000"/>
              <a:gd name="connsiteX2-225" fmla="*/ 9745 w 10000"/>
              <a:gd name="connsiteY2-226" fmla="*/ 3287 h 10000"/>
              <a:gd name="connsiteX3-227" fmla="*/ 9615 w 10000"/>
              <a:gd name="connsiteY3-228" fmla="*/ 2681 h 10000"/>
              <a:gd name="connsiteX4-229" fmla="*/ 9589 w 10000"/>
              <a:gd name="connsiteY4-230" fmla="*/ 2587 h 10000"/>
              <a:gd name="connsiteX5-231" fmla="*/ 8990 w 10000"/>
              <a:gd name="connsiteY5-232" fmla="*/ 2587 h 10000"/>
              <a:gd name="connsiteX6-233" fmla="*/ 8974 w 10000"/>
              <a:gd name="connsiteY6-234" fmla="*/ 2657 h 10000"/>
              <a:gd name="connsiteX7-235" fmla="*/ 8729 w 10000"/>
              <a:gd name="connsiteY7-236" fmla="*/ 3777 h 10000"/>
              <a:gd name="connsiteX8-237" fmla="*/ 8411 w 10000"/>
              <a:gd name="connsiteY8-238" fmla="*/ 5175 h 10000"/>
              <a:gd name="connsiteX9-239" fmla="*/ 8365 w 10000"/>
              <a:gd name="connsiteY9-240" fmla="*/ 5361 h 10000"/>
              <a:gd name="connsiteX10-241" fmla="*/ 8159 w 10000"/>
              <a:gd name="connsiteY10-242" fmla="*/ 6329 h 10000"/>
              <a:gd name="connsiteX11-243" fmla="*/ 5344 w 10000"/>
              <a:gd name="connsiteY11-244" fmla="*/ 3753 h 10000"/>
              <a:gd name="connsiteX12-245" fmla="*/ 5245 w 10000"/>
              <a:gd name="connsiteY12-246" fmla="*/ 3287 h 10000"/>
              <a:gd name="connsiteX13-247" fmla="*/ 5109 w 10000"/>
              <a:gd name="connsiteY13-248" fmla="*/ 2681 h 10000"/>
              <a:gd name="connsiteX14-249" fmla="*/ 5089 w 10000"/>
              <a:gd name="connsiteY14-250" fmla="*/ 2587 h 10000"/>
              <a:gd name="connsiteX15-251" fmla="*/ 4490 w 10000"/>
              <a:gd name="connsiteY15-252" fmla="*/ 2587 h 10000"/>
              <a:gd name="connsiteX16-253" fmla="*/ 4474 w 10000"/>
              <a:gd name="connsiteY16-254" fmla="*/ 2657 h 10000"/>
              <a:gd name="connsiteX17-255" fmla="*/ 4224 w 10000"/>
              <a:gd name="connsiteY17-256" fmla="*/ 3777 h 10000"/>
              <a:gd name="connsiteX18-257" fmla="*/ 3036 w 10000"/>
              <a:gd name="connsiteY18-258" fmla="*/ 9091 h 10000"/>
              <a:gd name="connsiteX19-259" fmla="*/ 2844 w 10000"/>
              <a:gd name="connsiteY19-260" fmla="*/ 9976 h 10000"/>
              <a:gd name="connsiteX20-261" fmla="*/ 2839 w 10000"/>
              <a:gd name="connsiteY20-262" fmla="*/ 10000 h 10000"/>
              <a:gd name="connsiteX21-263" fmla="*/ 2240 w 10000"/>
              <a:gd name="connsiteY21-264" fmla="*/ 10000 h 10000"/>
              <a:gd name="connsiteX22-265" fmla="*/ 2234 w 10000"/>
              <a:gd name="connsiteY22-266" fmla="*/ 9954 h 10000"/>
              <a:gd name="connsiteX23-267" fmla="*/ 1865 w 10000"/>
              <a:gd name="connsiteY23-268" fmla="*/ 8298 h 10000"/>
              <a:gd name="connsiteX24-269" fmla="*/ 0 w 10000"/>
              <a:gd name="connsiteY24-270" fmla="*/ 0 h 10000"/>
              <a:gd name="connsiteX0-271" fmla="*/ 10000 w 10000"/>
              <a:gd name="connsiteY0-272" fmla="*/ 4428 h 10000"/>
              <a:gd name="connsiteX1-273" fmla="*/ 9844 w 10000"/>
              <a:gd name="connsiteY1-274" fmla="*/ 3753 h 10000"/>
              <a:gd name="connsiteX2-275" fmla="*/ 9745 w 10000"/>
              <a:gd name="connsiteY2-276" fmla="*/ 3287 h 10000"/>
              <a:gd name="connsiteX3-277" fmla="*/ 9615 w 10000"/>
              <a:gd name="connsiteY3-278" fmla="*/ 2681 h 10000"/>
              <a:gd name="connsiteX4-279" fmla="*/ 9589 w 10000"/>
              <a:gd name="connsiteY4-280" fmla="*/ 2587 h 10000"/>
              <a:gd name="connsiteX5-281" fmla="*/ 8990 w 10000"/>
              <a:gd name="connsiteY5-282" fmla="*/ 2587 h 10000"/>
              <a:gd name="connsiteX6-283" fmla="*/ 8974 w 10000"/>
              <a:gd name="connsiteY6-284" fmla="*/ 2657 h 10000"/>
              <a:gd name="connsiteX7-285" fmla="*/ 8729 w 10000"/>
              <a:gd name="connsiteY7-286" fmla="*/ 3777 h 10000"/>
              <a:gd name="connsiteX8-287" fmla="*/ 8411 w 10000"/>
              <a:gd name="connsiteY8-288" fmla="*/ 5175 h 10000"/>
              <a:gd name="connsiteX9-289" fmla="*/ 8365 w 10000"/>
              <a:gd name="connsiteY9-290" fmla="*/ 5361 h 10000"/>
              <a:gd name="connsiteX10-291" fmla="*/ 8159 w 10000"/>
              <a:gd name="connsiteY10-292" fmla="*/ 6329 h 10000"/>
              <a:gd name="connsiteX11-293" fmla="*/ 5245 w 10000"/>
              <a:gd name="connsiteY11-294" fmla="*/ 3287 h 10000"/>
              <a:gd name="connsiteX12-295" fmla="*/ 5109 w 10000"/>
              <a:gd name="connsiteY12-296" fmla="*/ 2681 h 10000"/>
              <a:gd name="connsiteX13-297" fmla="*/ 5089 w 10000"/>
              <a:gd name="connsiteY13-298" fmla="*/ 2587 h 10000"/>
              <a:gd name="connsiteX14-299" fmla="*/ 4490 w 10000"/>
              <a:gd name="connsiteY14-300" fmla="*/ 2587 h 10000"/>
              <a:gd name="connsiteX15-301" fmla="*/ 4474 w 10000"/>
              <a:gd name="connsiteY15-302" fmla="*/ 2657 h 10000"/>
              <a:gd name="connsiteX16-303" fmla="*/ 4224 w 10000"/>
              <a:gd name="connsiteY16-304" fmla="*/ 3777 h 10000"/>
              <a:gd name="connsiteX17-305" fmla="*/ 3036 w 10000"/>
              <a:gd name="connsiteY17-306" fmla="*/ 9091 h 10000"/>
              <a:gd name="connsiteX18-307" fmla="*/ 2844 w 10000"/>
              <a:gd name="connsiteY18-308" fmla="*/ 9976 h 10000"/>
              <a:gd name="connsiteX19-309" fmla="*/ 2839 w 10000"/>
              <a:gd name="connsiteY19-310" fmla="*/ 10000 h 10000"/>
              <a:gd name="connsiteX20-311" fmla="*/ 2240 w 10000"/>
              <a:gd name="connsiteY20-312" fmla="*/ 10000 h 10000"/>
              <a:gd name="connsiteX21-313" fmla="*/ 2234 w 10000"/>
              <a:gd name="connsiteY21-314" fmla="*/ 9954 h 10000"/>
              <a:gd name="connsiteX22-315" fmla="*/ 1865 w 10000"/>
              <a:gd name="connsiteY22-316" fmla="*/ 8298 h 10000"/>
              <a:gd name="connsiteX23-317" fmla="*/ 0 w 10000"/>
              <a:gd name="connsiteY23-318" fmla="*/ 0 h 10000"/>
              <a:gd name="connsiteX0-319" fmla="*/ 10000 w 10000"/>
              <a:gd name="connsiteY0-320" fmla="*/ 4428 h 10000"/>
              <a:gd name="connsiteX1-321" fmla="*/ 9844 w 10000"/>
              <a:gd name="connsiteY1-322" fmla="*/ 3753 h 10000"/>
              <a:gd name="connsiteX2-323" fmla="*/ 9745 w 10000"/>
              <a:gd name="connsiteY2-324" fmla="*/ 3287 h 10000"/>
              <a:gd name="connsiteX3-325" fmla="*/ 9615 w 10000"/>
              <a:gd name="connsiteY3-326" fmla="*/ 2681 h 10000"/>
              <a:gd name="connsiteX4-327" fmla="*/ 9589 w 10000"/>
              <a:gd name="connsiteY4-328" fmla="*/ 2587 h 10000"/>
              <a:gd name="connsiteX5-329" fmla="*/ 8990 w 10000"/>
              <a:gd name="connsiteY5-330" fmla="*/ 2587 h 10000"/>
              <a:gd name="connsiteX6-331" fmla="*/ 8974 w 10000"/>
              <a:gd name="connsiteY6-332" fmla="*/ 2657 h 10000"/>
              <a:gd name="connsiteX7-333" fmla="*/ 8729 w 10000"/>
              <a:gd name="connsiteY7-334" fmla="*/ 3777 h 10000"/>
              <a:gd name="connsiteX8-335" fmla="*/ 8411 w 10000"/>
              <a:gd name="connsiteY8-336" fmla="*/ 5175 h 10000"/>
              <a:gd name="connsiteX9-337" fmla="*/ 8365 w 10000"/>
              <a:gd name="connsiteY9-338" fmla="*/ 5361 h 10000"/>
              <a:gd name="connsiteX10-339" fmla="*/ 8159 w 10000"/>
              <a:gd name="connsiteY10-340" fmla="*/ 6329 h 10000"/>
              <a:gd name="connsiteX11-341" fmla="*/ 5109 w 10000"/>
              <a:gd name="connsiteY11-342" fmla="*/ 2681 h 10000"/>
              <a:gd name="connsiteX12-343" fmla="*/ 5089 w 10000"/>
              <a:gd name="connsiteY12-344" fmla="*/ 2587 h 10000"/>
              <a:gd name="connsiteX13-345" fmla="*/ 4490 w 10000"/>
              <a:gd name="connsiteY13-346" fmla="*/ 2587 h 10000"/>
              <a:gd name="connsiteX14-347" fmla="*/ 4474 w 10000"/>
              <a:gd name="connsiteY14-348" fmla="*/ 2657 h 10000"/>
              <a:gd name="connsiteX15-349" fmla="*/ 4224 w 10000"/>
              <a:gd name="connsiteY15-350" fmla="*/ 3777 h 10000"/>
              <a:gd name="connsiteX16-351" fmla="*/ 3036 w 10000"/>
              <a:gd name="connsiteY16-352" fmla="*/ 9091 h 10000"/>
              <a:gd name="connsiteX17-353" fmla="*/ 2844 w 10000"/>
              <a:gd name="connsiteY17-354" fmla="*/ 9976 h 10000"/>
              <a:gd name="connsiteX18-355" fmla="*/ 2839 w 10000"/>
              <a:gd name="connsiteY18-356" fmla="*/ 10000 h 10000"/>
              <a:gd name="connsiteX19-357" fmla="*/ 2240 w 10000"/>
              <a:gd name="connsiteY19-358" fmla="*/ 10000 h 10000"/>
              <a:gd name="connsiteX20-359" fmla="*/ 2234 w 10000"/>
              <a:gd name="connsiteY20-360" fmla="*/ 9954 h 10000"/>
              <a:gd name="connsiteX21-361" fmla="*/ 1865 w 10000"/>
              <a:gd name="connsiteY21-362" fmla="*/ 8298 h 10000"/>
              <a:gd name="connsiteX22-363" fmla="*/ 0 w 10000"/>
              <a:gd name="connsiteY22-364" fmla="*/ 0 h 10000"/>
              <a:gd name="connsiteX0-365" fmla="*/ 10000 w 10000"/>
              <a:gd name="connsiteY0-366" fmla="*/ 4428 h 10000"/>
              <a:gd name="connsiteX1-367" fmla="*/ 9844 w 10000"/>
              <a:gd name="connsiteY1-368" fmla="*/ 3753 h 10000"/>
              <a:gd name="connsiteX2-369" fmla="*/ 9745 w 10000"/>
              <a:gd name="connsiteY2-370" fmla="*/ 3287 h 10000"/>
              <a:gd name="connsiteX3-371" fmla="*/ 9615 w 10000"/>
              <a:gd name="connsiteY3-372" fmla="*/ 2681 h 10000"/>
              <a:gd name="connsiteX4-373" fmla="*/ 9589 w 10000"/>
              <a:gd name="connsiteY4-374" fmla="*/ 2587 h 10000"/>
              <a:gd name="connsiteX5-375" fmla="*/ 8990 w 10000"/>
              <a:gd name="connsiteY5-376" fmla="*/ 2587 h 10000"/>
              <a:gd name="connsiteX6-377" fmla="*/ 8974 w 10000"/>
              <a:gd name="connsiteY6-378" fmla="*/ 2657 h 10000"/>
              <a:gd name="connsiteX7-379" fmla="*/ 8729 w 10000"/>
              <a:gd name="connsiteY7-380" fmla="*/ 3777 h 10000"/>
              <a:gd name="connsiteX8-381" fmla="*/ 8411 w 10000"/>
              <a:gd name="connsiteY8-382" fmla="*/ 5175 h 10000"/>
              <a:gd name="connsiteX9-383" fmla="*/ 8365 w 10000"/>
              <a:gd name="connsiteY9-384" fmla="*/ 5361 h 10000"/>
              <a:gd name="connsiteX10-385" fmla="*/ 8159 w 10000"/>
              <a:gd name="connsiteY10-386" fmla="*/ 6329 h 10000"/>
              <a:gd name="connsiteX11-387" fmla="*/ 5109 w 10000"/>
              <a:gd name="connsiteY11-388" fmla="*/ 2681 h 10000"/>
              <a:gd name="connsiteX12-389" fmla="*/ 4490 w 10000"/>
              <a:gd name="connsiteY12-390" fmla="*/ 2587 h 10000"/>
              <a:gd name="connsiteX13-391" fmla="*/ 4474 w 10000"/>
              <a:gd name="connsiteY13-392" fmla="*/ 2657 h 10000"/>
              <a:gd name="connsiteX14-393" fmla="*/ 4224 w 10000"/>
              <a:gd name="connsiteY14-394" fmla="*/ 3777 h 10000"/>
              <a:gd name="connsiteX15-395" fmla="*/ 3036 w 10000"/>
              <a:gd name="connsiteY15-396" fmla="*/ 9091 h 10000"/>
              <a:gd name="connsiteX16-397" fmla="*/ 2844 w 10000"/>
              <a:gd name="connsiteY16-398" fmla="*/ 9976 h 10000"/>
              <a:gd name="connsiteX17-399" fmla="*/ 2839 w 10000"/>
              <a:gd name="connsiteY17-400" fmla="*/ 10000 h 10000"/>
              <a:gd name="connsiteX18-401" fmla="*/ 2240 w 10000"/>
              <a:gd name="connsiteY18-402" fmla="*/ 10000 h 10000"/>
              <a:gd name="connsiteX19-403" fmla="*/ 2234 w 10000"/>
              <a:gd name="connsiteY19-404" fmla="*/ 9954 h 10000"/>
              <a:gd name="connsiteX20-405" fmla="*/ 1865 w 10000"/>
              <a:gd name="connsiteY20-406" fmla="*/ 8298 h 10000"/>
              <a:gd name="connsiteX21-407" fmla="*/ 0 w 10000"/>
              <a:gd name="connsiteY21-408" fmla="*/ 0 h 10000"/>
              <a:gd name="connsiteX0-409" fmla="*/ 10000 w 10000"/>
              <a:gd name="connsiteY0-410" fmla="*/ 4428 h 10000"/>
              <a:gd name="connsiteX1-411" fmla="*/ 9844 w 10000"/>
              <a:gd name="connsiteY1-412" fmla="*/ 3753 h 10000"/>
              <a:gd name="connsiteX2-413" fmla="*/ 9745 w 10000"/>
              <a:gd name="connsiteY2-414" fmla="*/ 3287 h 10000"/>
              <a:gd name="connsiteX3-415" fmla="*/ 9615 w 10000"/>
              <a:gd name="connsiteY3-416" fmla="*/ 2681 h 10000"/>
              <a:gd name="connsiteX4-417" fmla="*/ 9589 w 10000"/>
              <a:gd name="connsiteY4-418" fmla="*/ 2587 h 10000"/>
              <a:gd name="connsiteX5-419" fmla="*/ 8990 w 10000"/>
              <a:gd name="connsiteY5-420" fmla="*/ 2587 h 10000"/>
              <a:gd name="connsiteX6-421" fmla="*/ 8974 w 10000"/>
              <a:gd name="connsiteY6-422" fmla="*/ 2657 h 10000"/>
              <a:gd name="connsiteX7-423" fmla="*/ 8729 w 10000"/>
              <a:gd name="connsiteY7-424" fmla="*/ 3777 h 10000"/>
              <a:gd name="connsiteX8-425" fmla="*/ 8411 w 10000"/>
              <a:gd name="connsiteY8-426" fmla="*/ 5175 h 10000"/>
              <a:gd name="connsiteX9-427" fmla="*/ 8365 w 10000"/>
              <a:gd name="connsiteY9-428" fmla="*/ 5361 h 10000"/>
              <a:gd name="connsiteX10-429" fmla="*/ 8159 w 10000"/>
              <a:gd name="connsiteY10-430" fmla="*/ 6329 h 10000"/>
              <a:gd name="connsiteX11-431" fmla="*/ 4490 w 10000"/>
              <a:gd name="connsiteY11-432" fmla="*/ 2587 h 10000"/>
              <a:gd name="connsiteX12-433" fmla="*/ 4474 w 10000"/>
              <a:gd name="connsiteY12-434" fmla="*/ 2657 h 10000"/>
              <a:gd name="connsiteX13-435" fmla="*/ 4224 w 10000"/>
              <a:gd name="connsiteY13-436" fmla="*/ 3777 h 10000"/>
              <a:gd name="connsiteX14-437" fmla="*/ 3036 w 10000"/>
              <a:gd name="connsiteY14-438" fmla="*/ 9091 h 10000"/>
              <a:gd name="connsiteX15-439" fmla="*/ 2844 w 10000"/>
              <a:gd name="connsiteY15-440" fmla="*/ 9976 h 10000"/>
              <a:gd name="connsiteX16-441" fmla="*/ 2839 w 10000"/>
              <a:gd name="connsiteY16-442" fmla="*/ 10000 h 10000"/>
              <a:gd name="connsiteX17-443" fmla="*/ 2240 w 10000"/>
              <a:gd name="connsiteY17-444" fmla="*/ 10000 h 10000"/>
              <a:gd name="connsiteX18-445" fmla="*/ 2234 w 10000"/>
              <a:gd name="connsiteY18-446" fmla="*/ 9954 h 10000"/>
              <a:gd name="connsiteX19-447" fmla="*/ 1865 w 10000"/>
              <a:gd name="connsiteY19-448" fmla="*/ 8298 h 10000"/>
              <a:gd name="connsiteX20-449" fmla="*/ 0 w 10000"/>
              <a:gd name="connsiteY20-450" fmla="*/ 0 h 10000"/>
              <a:gd name="connsiteX0-451" fmla="*/ 10000 w 10000"/>
              <a:gd name="connsiteY0-452" fmla="*/ 4428 h 10000"/>
              <a:gd name="connsiteX1-453" fmla="*/ 9844 w 10000"/>
              <a:gd name="connsiteY1-454" fmla="*/ 3753 h 10000"/>
              <a:gd name="connsiteX2-455" fmla="*/ 9745 w 10000"/>
              <a:gd name="connsiteY2-456" fmla="*/ 3287 h 10000"/>
              <a:gd name="connsiteX3-457" fmla="*/ 9615 w 10000"/>
              <a:gd name="connsiteY3-458" fmla="*/ 2681 h 10000"/>
              <a:gd name="connsiteX4-459" fmla="*/ 9589 w 10000"/>
              <a:gd name="connsiteY4-460" fmla="*/ 2587 h 10000"/>
              <a:gd name="connsiteX5-461" fmla="*/ 8990 w 10000"/>
              <a:gd name="connsiteY5-462" fmla="*/ 2587 h 10000"/>
              <a:gd name="connsiteX6-463" fmla="*/ 8974 w 10000"/>
              <a:gd name="connsiteY6-464" fmla="*/ 2657 h 10000"/>
              <a:gd name="connsiteX7-465" fmla="*/ 8729 w 10000"/>
              <a:gd name="connsiteY7-466" fmla="*/ 3777 h 10000"/>
              <a:gd name="connsiteX8-467" fmla="*/ 8411 w 10000"/>
              <a:gd name="connsiteY8-468" fmla="*/ 5175 h 10000"/>
              <a:gd name="connsiteX9-469" fmla="*/ 8365 w 10000"/>
              <a:gd name="connsiteY9-470" fmla="*/ 5361 h 10000"/>
              <a:gd name="connsiteX10-471" fmla="*/ 8159 w 10000"/>
              <a:gd name="connsiteY10-472" fmla="*/ 6329 h 10000"/>
              <a:gd name="connsiteX11-473" fmla="*/ 4490 w 10000"/>
              <a:gd name="connsiteY11-474" fmla="*/ 2587 h 10000"/>
              <a:gd name="connsiteX12-475" fmla="*/ 4224 w 10000"/>
              <a:gd name="connsiteY12-476" fmla="*/ 3777 h 10000"/>
              <a:gd name="connsiteX13-477" fmla="*/ 3036 w 10000"/>
              <a:gd name="connsiteY13-478" fmla="*/ 9091 h 10000"/>
              <a:gd name="connsiteX14-479" fmla="*/ 2844 w 10000"/>
              <a:gd name="connsiteY14-480" fmla="*/ 9976 h 10000"/>
              <a:gd name="connsiteX15-481" fmla="*/ 2839 w 10000"/>
              <a:gd name="connsiteY15-482" fmla="*/ 10000 h 10000"/>
              <a:gd name="connsiteX16-483" fmla="*/ 2240 w 10000"/>
              <a:gd name="connsiteY16-484" fmla="*/ 10000 h 10000"/>
              <a:gd name="connsiteX17-485" fmla="*/ 2234 w 10000"/>
              <a:gd name="connsiteY17-486" fmla="*/ 9954 h 10000"/>
              <a:gd name="connsiteX18-487" fmla="*/ 1865 w 10000"/>
              <a:gd name="connsiteY18-488" fmla="*/ 8298 h 10000"/>
              <a:gd name="connsiteX19-489" fmla="*/ 0 w 10000"/>
              <a:gd name="connsiteY19-490" fmla="*/ 0 h 10000"/>
              <a:gd name="connsiteX0-491" fmla="*/ 10000 w 10000"/>
              <a:gd name="connsiteY0-492" fmla="*/ 4428 h 10000"/>
              <a:gd name="connsiteX1-493" fmla="*/ 9844 w 10000"/>
              <a:gd name="connsiteY1-494" fmla="*/ 3753 h 10000"/>
              <a:gd name="connsiteX2-495" fmla="*/ 9745 w 10000"/>
              <a:gd name="connsiteY2-496" fmla="*/ 3287 h 10000"/>
              <a:gd name="connsiteX3-497" fmla="*/ 9615 w 10000"/>
              <a:gd name="connsiteY3-498" fmla="*/ 2681 h 10000"/>
              <a:gd name="connsiteX4-499" fmla="*/ 9589 w 10000"/>
              <a:gd name="connsiteY4-500" fmla="*/ 2587 h 10000"/>
              <a:gd name="connsiteX5-501" fmla="*/ 8990 w 10000"/>
              <a:gd name="connsiteY5-502" fmla="*/ 2587 h 10000"/>
              <a:gd name="connsiteX6-503" fmla="*/ 8974 w 10000"/>
              <a:gd name="connsiteY6-504" fmla="*/ 2657 h 10000"/>
              <a:gd name="connsiteX7-505" fmla="*/ 8729 w 10000"/>
              <a:gd name="connsiteY7-506" fmla="*/ 3777 h 10000"/>
              <a:gd name="connsiteX8-507" fmla="*/ 8411 w 10000"/>
              <a:gd name="connsiteY8-508" fmla="*/ 5175 h 10000"/>
              <a:gd name="connsiteX9-509" fmla="*/ 8365 w 10000"/>
              <a:gd name="connsiteY9-510" fmla="*/ 5361 h 10000"/>
              <a:gd name="connsiteX10-511" fmla="*/ 8159 w 10000"/>
              <a:gd name="connsiteY10-512" fmla="*/ 6329 h 10000"/>
              <a:gd name="connsiteX11-513" fmla="*/ 4224 w 10000"/>
              <a:gd name="connsiteY11-514" fmla="*/ 3777 h 10000"/>
              <a:gd name="connsiteX12-515" fmla="*/ 3036 w 10000"/>
              <a:gd name="connsiteY12-516" fmla="*/ 9091 h 10000"/>
              <a:gd name="connsiteX13-517" fmla="*/ 2844 w 10000"/>
              <a:gd name="connsiteY13-518" fmla="*/ 9976 h 10000"/>
              <a:gd name="connsiteX14-519" fmla="*/ 2839 w 10000"/>
              <a:gd name="connsiteY14-520" fmla="*/ 10000 h 10000"/>
              <a:gd name="connsiteX15-521" fmla="*/ 2240 w 10000"/>
              <a:gd name="connsiteY15-522" fmla="*/ 10000 h 10000"/>
              <a:gd name="connsiteX16-523" fmla="*/ 2234 w 10000"/>
              <a:gd name="connsiteY16-524" fmla="*/ 9954 h 10000"/>
              <a:gd name="connsiteX17-525" fmla="*/ 1865 w 10000"/>
              <a:gd name="connsiteY17-526" fmla="*/ 8298 h 10000"/>
              <a:gd name="connsiteX18-527" fmla="*/ 0 w 10000"/>
              <a:gd name="connsiteY18-528" fmla="*/ 0 h 10000"/>
              <a:gd name="connsiteX0-529" fmla="*/ 10000 w 10000"/>
              <a:gd name="connsiteY0-530" fmla="*/ 4428 h 10000"/>
              <a:gd name="connsiteX1-531" fmla="*/ 9844 w 10000"/>
              <a:gd name="connsiteY1-532" fmla="*/ 3753 h 10000"/>
              <a:gd name="connsiteX2-533" fmla="*/ 9745 w 10000"/>
              <a:gd name="connsiteY2-534" fmla="*/ 3287 h 10000"/>
              <a:gd name="connsiteX3-535" fmla="*/ 9615 w 10000"/>
              <a:gd name="connsiteY3-536" fmla="*/ 2681 h 10000"/>
              <a:gd name="connsiteX4-537" fmla="*/ 9589 w 10000"/>
              <a:gd name="connsiteY4-538" fmla="*/ 2587 h 10000"/>
              <a:gd name="connsiteX5-539" fmla="*/ 8990 w 10000"/>
              <a:gd name="connsiteY5-540" fmla="*/ 2587 h 10000"/>
              <a:gd name="connsiteX6-541" fmla="*/ 8974 w 10000"/>
              <a:gd name="connsiteY6-542" fmla="*/ 2657 h 10000"/>
              <a:gd name="connsiteX7-543" fmla="*/ 8729 w 10000"/>
              <a:gd name="connsiteY7-544" fmla="*/ 3777 h 10000"/>
              <a:gd name="connsiteX8-545" fmla="*/ 8411 w 10000"/>
              <a:gd name="connsiteY8-546" fmla="*/ 5175 h 10000"/>
              <a:gd name="connsiteX9-547" fmla="*/ 8365 w 10000"/>
              <a:gd name="connsiteY9-548" fmla="*/ 5361 h 10000"/>
              <a:gd name="connsiteX10-549" fmla="*/ 8159 w 10000"/>
              <a:gd name="connsiteY10-550" fmla="*/ 6329 h 10000"/>
              <a:gd name="connsiteX11-551" fmla="*/ 3036 w 10000"/>
              <a:gd name="connsiteY11-552" fmla="*/ 9091 h 10000"/>
              <a:gd name="connsiteX12-553" fmla="*/ 2844 w 10000"/>
              <a:gd name="connsiteY12-554" fmla="*/ 9976 h 10000"/>
              <a:gd name="connsiteX13-555" fmla="*/ 2839 w 10000"/>
              <a:gd name="connsiteY13-556" fmla="*/ 10000 h 10000"/>
              <a:gd name="connsiteX14-557" fmla="*/ 2240 w 10000"/>
              <a:gd name="connsiteY14-558" fmla="*/ 10000 h 10000"/>
              <a:gd name="connsiteX15-559" fmla="*/ 2234 w 10000"/>
              <a:gd name="connsiteY15-560" fmla="*/ 9954 h 10000"/>
              <a:gd name="connsiteX16-561" fmla="*/ 1865 w 10000"/>
              <a:gd name="connsiteY16-562" fmla="*/ 8298 h 10000"/>
              <a:gd name="connsiteX17-563" fmla="*/ 0 w 10000"/>
              <a:gd name="connsiteY17-564" fmla="*/ 0 h 10000"/>
              <a:gd name="connsiteX0-565" fmla="*/ 10000 w 10000"/>
              <a:gd name="connsiteY0-566" fmla="*/ 4428 h 10000"/>
              <a:gd name="connsiteX1-567" fmla="*/ 9844 w 10000"/>
              <a:gd name="connsiteY1-568" fmla="*/ 3753 h 10000"/>
              <a:gd name="connsiteX2-569" fmla="*/ 9745 w 10000"/>
              <a:gd name="connsiteY2-570" fmla="*/ 3287 h 10000"/>
              <a:gd name="connsiteX3-571" fmla="*/ 9615 w 10000"/>
              <a:gd name="connsiteY3-572" fmla="*/ 2681 h 10000"/>
              <a:gd name="connsiteX4-573" fmla="*/ 9589 w 10000"/>
              <a:gd name="connsiteY4-574" fmla="*/ 2587 h 10000"/>
              <a:gd name="connsiteX5-575" fmla="*/ 8990 w 10000"/>
              <a:gd name="connsiteY5-576" fmla="*/ 2587 h 10000"/>
              <a:gd name="connsiteX6-577" fmla="*/ 8974 w 10000"/>
              <a:gd name="connsiteY6-578" fmla="*/ 2657 h 10000"/>
              <a:gd name="connsiteX7-579" fmla="*/ 8729 w 10000"/>
              <a:gd name="connsiteY7-580" fmla="*/ 3777 h 10000"/>
              <a:gd name="connsiteX8-581" fmla="*/ 8411 w 10000"/>
              <a:gd name="connsiteY8-582" fmla="*/ 5175 h 10000"/>
              <a:gd name="connsiteX9-583" fmla="*/ 8365 w 10000"/>
              <a:gd name="connsiteY9-584" fmla="*/ 5361 h 10000"/>
              <a:gd name="connsiteX10-585" fmla="*/ 8159 w 10000"/>
              <a:gd name="connsiteY10-586" fmla="*/ 6329 h 10000"/>
              <a:gd name="connsiteX11-587" fmla="*/ 2844 w 10000"/>
              <a:gd name="connsiteY11-588" fmla="*/ 9976 h 10000"/>
              <a:gd name="connsiteX12-589" fmla="*/ 2839 w 10000"/>
              <a:gd name="connsiteY12-590" fmla="*/ 10000 h 10000"/>
              <a:gd name="connsiteX13-591" fmla="*/ 2240 w 10000"/>
              <a:gd name="connsiteY13-592" fmla="*/ 10000 h 10000"/>
              <a:gd name="connsiteX14-593" fmla="*/ 2234 w 10000"/>
              <a:gd name="connsiteY14-594" fmla="*/ 9954 h 10000"/>
              <a:gd name="connsiteX15-595" fmla="*/ 1865 w 10000"/>
              <a:gd name="connsiteY15-596" fmla="*/ 8298 h 10000"/>
              <a:gd name="connsiteX16-597" fmla="*/ 0 w 10000"/>
              <a:gd name="connsiteY16-598" fmla="*/ 0 h 10000"/>
              <a:gd name="connsiteX0-599" fmla="*/ 10000 w 10000"/>
              <a:gd name="connsiteY0-600" fmla="*/ 4428 h 10000"/>
              <a:gd name="connsiteX1-601" fmla="*/ 9844 w 10000"/>
              <a:gd name="connsiteY1-602" fmla="*/ 3753 h 10000"/>
              <a:gd name="connsiteX2-603" fmla="*/ 9745 w 10000"/>
              <a:gd name="connsiteY2-604" fmla="*/ 3287 h 10000"/>
              <a:gd name="connsiteX3-605" fmla="*/ 9615 w 10000"/>
              <a:gd name="connsiteY3-606" fmla="*/ 2681 h 10000"/>
              <a:gd name="connsiteX4-607" fmla="*/ 9589 w 10000"/>
              <a:gd name="connsiteY4-608" fmla="*/ 2587 h 10000"/>
              <a:gd name="connsiteX5-609" fmla="*/ 8990 w 10000"/>
              <a:gd name="connsiteY5-610" fmla="*/ 2587 h 10000"/>
              <a:gd name="connsiteX6-611" fmla="*/ 8974 w 10000"/>
              <a:gd name="connsiteY6-612" fmla="*/ 2657 h 10000"/>
              <a:gd name="connsiteX7-613" fmla="*/ 8729 w 10000"/>
              <a:gd name="connsiteY7-614" fmla="*/ 3777 h 10000"/>
              <a:gd name="connsiteX8-615" fmla="*/ 8411 w 10000"/>
              <a:gd name="connsiteY8-616" fmla="*/ 5175 h 10000"/>
              <a:gd name="connsiteX9-617" fmla="*/ 8365 w 10000"/>
              <a:gd name="connsiteY9-618" fmla="*/ 5361 h 10000"/>
              <a:gd name="connsiteX10-619" fmla="*/ 8159 w 10000"/>
              <a:gd name="connsiteY10-620" fmla="*/ 6329 h 10000"/>
              <a:gd name="connsiteX11-621" fmla="*/ 2844 w 10000"/>
              <a:gd name="connsiteY11-622" fmla="*/ 9976 h 10000"/>
              <a:gd name="connsiteX12-623" fmla="*/ 2839 w 10000"/>
              <a:gd name="connsiteY12-624" fmla="*/ 10000 h 10000"/>
              <a:gd name="connsiteX13-625" fmla="*/ 2240 w 10000"/>
              <a:gd name="connsiteY13-626" fmla="*/ 10000 h 10000"/>
              <a:gd name="connsiteX14-627" fmla="*/ 1865 w 10000"/>
              <a:gd name="connsiteY14-628" fmla="*/ 8298 h 10000"/>
              <a:gd name="connsiteX15-629" fmla="*/ 0 w 10000"/>
              <a:gd name="connsiteY15-630" fmla="*/ 0 h 10000"/>
              <a:gd name="connsiteX0-631" fmla="*/ 10000 w 10000"/>
              <a:gd name="connsiteY0-632" fmla="*/ 4428 h 10120"/>
              <a:gd name="connsiteX1-633" fmla="*/ 9844 w 10000"/>
              <a:gd name="connsiteY1-634" fmla="*/ 3753 h 10120"/>
              <a:gd name="connsiteX2-635" fmla="*/ 9745 w 10000"/>
              <a:gd name="connsiteY2-636" fmla="*/ 3287 h 10120"/>
              <a:gd name="connsiteX3-637" fmla="*/ 9615 w 10000"/>
              <a:gd name="connsiteY3-638" fmla="*/ 2681 h 10120"/>
              <a:gd name="connsiteX4-639" fmla="*/ 9589 w 10000"/>
              <a:gd name="connsiteY4-640" fmla="*/ 2587 h 10120"/>
              <a:gd name="connsiteX5-641" fmla="*/ 8990 w 10000"/>
              <a:gd name="connsiteY5-642" fmla="*/ 2587 h 10120"/>
              <a:gd name="connsiteX6-643" fmla="*/ 8974 w 10000"/>
              <a:gd name="connsiteY6-644" fmla="*/ 2657 h 10120"/>
              <a:gd name="connsiteX7-645" fmla="*/ 8729 w 10000"/>
              <a:gd name="connsiteY7-646" fmla="*/ 3777 h 10120"/>
              <a:gd name="connsiteX8-647" fmla="*/ 8411 w 10000"/>
              <a:gd name="connsiteY8-648" fmla="*/ 5175 h 10120"/>
              <a:gd name="connsiteX9-649" fmla="*/ 8365 w 10000"/>
              <a:gd name="connsiteY9-650" fmla="*/ 5361 h 10120"/>
              <a:gd name="connsiteX10-651" fmla="*/ 8159 w 10000"/>
              <a:gd name="connsiteY10-652" fmla="*/ 6329 h 10120"/>
              <a:gd name="connsiteX11-653" fmla="*/ 2844 w 10000"/>
              <a:gd name="connsiteY11-654" fmla="*/ 9976 h 10120"/>
              <a:gd name="connsiteX12-655" fmla="*/ 2839 w 10000"/>
              <a:gd name="connsiteY12-656" fmla="*/ 10000 h 10120"/>
              <a:gd name="connsiteX13-657" fmla="*/ 1865 w 10000"/>
              <a:gd name="connsiteY13-658" fmla="*/ 8298 h 10120"/>
              <a:gd name="connsiteX14-659" fmla="*/ 0 w 10000"/>
              <a:gd name="connsiteY14-660" fmla="*/ 0 h 10120"/>
              <a:gd name="connsiteX0-661" fmla="*/ 10000 w 10000"/>
              <a:gd name="connsiteY0-662" fmla="*/ 4428 h 10734"/>
              <a:gd name="connsiteX1-663" fmla="*/ 9844 w 10000"/>
              <a:gd name="connsiteY1-664" fmla="*/ 3753 h 10734"/>
              <a:gd name="connsiteX2-665" fmla="*/ 9745 w 10000"/>
              <a:gd name="connsiteY2-666" fmla="*/ 3287 h 10734"/>
              <a:gd name="connsiteX3-667" fmla="*/ 9615 w 10000"/>
              <a:gd name="connsiteY3-668" fmla="*/ 2681 h 10734"/>
              <a:gd name="connsiteX4-669" fmla="*/ 9589 w 10000"/>
              <a:gd name="connsiteY4-670" fmla="*/ 2587 h 10734"/>
              <a:gd name="connsiteX5-671" fmla="*/ 8990 w 10000"/>
              <a:gd name="connsiteY5-672" fmla="*/ 2587 h 10734"/>
              <a:gd name="connsiteX6-673" fmla="*/ 8974 w 10000"/>
              <a:gd name="connsiteY6-674" fmla="*/ 2657 h 10734"/>
              <a:gd name="connsiteX7-675" fmla="*/ 8729 w 10000"/>
              <a:gd name="connsiteY7-676" fmla="*/ 3777 h 10734"/>
              <a:gd name="connsiteX8-677" fmla="*/ 8411 w 10000"/>
              <a:gd name="connsiteY8-678" fmla="*/ 5175 h 10734"/>
              <a:gd name="connsiteX9-679" fmla="*/ 8365 w 10000"/>
              <a:gd name="connsiteY9-680" fmla="*/ 5361 h 10734"/>
              <a:gd name="connsiteX10-681" fmla="*/ 8159 w 10000"/>
              <a:gd name="connsiteY10-682" fmla="*/ 6329 h 10734"/>
              <a:gd name="connsiteX11-683" fmla="*/ 2844 w 10000"/>
              <a:gd name="connsiteY11-684" fmla="*/ 9976 h 10734"/>
              <a:gd name="connsiteX12-685" fmla="*/ 2839 w 10000"/>
              <a:gd name="connsiteY12-686" fmla="*/ 10000 h 10734"/>
              <a:gd name="connsiteX13-687" fmla="*/ 0 w 10000"/>
              <a:gd name="connsiteY13-688" fmla="*/ 0 h 10734"/>
              <a:gd name="connsiteX0-689" fmla="*/ 7161 w 7161"/>
              <a:gd name="connsiteY0-690" fmla="*/ 1841 h 8147"/>
              <a:gd name="connsiteX1-691" fmla="*/ 7005 w 7161"/>
              <a:gd name="connsiteY1-692" fmla="*/ 1166 h 8147"/>
              <a:gd name="connsiteX2-693" fmla="*/ 6906 w 7161"/>
              <a:gd name="connsiteY2-694" fmla="*/ 700 h 8147"/>
              <a:gd name="connsiteX3-695" fmla="*/ 6776 w 7161"/>
              <a:gd name="connsiteY3-696" fmla="*/ 94 h 8147"/>
              <a:gd name="connsiteX4-697" fmla="*/ 6750 w 7161"/>
              <a:gd name="connsiteY4-698" fmla="*/ 0 h 8147"/>
              <a:gd name="connsiteX5-699" fmla="*/ 6151 w 7161"/>
              <a:gd name="connsiteY5-700" fmla="*/ 0 h 8147"/>
              <a:gd name="connsiteX6-701" fmla="*/ 6135 w 7161"/>
              <a:gd name="connsiteY6-702" fmla="*/ 70 h 8147"/>
              <a:gd name="connsiteX7-703" fmla="*/ 5890 w 7161"/>
              <a:gd name="connsiteY7-704" fmla="*/ 1190 h 8147"/>
              <a:gd name="connsiteX8-705" fmla="*/ 5572 w 7161"/>
              <a:gd name="connsiteY8-706" fmla="*/ 2588 h 8147"/>
              <a:gd name="connsiteX9-707" fmla="*/ 5526 w 7161"/>
              <a:gd name="connsiteY9-708" fmla="*/ 2774 h 8147"/>
              <a:gd name="connsiteX10-709" fmla="*/ 5320 w 7161"/>
              <a:gd name="connsiteY10-710" fmla="*/ 3742 h 8147"/>
              <a:gd name="connsiteX11-711" fmla="*/ 5 w 7161"/>
              <a:gd name="connsiteY11-712" fmla="*/ 7389 h 8147"/>
              <a:gd name="connsiteX12-713" fmla="*/ 0 w 7161"/>
              <a:gd name="connsiteY12-714" fmla="*/ 7413 h 8147"/>
              <a:gd name="connsiteX0-715" fmla="*/ 9993 w 9993"/>
              <a:gd name="connsiteY0-716" fmla="*/ 2260 h 9070"/>
              <a:gd name="connsiteX1-717" fmla="*/ 9775 w 9993"/>
              <a:gd name="connsiteY1-718" fmla="*/ 1431 h 9070"/>
              <a:gd name="connsiteX2-719" fmla="*/ 9637 w 9993"/>
              <a:gd name="connsiteY2-720" fmla="*/ 859 h 9070"/>
              <a:gd name="connsiteX3-721" fmla="*/ 9455 w 9993"/>
              <a:gd name="connsiteY3-722" fmla="*/ 115 h 9070"/>
              <a:gd name="connsiteX4-723" fmla="*/ 9419 w 9993"/>
              <a:gd name="connsiteY4-724" fmla="*/ 0 h 9070"/>
              <a:gd name="connsiteX5-725" fmla="*/ 8583 w 9993"/>
              <a:gd name="connsiteY5-726" fmla="*/ 0 h 9070"/>
              <a:gd name="connsiteX6-727" fmla="*/ 8560 w 9993"/>
              <a:gd name="connsiteY6-728" fmla="*/ 86 h 9070"/>
              <a:gd name="connsiteX7-729" fmla="*/ 8218 w 9993"/>
              <a:gd name="connsiteY7-730" fmla="*/ 1461 h 9070"/>
              <a:gd name="connsiteX8-731" fmla="*/ 7774 w 9993"/>
              <a:gd name="connsiteY8-732" fmla="*/ 3177 h 9070"/>
              <a:gd name="connsiteX9-733" fmla="*/ 7710 w 9993"/>
              <a:gd name="connsiteY9-734" fmla="*/ 3405 h 9070"/>
              <a:gd name="connsiteX10-735" fmla="*/ 7422 w 9993"/>
              <a:gd name="connsiteY10-736" fmla="*/ 4593 h 9070"/>
              <a:gd name="connsiteX11-737" fmla="*/ 0 w 9993"/>
              <a:gd name="connsiteY11-738" fmla="*/ 9070 h 9070"/>
              <a:gd name="connsiteX0-739" fmla="*/ 2573 w 2573"/>
              <a:gd name="connsiteY0-740" fmla="*/ 2492 h 5064"/>
              <a:gd name="connsiteX1-741" fmla="*/ 2355 w 2573"/>
              <a:gd name="connsiteY1-742" fmla="*/ 1578 h 5064"/>
              <a:gd name="connsiteX2-743" fmla="*/ 2217 w 2573"/>
              <a:gd name="connsiteY2-744" fmla="*/ 947 h 5064"/>
              <a:gd name="connsiteX3-745" fmla="*/ 2035 w 2573"/>
              <a:gd name="connsiteY3-746" fmla="*/ 127 h 5064"/>
              <a:gd name="connsiteX4-747" fmla="*/ 1999 w 2573"/>
              <a:gd name="connsiteY4-748" fmla="*/ 0 h 5064"/>
              <a:gd name="connsiteX5-749" fmla="*/ 1162 w 2573"/>
              <a:gd name="connsiteY5-750" fmla="*/ 0 h 5064"/>
              <a:gd name="connsiteX6-751" fmla="*/ 1139 w 2573"/>
              <a:gd name="connsiteY6-752" fmla="*/ 95 h 5064"/>
              <a:gd name="connsiteX7-753" fmla="*/ 797 w 2573"/>
              <a:gd name="connsiteY7-754" fmla="*/ 1611 h 5064"/>
              <a:gd name="connsiteX8-755" fmla="*/ 352 w 2573"/>
              <a:gd name="connsiteY8-756" fmla="*/ 3503 h 5064"/>
              <a:gd name="connsiteX9-757" fmla="*/ 288 w 2573"/>
              <a:gd name="connsiteY9-758" fmla="*/ 3754 h 5064"/>
              <a:gd name="connsiteX10-759" fmla="*/ 0 w 2573"/>
              <a:gd name="connsiteY10-760" fmla="*/ 5064 h 5064"/>
              <a:gd name="connsiteX0-761" fmla="*/ 9153 w 9153"/>
              <a:gd name="connsiteY0-762" fmla="*/ 3116 h 10000"/>
              <a:gd name="connsiteX1-763" fmla="*/ 8616 w 9153"/>
              <a:gd name="connsiteY1-764" fmla="*/ 1870 h 10000"/>
              <a:gd name="connsiteX2-765" fmla="*/ 7909 w 9153"/>
              <a:gd name="connsiteY2-766" fmla="*/ 251 h 10000"/>
              <a:gd name="connsiteX3-767" fmla="*/ 7769 w 9153"/>
              <a:gd name="connsiteY3-768" fmla="*/ 0 h 10000"/>
              <a:gd name="connsiteX4-769" fmla="*/ 4516 w 9153"/>
              <a:gd name="connsiteY4-770" fmla="*/ 0 h 10000"/>
              <a:gd name="connsiteX5-771" fmla="*/ 4427 w 9153"/>
              <a:gd name="connsiteY5-772" fmla="*/ 188 h 10000"/>
              <a:gd name="connsiteX6-773" fmla="*/ 3098 w 9153"/>
              <a:gd name="connsiteY6-774" fmla="*/ 3181 h 10000"/>
              <a:gd name="connsiteX7-775" fmla="*/ 1368 w 9153"/>
              <a:gd name="connsiteY7-776" fmla="*/ 6917 h 10000"/>
              <a:gd name="connsiteX8-777" fmla="*/ 1119 w 9153"/>
              <a:gd name="connsiteY8-778" fmla="*/ 7413 h 10000"/>
              <a:gd name="connsiteX9-779" fmla="*/ 0 w 9153"/>
              <a:gd name="connsiteY9-780" fmla="*/ 10000 h 10000"/>
              <a:gd name="connsiteX0-781" fmla="*/ 10640 w 10640"/>
              <a:gd name="connsiteY0-782" fmla="*/ 3116 h 11398"/>
              <a:gd name="connsiteX1-783" fmla="*/ 10053 w 10640"/>
              <a:gd name="connsiteY1-784" fmla="*/ 1870 h 11398"/>
              <a:gd name="connsiteX2-785" fmla="*/ 9281 w 10640"/>
              <a:gd name="connsiteY2-786" fmla="*/ 251 h 11398"/>
              <a:gd name="connsiteX3-787" fmla="*/ 9128 w 10640"/>
              <a:gd name="connsiteY3-788" fmla="*/ 0 h 11398"/>
              <a:gd name="connsiteX4-789" fmla="*/ 5574 w 10640"/>
              <a:gd name="connsiteY4-790" fmla="*/ 0 h 11398"/>
              <a:gd name="connsiteX5-791" fmla="*/ 5477 w 10640"/>
              <a:gd name="connsiteY5-792" fmla="*/ 188 h 11398"/>
              <a:gd name="connsiteX6-793" fmla="*/ 4025 w 10640"/>
              <a:gd name="connsiteY6-794" fmla="*/ 3181 h 11398"/>
              <a:gd name="connsiteX7-795" fmla="*/ 2135 w 10640"/>
              <a:gd name="connsiteY7-796" fmla="*/ 6917 h 11398"/>
              <a:gd name="connsiteX8-797" fmla="*/ 1863 w 10640"/>
              <a:gd name="connsiteY8-798" fmla="*/ 7413 h 11398"/>
              <a:gd name="connsiteX9-799" fmla="*/ 0 w 10640"/>
              <a:gd name="connsiteY9-800" fmla="*/ 11398 h 113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0640" h="11398">
                <a:moveTo>
                  <a:pt x="10640" y="3116"/>
                </a:moveTo>
                <a:lnTo>
                  <a:pt x="10053" y="1870"/>
                </a:lnTo>
                <a:cubicBezTo>
                  <a:pt x="9799" y="1331"/>
                  <a:pt x="9535" y="790"/>
                  <a:pt x="9281" y="251"/>
                </a:cubicBezTo>
                <a:cubicBezTo>
                  <a:pt x="9230" y="168"/>
                  <a:pt x="9184" y="83"/>
                  <a:pt x="9128" y="0"/>
                </a:cubicBezTo>
                <a:cubicBezTo>
                  <a:pt x="8135" y="-1994"/>
                  <a:pt x="6555" y="-1994"/>
                  <a:pt x="5574" y="0"/>
                </a:cubicBezTo>
                <a:cubicBezTo>
                  <a:pt x="5544" y="61"/>
                  <a:pt x="5506" y="126"/>
                  <a:pt x="5477" y="188"/>
                </a:cubicBezTo>
                <a:lnTo>
                  <a:pt x="4025" y="3181"/>
                </a:lnTo>
                <a:lnTo>
                  <a:pt x="2135" y="6917"/>
                </a:lnTo>
                <a:cubicBezTo>
                  <a:pt x="2045" y="7083"/>
                  <a:pt x="1952" y="7247"/>
                  <a:pt x="1863" y="7413"/>
                </a:cubicBezTo>
                <a:cubicBezTo>
                  <a:pt x="1451" y="8276"/>
                  <a:pt x="408" y="10535"/>
                  <a:pt x="0" y="11398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76" name="Group5-connector"/>
          <p:cNvSpPr/>
          <p:nvPr userDrawn="1"/>
        </p:nvSpPr>
        <p:spPr bwMode="auto">
          <a:xfrm rot="10800000">
            <a:off x="5794375" y="2251075"/>
            <a:ext cx="2071688" cy="854075"/>
          </a:xfrm>
          <a:custGeom>
            <a:avLst/>
            <a:gdLst>
              <a:gd name="T0" fmla="*/ 1920 w 1920"/>
              <a:gd name="T1" fmla="*/ 190 h 460"/>
              <a:gd name="T2" fmla="*/ 1890 w 1920"/>
              <a:gd name="T3" fmla="*/ 161 h 460"/>
              <a:gd name="T4" fmla="*/ 1871 w 1920"/>
              <a:gd name="T5" fmla="*/ 141 h 460"/>
              <a:gd name="T6" fmla="*/ 1846 w 1920"/>
              <a:gd name="T7" fmla="*/ 115 h 460"/>
              <a:gd name="T8" fmla="*/ 1841 w 1920"/>
              <a:gd name="T9" fmla="*/ 111 h 460"/>
              <a:gd name="T10" fmla="*/ 1726 w 1920"/>
              <a:gd name="T11" fmla="*/ 111 h 460"/>
              <a:gd name="T12" fmla="*/ 1723 w 1920"/>
              <a:gd name="T13" fmla="*/ 114 h 460"/>
              <a:gd name="T14" fmla="*/ 1676 w 1920"/>
              <a:gd name="T15" fmla="*/ 162 h 460"/>
              <a:gd name="T16" fmla="*/ 1615 w 1920"/>
              <a:gd name="T17" fmla="*/ 222 h 460"/>
              <a:gd name="T18" fmla="*/ 1606 w 1920"/>
              <a:gd name="T19" fmla="*/ 230 h 460"/>
              <a:gd name="T20" fmla="*/ 1410 w 1920"/>
              <a:gd name="T21" fmla="*/ 426 h 460"/>
              <a:gd name="T22" fmla="*/ 1407 w 1920"/>
              <a:gd name="T23" fmla="*/ 428 h 460"/>
              <a:gd name="T24" fmla="*/ 1293 w 1920"/>
              <a:gd name="T25" fmla="*/ 428 h 460"/>
              <a:gd name="T26" fmla="*/ 1286 w 1920"/>
              <a:gd name="T27" fmla="*/ 422 h 460"/>
              <a:gd name="T28" fmla="*/ 1223 w 1920"/>
              <a:gd name="T29" fmla="*/ 358 h 460"/>
              <a:gd name="T30" fmla="*/ 1026 w 1920"/>
              <a:gd name="T31" fmla="*/ 161 h 460"/>
              <a:gd name="T32" fmla="*/ 1007 w 1920"/>
              <a:gd name="T33" fmla="*/ 141 h 460"/>
              <a:gd name="T34" fmla="*/ 981 w 1920"/>
              <a:gd name="T35" fmla="*/ 115 h 460"/>
              <a:gd name="T36" fmla="*/ 977 w 1920"/>
              <a:gd name="T37" fmla="*/ 111 h 460"/>
              <a:gd name="T38" fmla="*/ 862 w 1920"/>
              <a:gd name="T39" fmla="*/ 111 h 460"/>
              <a:gd name="T40" fmla="*/ 859 w 1920"/>
              <a:gd name="T41" fmla="*/ 114 h 460"/>
              <a:gd name="T42" fmla="*/ 811 w 1920"/>
              <a:gd name="T43" fmla="*/ 162 h 460"/>
              <a:gd name="T44" fmla="*/ 583 w 1920"/>
              <a:gd name="T45" fmla="*/ 390 h 460"/>
              <a:gd name="T46" fmla="*/ 546 w 1920"/>
              <a:gd name="T47" fmla="*/ 428 h 460"/>
              <a:gd name="T48" fmla="*/ 545 w 1920"/>
              <a:gd name="T49" fmla="*/ 429 h 460"/>
              <a:gd name="T50" fmla="*/ 430 w 1920"/>
              <a:gd name="T51" fmla="*/ 429 h 460"/>
              <a:gd name="T52" fmla="*/ 429 w 1920"/>
              <a:gd name="T53" fmla="*/ 427 h 460"/>
              <a:gd name="T54" fmla="*/ 358 w 1920"/>
              <a:gd name="T55" fmla="*/ 356 h 460"/>
              <a:gd name="T56" fmla="*/ 0 w 1920"/>
              <a:gd name="T57" fmla="*/ 0 h 460"/>
              <a:gd name="connsiteX0" fmla="*/ 10000 w 10000"/>
              <a:gd name="connsiteY0" fmla="*/ 4130 h 9326"/>
              <a:gd name="connsiteX1" fmla="*/ 9844 w 10000"/>
              <a:gd name="connsiteY1" fmla="*/ 3500 h 9326"/>
              <a:gd name="connsiteX2" fmla="*/ 9745 w 10000"/>
              <a:gd name="connsiteY2" fmla="*/ 3065 h 9326"/>
              <a:gd name="connsiteX3" fmla="*/ 9615 w 10000"/>
              <a:gd name="connsiteY3" fmla="*/ 2500 h 9326"/>
              <a:gd name="connsiteX4" fmla="*/ 9589 w 10000"/>
              <a:gd name="connsiteY4" fmla="*/ 2413 h 9326"/>
              <a:gd name="connsiteX5" fmla="*/ 8990 w 10000"/>
              <a:gd name="connsiteY5" fmla="*/ 2413 h 9326"/>
              <a:gd name="connsiteX6" fmla="*/ 8974 w 10000"/>
              <a:gd name="connsiteY6" fmla="*/ 2478 h 9326"/>
              <a:gd name="connsiteX7" fmla="*/ 8729 w 10000"/>
              <a:gd name="connsiteY7" fmla="*/ 3522 h 9326"/>
              <a:gd name="connsiteX8" fmla="*/ 8411 w 10000"/>
              <a:gd name="connsiteY8" fmla="*/ 4826 h 9326"/>
              <a:gd name="connsiteX9" fmla="*/ 8365 w 10000"/>
              <a:gd name="connsiteY9" fmla="*/ 5000 h 9326"/>
              <a:gd name="connsiteX10" fmla="*/ 8159 w 10000"/>
              <a:gd name="connsiteY10" fmla="*/ 5902 h 9326"/>
              <a:gd name="connsiteX11" fmla="*/ 7344 w 10000"/>
              <a:gd name="connsiteY11" fmla="*/ 9261 h 9326"/>
              <a:gd name="connsiteX12" fmla="*/ 7328 w 10000"/>
              <a:gd name="connsiteY12" fmla="*/ 9304 h 9326"/>
              <a:gd name="connsiteX13" fmla="*/ 6734 w 10000"/>
              <a:gd name="connsiteY13" fmla="*/ 9304 h 9326"/>
              <a:gd name="connsiteX14" fmla="*/ 6698 w 10000"/>
              <a:gd name="connsiteY14" fmla="*/ 9174 h 9326"/>
              <a:gd name="connsiteX15" fmla="*/ 6370 w 10000"/>
              <a:gd name="connsiteY15" fmla="*/ 7783 h 9326"/>
              <a:gd name="connsiteX16" fmla="*/ 5344 w 10000"/>
              <a:gd name="connsiteY16" fmla="*/ 3500 h 9326"/>
              <a:gd name="connsiteX17" fmla="*/ 5245 w 10000"/>
              <a:gd name="connsiteY17" fmla="*/ 3065 h 9326"/>
              <a:gd name="connsiteX18" fmla="*/ 5109 w 10000"/>
              <a:gd name="connsiteY18" fmla="*/ 2500 h 9326"/>
              <a:gd name="connsiteX19" fmla="*/ 5089 w 10000"/>
              <a:gd name="connsiteY19" fmla="*/ 2413 h 9326"/>
              <a:gd name="connsiteX20" fmla="*/ 4490 w 10000"/>
              <a:gd name="connsiteY20" fmla="*/ 2413 h 9326"/>
              <a:gd name="connsiteX21" fmla="*/ 4474 w 10000"/>
              <a:gd name="connsiteY21" fmla="*/ 2478 h 9326"/>
              <a:gd name="connsiteX22" fmla="*/ 4224 w 10000"/>
              <a:gd name="connsiteY22" fmla="*/ 3522 h 9326"/>
              <a:gd name="connsiteX23" fmla="*/ 3036 w 10000"/>
              <a:gd name="connsiteY23" fmla="*/ 8478 h 9326"/>
              <a:gd name="connsiteX24" fmla="*/ 2844 w 10000"/>
              <a:gd name="connsiteY24" fmla="*/ 9304 h 9326"/>
              <a:gd name="connsiteX25" fmla="*/ 2839 w 10000"/>
              <a:gd name="connsiteY25" fmla="*/ 9326 h 9326"/>
              <a:gd name="connsiteX26" fmla="*/ 2240 w 10000"/>
              <a:gd name="connsiteY26" fmla="*/ 9326 h 9326"/>
              <a:gd name="connsiteX27" fmla="*/ 2234 w 10000"/>
              <a:gd name="connsiteY27" fmla="*/ 9283 h 9326"/>
              <a:gd name="connsiteX28" fmla="*/ 1865 w 10000"/>
              <a:gd name="connsiteY28" fmla="*/ 7739 h 9326"/>
              <a:gd name="connsiteX29" fmla="*/ 0 w 10000"/>
              <a:gd name="connsiteY29" fmla="*/ 0 h 9326"/>
              <a:gd name="connsiteX0-1" fmla="*/ 10000 w 10000"/>
              <a:gd name="connsiteY0-2" fmla="*/ 4428 h 10216"/>
              <a:gd name="connsiteX1-3" fmla="*/ 9844 w 10000"/>
              <a:gd name="connsiteY1-4" fmla="*/ 3753 h 10216"/>
              <a:gd name="connsiteX2-5" fmla="*/ 9745 w 10000"/>
              <a:gd name="connsiteY2-6" fmla="*/ 3287 h 10216"/>
              <a:gd name="connsiteX3-7" fmla="*/ 9615 w 10000"/>
              <a:gd name="connsiteY3-8" fmla="*/ 2681 h 10216"/>
              <a:gd name="connsiteX4-9" fmla="*/ 9589 w 10000"/>
              <a:gd name="connsiteY4-10" fmla="*/ 2587 h 10216"/>
              <a:gd name="connsiteX5-11" fmla="*/ 8990 w 10000"/>
              <a:gd name="connsiteY5-12" fmla="*/ 2587 h 10216"/>
              <a:gd name="connsiteX6-13" fmla="*/ 8974 w 10000"/>
              <a:gd name="connsiteY6-14" fmla="*/ 2657 h 10216"/>
              <a:gd name="connsiteX7-15" fmla="*/ 8729 w 10000"/>
              <a:gd name="connsiteY7-16" fmla="*/ 3777 h 10216"/>
              <a:gd name="connsiteX8-17" fmla="*/ 8411 w 10000"/>
              <a:gd name="connsiteY8-18" fmla="*/ 5175 h 10216"/>
              <a:gd name="connsiteX9-19" fmla="*/ 8365 w 10000"/>
              <a:gd name="connsiteY9-20" fmla="*/ 5361 h 10216"/>
              <a:gd name="connsiteX10-21" fmla="*/ 8159 w 10000"/>
              <a:gd name="connsiteY10-22" fmla="*/ 6329 h 10216"/>
              <a:gd name="connsiteX11-23" fmla="*/ 7344 w 10000"/>
              <a:gd name="connsiteY11-24" fmla="*/ 9930 h 10216"/>
              <a:gd name="connsiteX12-25" fmla="*/ 6734 w 10000"/>
              <a:gd name="connsiteY12-26" fmla="*/ 9976 h 10216"/>
              <a:gd name="connsiteX13-27" fmla="*/ 6698 w 10000"/>
              <a:gd name="connsiteY13-28" fmla="*/ 9837 h 10216"/>
              <a:gd name="connsiteX14-29" fmla="*/ 6370 w 10000"/>
              <a:gd name="connsiteY14-30" fmla="*/ 8345 h 10216"/>
              <a:gd name="connsiteX15-31" fmla="*/ 5344 w 10000"/>
              <a:gd name="connsiteY15-32" fmla="*/ 3753 h 10216"/>
              <a:gd name="connsiteX16-33" fmla="*/ 5245 w 10000"/>
              <a:gd name="connsiteY16-34" fmla="*/ 3287 h 10216"/>
              <a:gd name="connsiteX17-35" fmla="*/ 5109 w 10000"/>
              <a:gd name="connsiteY17-36" fmla="*/ 2681 h 10216"/>
              <a:gd name="connsiteX18-37" fmla="*/ 5089 w 10000"/>
              <a:gd name="connsiteY18-38" fmla="*/ 2587 h 10216"/>
              <a:gd name="connsiteX19-39" fmla="*/ 4490 w 10000"/>
              <a:gd name="connsiteY19-40" fmla="*/ 2587 h 10216"/>
              <a:gd name="connsiteX20-41" fmla="*/ 4474 w 10000"/>
              <a:gd name="connsiteY20-42" fmla="*/ 2657 h 10216"/>
              <a:gd name="connsiteX21-43" fmla="*/ 4224 w 10000"/>
              <a:gd name="connsiteY21-44" fmla="*/ 3777 h 10216"/>
              <a:gd name="connsiteX22-45" fmla="*/ 3036 w 10000"/>
              <a:gd name="connsiteY22-46" fmla="*/ 9091 h 10216"/>
              <a:gd name="connsiteX23-47" fmla="*/ 2844 w 10000"/>
              <a:gd name="connsiteY23-48" fmla="*/ 9976 h 10216"/>
              <a:gd name="connsiteX24-49" fmla="*/ 2839 w 10000"/>
              <a:gd name="connsiteY24-50" fmla="*/ 10000 h 10216"/>
              <a:gd name="connsiteX25-51" fmla="*/ 2240 w 10000"/>
              <a:gd name="connsiteY25-52" fmla="*/ 10000 h 10216"/>
              <a:gd name="connsiteX26-53" fmla="*/ 2234 w 10000"/>
              <a:gd name="connsiteY26-54" fmla="*/ 9954 h 10216"/>
              <a:gd name="connsiteX27-55" fmla="*/ 1865 w 10000"/>
              <a:gd name="connsiteY27-56" fmla="*/ 8298 h 10216"/>
              <a:gd name="connsiteX28-57" fmla="*/ 0 w 10000"/>
              <a:gd name="connsiteY28-58" fmla="*/ 0 h 10216"/>
              <a:gd name="connsiteX0-59" fmla="*/ 10000 w 10000"/>
              <a:gd name="connsiteY0-60" fmla="*/ 4428 h 10000"/>
              <a:gd name="connsiteX1-61" fmla="*/ 9844 w 10000"/>
              <a:gd name="connsiteY1-62" fmla="*/ 3753 h 10000"/>
              <a:gd name="connsiteX2-63" fmla="*/ 9745 w 10000"/>
              <a:gd name="connsiteY2-64" fmla="*/ 3287 h 10000"/>
              <a:gd name="connsiteX3-65" fmla="*/ 9615 w 10000"/>
              <a:gd name="connsiteY3-66" fmla="*/ 2681 h 10000"/>
              <a:gd name="connsiteX4-67" fmla="*/ 9589 w 10000"/>
              <a:gd name="connsiteY4-68" fmla="*/ 2587 h 10000"/>
              <a:gd name="connsiteX5-69" fmla="*/ 8990 w 10000"/>
              <a:gd name="connsiteY5-70" fmla="*/ 2587 h 10000"/>
              <a:gd name="connsiteX6-71" fmla="*/ 8974 w 10000"/>
              <a:gd name="connsiteY6-72" fmla="*/ 2657 h 10000"/>
              <a:gd name="connsiteX7-73" fmla="*/ 8729 w 10000"/>
              <a:gd name="connsiteY7-74" fmla="*/ 3777 h 10000"/>
              <a:gd name="connsiteX8-75" fmla="*/ 8411 w 10000"/>
              <a:gd name="connsiteY8-76" fmla="*/ 5175 h 10000"/>
              <a:gd name="connsiteX9-77" fmla="*/ 8365 w 10000"/>
              <a:gd name="connsiteY9-78" fmla="*/ 5361 h 10000"/>
              <a:gd name="connsiteX10-79" fmla="*/ 8159 w 10000"/>
              <a:gd name="connsiteY10-80" fmla="*/ 6329 h 10000"/>
              <a:gd name="connsiteX11-81" fmla="*/ 6734 w 10000"/>
              <a:gd name="connsiteY11-82" fmla="*/ 9976 h 10000"/>
              <a:gd name="connsiteX12-83" fmla="*/ 6698 w 10000"/>
              <a:gd name="connsiteY12-84" fmla="*/ 9837 h 10000"/>
              <a:gd name="connsiteX13-85" fmla="*/ 6370 w 10000"/>
              <a:gd name="connsiteY13-86" fmla="*/ 8345 h 10000"/>
              <a:gd name="connsiteX14-87" fmla="*/ 5344 w 10000"/>
              <a:gd name="connsiteY14-88" fmla="*/ 3753 h 10000"/>
              <a:gd name="connsiteX15-89" fmla="*/ 5245 w 10000"/>
              <a:gd name="connsiteY15-90" fmla="*/ 3287 h 10000"/>
              <a:gd name="connsiteX16-91" fmla="*/ 5109 w 10000"/>
              <a:gd name="connsiteY16-92" fmla="*/ 2681 h 10000"/>
              <a:gd name="connsiteX17-93" fmla="*/ 5089 w 10000"/>
              <a:gd name="connsiteY17-94" fmla="*/ 2587 h 10000"/>
              <a:gd name="connsiteX18-95" fmla="*/ 4490 w 10000"/>
              <a:gd name="connsiteY18-96" fmla="*/ 2587 h 10000"/>
              <a:gd name="connsiteX19-97" fmla="*/ 4474 w 10000"/>
              <a:gd name="connsiteY19-98" fmla="*/ 2657 h 10000"/>
              <a:gd name="connsiteX20-99" fmla="*/ 4224 w 10000"/>
              <a:gd name="connsiteY20-100" fmla="*/ 3777 h 10000"/>
              <a:gd name="connsiteX21-101" fmla="*/ 3036 w 10000"/>
              <a:gd name="connsiteY21-102" fmla="*/ 9091 h 10000"/>
              <a:gd name="connsiteX22-103" fmla="*/ 2844 w 10000"/>
              <a:gd name="connsiteY22-104" fmla="*/ 9976 h 10000"/>
              <a:gd name="connsiteX23-105" fmla="*/ 2839 w 10000"/>
              <a:gd name="connsiteY23-106" fmla="*/ 10000 h 10000"/>
              <a:gd name="connsiteX24-107" fmla="*/ 2240 w 10000"/>
              <a:gd name="connsiteY24-108" fmla="*/ 10000 h 10000"/>
              <a:gd name="connsiteX25-109" fmla="*/ 2234 w 10000"/>
              <a:gd name="connsiteY25-110" fmla="*/ 9954 h 10000"/>
              <a:gd name="connsiteX26-111" fmla="*/ 1865 w 10000"/>
              <a:gd name="connsiteY26-112" fmla="*/ 8298 h 10000"/>
              <a:gd name="connsiteX27-113" fmla="*/ 0 w 10000"/>
              <a:gd name="connsiteY27-114" fmla="*/ 0 h 10000"/>
              <a:gd name="connsiteX0-115" fmla="*/ 10000 w 10000"/>
              <a:gd name="connsiteY0-116" fmla="*/ 4428 h 10045"/>
              <a:gd name="connsiteX1-117" fmla="*/ 9844 w 10000"/>
              <a:gd name="connsiteY1-118" fmla="*/ 3753 h 10045"/>
              <a:gd name="connsiteX2-119" fmla="*/ 9745 w 10000"/>
              <a:gd name="connsiteY2-120" fmla="*/ 3287 h 10045"/>
              <a:gd name="connsiteX3-121" fmla="*/ 9615 w 10000"/>
              <a:gd name="connsiteY3-122" fmla="*/ 2681 h 10045"/>
              <a:gd name="connsiteX4-123" fmla="*/ 9589 w 10000"/>
              <a:gd name="connsiteY4-124" fmla="*/ 2587 h 10045"/>
              <a:gd name="connsiteX5-125" fmla="*/ 8990 w 10000"/>
              <a:gd name="connsiteY5-126" fmla="*/ 2587 h 10045"/>
              <a:gd name="connsiteX6-127" fmla="*/ 8974 w 10000"/>
              <a:gd name="connsiteY6-128" fmla="*/ 2657 h 10045"/>
              <a:gd name="connsiteX7-129" fmla="*/ 8729 w 10000"/>
              <a:gd name="connsiteY7-130" fmla="*/ 3777 h 10045"/>
              <a:gd name="connsiteX8-131" fmla="*/ 8411 w 10000"/>
              <a:gd name="connsiteY8-132" fmla="*/ 5175 h 10045"/>
              <a:gd name="connsiteX9-133" fmla="*/ 8365 w 10000"/>
              <a:gd name="connsiteY9-134" fmla="*/ 5361 h 10045"/>
              <a:gd name="connsiteX10-135" fmla="*/ 8159 w 10000"/>
              <a:gd name="connsiteY10-136" fmla="*/ 6329 h 10045"/>
              <a:gd name="connsiteX11-137" fmla="*/ 6734 w 10000"/>
              <a:gd name="connsiteY11-138" fmla="*/ 9976 h 10045"/>
              <a:gd name="connsiteX12-139" fmla="*/ 6370 w 10000"/>
              <a:gd name="connsiteY12-140" fmla="*/ 8345 h 10045"/>
              <a:gd name="connsiteX13-141" fmla="*/ 5344 w 10000"/>
              <a:gd name="connsiteY13-142" fmla="*/ 3753 h 10045"/>
              <a:gd name="connsiteX14-143" fmla="*/ 5245 w 10000"/>
              <a:gd name="connsiteY14-144" fmla="*/ 3287 h 10045"/>
              <a:gd name="connsiteX15-145" fmla="*/ 5109 w 10000"/>
              <a:gd name="connsiteY15-146" fmla="*/ 2681 h 10045"/>
              <a:gd name="connsiteX16-147" fmla="*/ 5089 w 10000"/>
              <a:gd name="connsiteY16-148" fmla="*/ 2587 h 10045"/>
              <a:gd name="connsiteX17-149" fmla="*/ 4490 w 10000"/>
              <a:gd name="connsiteY17-150" fmla="*/ 2587 h 10045"/>
              <a:gd name="connsiteX18-151" fmla="*/ 4474 w 10000"/>
              <a:gd name="connsiteY18-152" fmla="*/ 2657 h 10045"/>
              <a:gd name="connsiteX19-153" fmla="*/ 4224 w 10000"/>
              <a:gd name="connsiteY19-154" fmla="*/ 3777 h 10045"/>
              <a:gd name="connsiteX20-155" fmla="*/ 3036 w 10000"/>
              <a:gd name="connsiteY20-156" fmla="*/ 9091 h 10045"/>
              <a:gd name="connsiteX21-157" fmla="*/ 2844 w 10000"/>
              <a:gd name="connsiteY21-158" fmla="*/ 9976 h 10045"/>
              <a:gd name="connsiteX22-159" fmla="*/ 2839 w 10000"/>
              <a:gd name="connsiteY22-160" fmla="*/ 10000 h 10045"/>
              <a:gd name="connsiteX23-161" fmla="*/ 2240 w 10000"/>
              <a:gd name="connsiteY23-162" fmla="*/ 10000 h 10045"/>
              <a:gd name="connsiteX24-163" fmla="*/ 2234 w 10000"/>
              <a:gd name="connsiteY24-164" fmla="*/ 9954 h 10045"/>
              <a:gd name="connsiteX25-165" fmla="*/ 1865 w 10000"/>
              <a:gd name="connsiteY25-166" fmla="*/ 8298 h 10045"/>
              <a:gd name="connsiteX26-167" fmla="*/ 0 w 10000"/>
              <a:gd name="connsiteY26-168" fmla="*/ 0 h 10045"/>
              <a:gd name="connsiteX0-169" fmla="*/ 10000 w 10000"/>
              <a:gd name="connsiteY0-170" fmla="*/ 4428 h 10000"/>
              <a:gd name="connsiteX1-171" fmla="*/ 9844 w 10000"/>
              <a:gd name="connsiteY1-172" fmla="*/ 3753 h 10000"/>
              <a:gd name="connsiteX2-173" fmla="*/ 9745 w 10000"/>
              <a:gd name="connsiteY2-174" fmla="*/ 3287 h 10000"/>
              <a:gd name="connsiteX3-175" fmla="*/ 9615 w 10000"/>
              <a:gd name="connsiteY3-176" fmla="*/ 2681 h 10000"/>
              <a:gd name="connsiteX4-177" fmla="*/ 9589 w 10000"/>
              <a:gd name="connsiteY4-178" fmla="*/ 2587 h 10000"/>
              <a:gd name="connsiteX5-179" fmla="*/ 8990 w 10000"/>
              <a:gd name="connsiteY5-180" fmla="*/ 2587 h 10000"/>
              <a:gd name="connsiteX6-181" fmla="*/ 8974 w 10000"/>
              <a:gd name="connsiteY6-182" fmla="*/ 2657 h 10000"/>
              <a:gd name="connsiteX7-183" fmla="*/ 8729 w 10000"/>
              <a:gd name="connsiteY7-184" fmla="*/ 3777 h 10000"/>
              <a:gd name="connsiteX8-185" fmla="*/ 8411 w 10000"/>
              <a:gd name="connsiteY8-186" fmla="*/ 5175 h 10000"/>
              <a:gd name="connsiteX9-187" fmla="*/ 8365 w 10000"/>
              <a:gd name="connsiteY9-188" fmla="*/ 5361 h 10000"/>
              <a:gd name="connsiteX10-189" fmla="*/ 8159 w 10000"/>
              <a:gd name="connsiteY10-190" fmla="*/ 6329 h 10000"/>
              <a:gd name="connsiteX11-191" fmla="*/ 6370 w 10000"/>
              <a:gd name="connsiteY11-192" fmla="*/ 8345 h 10000"/>
              <a:gd name="connsiteX12-193" fmla="*/ 5344 w 10000"/>
              <a:gd name="connsiteY12-194" fmla="*/ 3753 h 10000"/>
              <a:gd name="connsiteX13-195" fmla="*/ 5245 w 10000"/>
              <a:gd name="connsiteY13-196" fmla="*/ 3287 h 10000"/>
              <a:gd name="connsiteX14-197" fmla="*/ 5109 w 10000"/>
              <a:gd name="connsiteY14-198" fmla="*/ 2681 h 10000"/>
              <a:gd name="connsiteX15-199" fmla="*/ 5089 w 10000"/>
              <a:gd name="connsiteY15-200" fmla="*/ 2587 h 10000"/>
              <a:gd name="connsiteX16-201" fmla="*/ 4490 w 10000"/>
              <a:gd name="connsiteY16-202" fmla="*/ 2587 h 10000"/>
              <a:gd name="connsiteX17-203" fmla="*/ 4474 w 10000"/>
              <a:gd name="connsiteY17-204" fmla="*/ 2657 h 10000"/>
              <a:gd name="connsiteX18-205" fmla="*/ 4224 w 10000"/>
              <a:gd name="connsiteY18-206" fmla="*/ 3777 h 10000"/>
              <a:gd name="connsiteX19-207" fmla="*/ 3036 w 10000"/>
              <a:gd name="connsiteY19-208" fmla="*/ 9091 h 10000"/>
              <a:gd name="connsiteX20-209" fmla="*/ 2844 w 10000"/>
              <a:gd name="connsiteY20-210" fmla="*/ 9976 h 10000"/>
              <a:gd name="connsiteX21-211" fmla="*/ 2839 w 10000"/>
              <a:gd name="connsiteY21-212" fmla="*/ 10000 h 10000"/>
              <a:gd name="connsiteX22-213" fmla="*/ 2240 w 10000"/>
              <a:gd name="connsiteY22-214" fmla="*/ 10000 h 10000"/>
              <a:gd name="connsiteX23-215" fmla="*/ 2234 w 10000"/>
              <a:gd name="connsiteY23-216" fmla="*/ 9954 h 10000"/>
              <a:gd name="connsiteX24-217" fmla="*/ 1865 w 10000"/>
              <a:gd name="connsiteY24-218" fmla="*/ 8298 h 10000"/>
              <a:gd name="connsiteX25-219" fmla="*/ 0 w 10000"/>
              <a:gd name="connsiteY25-220" fmla="*/ 0 h 10000"/>
              <a:gd name="connsiteX0-221" fmla="*/ 10000 w 10000"/>
              <a:gd name="connsiteY0-222" fmla="*/ 4428 h 10000"/>
              <a:gd name="connsiteX1-223" fmla="*/ 9844 w 10000"/>
              <a:gd name="connsiteY1-224" fmla="*/ 3753 h 10000"/>
              <a:gd name="connsiteX2-225" fmla="*/ 9745 w 10000"/>
              <a:gd name="connsiteY2-226" fmla="*/ 3287 h 10000"/>
              <a:gd name="connsiteX3-227" fmla="*/ 9615 w 10000"/>
              <a:gd name="connsiteY3-228" fmla="*/ 2681 h 10000"/>
              <a:gd name="connsiteX4-229" fmla="*/ 9589 w 10000"/>
              <a:gd name="connsiteY4-230" fmla="*/ 2587 h 10000"/>
              <a:gd name="connsiteX5-231" fmla="*/ 8990 w 10000"/>
              <a:gd name="connsiteY5-232" fmla="*/ 2587 h 10000"/>
              <a:gd name="connsiteX6-233" fmla="*/ 8974 w 10000"/>
              <a:gd name="connsiteY6-234" fmla="*/ 2657 h 10000"/>
              <a:gd name="connsiteX7-235" fmla="*/ 8729 w 10000"/>
              <a:gd name="connsiteY7-236" fmla="*/ 3777 h 10000"/>
              <a:gd name="connsiteX8-237" fmla="*/ 8411 w 10000"/>
              <a:gd name="connsiteY8-238" fmla="*/ 5175 h 10000"/>
              <a:gd name="connsiteX9-239" fmla="*/ 8365 w 10000"/>
              <a:gd name="connsiteY9-240" fmla="*/ 5361 h 10000"/>
              <a:gd name="connsiteX10-241" fmla="*/ 8159 w 10000"/>
              <a:gd name="connsiteY10-242" fmla="*/ 6329 h 10000"/>
              <a:gd name="connsiteX11-243" fmla="*/ 5344 w 10000"/>
              <a:gd name="connsiteY11-244" fmla="*/ 3753 h 10000"/>
              <a:gd name="connsiteX12-245" fmla="*/ 5245 w 10000"/>
              <a:gd name="connsiteY12-246" fmla="*/ 3287 h 10000"/>
              <a:gd name="connsiteX13-247" fmla="*/ 5109 w 10000"/>
              <a:gd name="connsiteY13-248" fmla="*/ 2681 h 10000"/>
              <a:gd name="connsiteX14-249" fmla="*/ 5089 w 10000"/>
              <a:gd name="connsiteY14-250" fmla="*/ 2587 h 10000"/>
              <a:gd name="connsiteX15-251" fmla="*/ 4490 w 10000"/>
              <a:gd name="connsiteY15-252" fmla="*/ 2587 h 10000"/>
              <a:gd name="connsiteX16-253" fmla="*/ 4474 w 10000"/>
              <a:gd name="connsiteY16-254" fmla="*/ 2657 h 10000"/>
              <a:gd name="connsiteX17-255" fmla="*/ 4224 w 10000"/>
              <a:gd name="connsiteY17-256" fmla="*/ 3777 h 10000"/>
              <a:gd name="connsiteX18-257" fmla="*/ 3036 w 10000"/>
              <a:gd name="connsiteY18-258" fmla="*/ 9091 h 10000"/>
              <a:gd name="connsiteX19-259" fmla="*/ 2844 w 10000"/>
              <a:gd name="connsiteY19-260" fmla="*/ 9976 h 10000"/>
              <a:gd name="connsiteX20-261" fmla="*/ 2839 w 10000"/>
              <a:gd name="connsiteY20-262" fmla="*/ 10000 h 10000"/>
              <a:gd name="connsiteX21-263" fmla="*/ 2240 w 10000"/>
              <a:gd name="connsiteY21-264" fmla="*/ 10000 h 10000"/>
              <a:gd name="connsiteX22-265" fmla="*/ 2234 w 10000"/>
              <a:gd name="connsiteY22-266" fmla="*/ 9954 h 10000"/>
              <a:gd name="connsiteX23-267" fmla="*/ 1865 w 10000"/>
              <a:gd name="connsiteY23-268" fmla="*/ 8298 h 10000"/>
              <a:gd name="connsiteX24-269" fmla="*/ 0 w 10000"/>
              <a:gd name="connsiteY24-270" fmla="*/ 0 h 10000"/>
              <a:gd name="connsiteX0-271" fmla="*/ 10000 w 10000"/>
              <a:gd name="connsiteY0-272" fmla="*/ 4428 h 10000"/>
              <a:gd name="connsiteX1-273" fmla="*/ 9844 w 10000"/>
              <a:gd name="connsiteY1-274" fmla="*/ 3753 h 10000"/>
              <a:gd name="connsiteX2-275" fmla="*/ 9745 w 10000"/>
              <a:gd name="connsiteY2-276" fmla="*/ 3287 h 10000"/>
              <a:gd name="connsiteX3-277" fmla="*/ 9615 w 10000"/>
              <a:gd name="connsiteY3-278" fmla="*/ 2681 h 10000"/>
              <a:gd name="connsiteX4-279" fmla="*/ 9589 w 10000"/>
              <a:gd name="connsiteY4-280" fmla="*/ 2587 h 10000"/>
              <a:gd name="connsiteX5-281" fmla="*/ 8990 w 10000"/>
              <a:gd name="connsiteY5-282" fmla="*/ 2587 h 10000"/>
              <a:gd name="connsiteX6-283" fmla="*/ 8974 w 10000"/>
              <a:gd name="connsiteY6-284" fmla="*/ 2657 h 10000"/>
              <a:gd name="connsiteX7-285" fmla="*/ 8729 w 10000"/>
              <a:gd name="connsiteY7-286" fmla="*/ 3777 h 10000"/>
              <a:gd name="connsiteX8-287" fmla="*/ 8411 w 10000"/>
              <a:gd name="connsiteY8-288" fmla="*/ 5175 h 10000"/>
              <a:gd name="connsiteX9-289" fmla="*/ 8365 w 10000"/>
              <a:gd name="connsiteY9-290" fmla="*/ 5361 h 10000"/>
              <a:gd name="connsiteX10-291" fmla="*/ 8159 w 10000"/>
              <a:gd name="connsiteY10-292" fmla="*/ 6329 h 10000"/>
              <a:gd name="connsiteX11-293" fmla="*/ 5245 w 10000"/>
              <a:gd name="connsiteY11-294" fmla="*/ 3287 h 10000"/>
              <a:gd name="connsiteX12-295" fmla="*/ 5109 w 10000"/>
              <a:gd name="connsiteY12-296" fmla="*/ 2681 h 10000"/>
              <a:gd name="connsiteX13-297" fmla="*/ 5089 w 10000"/>
              <a:gd name="connsiteY13-298" fmla="*/ 2587 h 10000"/>
              <a:gd name="connsiteX14-299" fmla="*/ 4490 w 10000"/>
              <a:gd name="connsiteY14-300" fmla="*/ 2587 h 10000"/>
              <a:gd name="connsiteX15-301" fmla="*/ 4474 w 10000"/>
              <a:gd name="connsiteY15-302" fmla="*/ 2657 h 10000"/>
              <a:gd name="connsiteX16-303" fmla="*/ 4224 w 10000"/>
              <a:gd name="connsiteY16-304" fmla="*/ 3777 h 10000"/>
              <a:gd name="connsiteX17-305" fmla="*/ 3036 w 10000"/>
              <a:gd name="connsiteY17-306" fmla="*/ 9091 h 10000"/>
              <a:gd name="connsiteX18-307" fmla="*/ 2844 w 10000"/>
              <a:gd name="connsiteY18-308" fmla="*/ 9976 h 10000"/>
              <a:gd name="connsiteX19-309" fmla="*/ 2839 w 10000"/>
              <a:gd name="connsiteY19-310" fmla="*/ 10000 h 10000"/>
              <a:gd name="connsiteX20-311" fmla="*/ 2240 w 10000"/>
              <a:gd name="connsiteY20-312" fmla="*/ 10000 h 10000"/>
              <a:gd name="connsiteX21-313" fmla="*/ 2234 w 10000"/>
              <a:gd name="connsiteY21-314" fmla="*/ 9954 h 10000"/>
              <a:gd name="connsiteX22-315" fmla="*/ 1865 w 10000"/>
              <a:gd name="connsiteY22-316" fmla="*/ 8298 h 10000"/>
              <a:gd name="connsiteX23-317" fmla="*/ 0 w 10000"/>
              <a:gd name="connsiteY23-318" fmla="*/ 0 h 10000"/>
              <a:gd name="connsiteX0-319" fmla="*/ 10000 w 10000"/>
              <a:gd name="connsiteY0-320" fmla="*/ 4428 h 10000"/>
              <a:gd name="connsiteX1-321" fmla="*/ 9844 w 10000"/>
              <a:gd name="connsiteY1-322" fmla="*/ 3753 h 10000"/>
              <a:gd name="connsiteX2-323" fmla="*/ 9745 w 10000"/>
              <a:gd name="connsiteY2-324" fmla="*/ 3287 h 10000"/>
              <a:gd name="connsiteX3-325" fmla="*/ 9615 w 10000"/>
              <a:gd name="connsiteY3-326" fmla="*/ 2681 h 10000"/>
              <a:gd name="connsiteX4-327" fmla="*/ 9589 w 10000"/>
              <a:gd name="connsiteY4-328" fmla="*/ 2587 h 10000"/>
              <a:gd name="connsiteX5-329" fmla="*/ 8990 w 10000"/>
              <a:gd name="connsiteY5-330" fmla="*/ 2587 h 10000"/>
              <a:gd name="connsiteX6-331" fmla="*/ 8974 w 10000"/>
              <a:gd name="connsiteY6-332" fmla="*/ 2657 h 10000"/>
              <a:gd name="connsiteX7-333" fmla="*/ 8729 w 10000"/>
              <a:gd name="connsiteY7-334" fmla="*/ 3777 h 10000"/>
              <a:gd name="connsiteX8-335" fmla="*/ 8411 w 10000"/>
              <a:gd name="connsiteY8-336" fmla="*/ 5175 h 10000"/>
              <a:gd name="connsiteX9-337" fmla="*/ 8365 w 10000"/>
              <a:gd name="connsiteY9-338" fmla="*/ 5361 h 10000"/>
              <a:gd name="connsiteX10-339" fmla="*/ 8159 w 10000"/>
              <a:gd name="connsiteY10-340" fmla="*/ 6329 h 10000"/>
              <a:gd name="connsiteX11-341" fmla="*/ 5109 w 10000"/>
              <a:gd name="connsiteY11-342" fmla="*/ 2681 h 10000"/>
              <a:gd name="connsiteX12-343" fmla="*/ 5089 w 10000"/>
              <a:gd name="connsiteY12-344" fmla="*/ 2587 h 10000"/>
              <a:gd name="connsiteX13-345" fmla="*/ 4490 w 10000"/>
              <a:gd name="connsiteY13-346" fmla="*/ 2587 h 10000"/>
              <a:gd name="connsiteX14-347" fmla="*/ 4474 w 10000"/>
              <a:gd name="connsiteY14-348" fmla="*/ 2657 h 10000"/>
              <a:gd name="connsiteX15-349" fmla="*/ 4224 w 10000"/>
              <a:gd name="connsiteY15-350" fmla="*/ 3777 h 10000"/>
              <a:gd name="connsiteX16-351" fmla="*/ 3036 w 10000"/>
              <a:gd name="connsiteY16-352" fmla="*/ 9091 h 10000"/>
              <a:gd name="connsiteX17-353" fmla="*/ 2844 w 10000"/>
              <a:gd name="connsiteY17-354" fmla="*/ 9976 h 10000"/>
              <a:gd name="connsiteX18-355" fmla="*/ 2839 w 10000"/>
              <a:gd name="connsiteY18-356" fmla="*/ 10000 h 10000"/>
              <a:gd name="connsiteX19-357" fmla="*/ 2240 w 10000"/>
              <a:gd name="connsiteY19-358" fmla="*/ 10000 h 10000"/>
              <a:gd name="connsiteX20-359" fmla="*/ 2234 w 10000"/>
              <a:gd name="connsiteY20-360" fmla="*/ 9954 h 10000"/>
              <a:gd name="connsiteX21-361" fmla="*/ 1865 w 10000"/>
              <a:gd name="connsiteY21-362" fmla="*/ 8298 h 10000"/>
              <a:gd name="connsiteX22-363" fmla="*/ 0 w 10000"/>
              <a:gd name="connsiteY22-364" fmla="*/ 0 h 10000"/>
              <a:gd name="connsiteX0-365" fmla="*/ 10000 w 10000"/>
              <a:gd name="connsiteY0-366" fmla="*/ 4428 h 10000"/>
              <a:gd name="connsiteX1-367" fmla="*/ 9844 w 10000"/>
              <a:gd name="connsiteY1-368" fmla="*/ 3753 h 10000"/>
              <a:gd name="connsiteX2-369" fmla="*/ 9745 w 10000"/>
              <a:gd name="connsiteY2-370" fmla="*/ 3287 h 10000"/>
              <a:gd name="connsiteX3-371" fmla="*/ 9615 w 10000"/>
              <a:gd name="connsiteY3-372" fmla="*/ 2681 h 10000"/>
              <a:gd name="connsiteX4-373" fmla="*/ 9589 w 10000"/>
              <a:gd name="connsiteY4-374" fmla="*/ 2587 h 10000"/>
              <a:gd name="connsiteX5-375" fmla="*/ 8990 w 10000"/>
              <a:gd name="connsiteY5-376" fmla="*/ 2587 h 10000"/>
              <a:gd name="connsiteX6-377" fmla="*/ 8974 w 10000"/>
              <a:gd name="connsiteY6-378" fmla="*/ 2657 h 10000"/>
              <a:gd name="connsiteX7-379" fmla="*/ 8729 w 10000"/>
              <a:gd name="connsiteY7-380" fmla="*/ 3777 h 10000"/>
              <a:gd name="connsiteX8-381" fmla="*/ 8411 w 10000"/>
              <a:gd name="connsiteY8-382" fmla="*/ 5175 h 10000"/>
              <a:gd name="connsiteX9-383" fmla="*/ 8365 w 10000"/>
              <a:gd name="connsiteY9-384" fmla="*/ 5361 h 10000"/>
              <a:gd name="connsiteX10-385" fmla="*/ 8159 w 10000"/>
              <a:gd name="connsiteY10-386" fmla="*/ 6329 h 10000"/>
              <a:gd name="connsiteX11-387" fmla="*/ 5109 w 10000"/>
              <a:gd name="connsiteY11-388" fmla="*/ 2681 h 10000"/>
              <a:gd name="connsiteX12-389" fmla="*/ 4490 w 10000"/>
              <a:gd name="connsiteY12-390" fmla="*/ 2587 h 10000"/>
              <a:gd name="connsiteX13-391" fmla="*/ 4474 w 10000"/>
              <a:gd name="connsiteY13-392" fmla="*/ 2657 h 10000"/>
              <a:gd name="connsiteX14-393" fmla="*/ 4224 w 10000"/>
              <a:gd name="connsiteY14-394" fmla="*/ 3777 h 10000"/>
              <a:gd name="connsiteX15-395" fmla="*/ 3036 w 10000"/>
              <a:gd name="connsiteY15-396" fmla="*/ 9091 h 10000"/>
              <a:gd name="connsiteX16-397" fmla="*/ 2844 w 10000"/>
              <a:gd name="connsiteY16-398" fmla="*/ 9976 h 10000"/>
              <a:gd name="connsiteX17-399" fmla="*/ 2839 w 10000"/>
              <a:gd name="connsiteY17-400" fmla="*/ 10000 h 10000"/>
              <a:gd name="connsiteX18-401" fmla="*/ 2240 w 10000"/>
              <a:gd name="connsiteY18-402" fmla="*/ 10000 h 10000"/>
              <a:gd name="connsiteX19-403" fmla="*/ 2234 w 10000"/>
              <a:gd name="connsiteY19-404" fmla="*/ 9954 h 10000"/>
              <a:gd name="connsiteX20-405" fmla="*/ 1865 w 10000"/>
              <a:gd name="connsiteY20-406" fmla="*/ 8298 h 10000"/>
              <a:gd name="connsiteX21-407" fmla="*/ 0 w 10000"/>
              <a:gd name="connsiteY21-408" fmla="*/ 0 h 10000"/>
              <a:gd name="connsiteX0-409" fmla="*/ 10000 w 10000"/>
              <a:gd name="connsiteY0-410" fmla="*/ 4428 h 10000"/>
              <a:gd name="connsiteX1-411" fmla="*/ 9844 w 10000"/>
              <a:gd name="connsiteY1-412" fmla="*/ 3753 h 10000"/>
              <a:gd name="connsiteX2-413" fmla="*/ 9745 w 10000"/>
              <a:gd name="connsiteY2-414" fmla="*/ 3287 h 10000"/>
              <a:gd name="connsiteX3-415" fmla="*/ 9615 w 10000"/>
              <a:gd name="connsiteY3-416" fmla="*/ 2681 h 10000"/>
              <a:gd name="connsiteX4-417" fmla="*/ 9589 w 10000"/>
              <a:gd name="connsiteY4-418" fmla="*/ 2587 h 10000"/>
              <a:gd name="connsiteX5-419" fmla="*/ 8990 w 10000"/>
              <a:gd name="connsiteY5-420" fmla="*/ 2587 h 10000"/>
              <a:gd name="connsiteX6-421" fmla="*/ 8974 w 10000"/>
              <a:gd name="connsiteY6-422" fmla="*/ 2657 h 10000"/>
              <a:gd name="connsiteX7-423" fmla="*/ 8729 w 10000"/>
              <a:gd name="connsiteY7-424" fmla="*/ 3777 h 10000"/>
              <a:gd name="connsiteX8-425" fmla="*/ 8411 w 10000"/>
              <a:gd name="connsiteY8-426" fmla="*/ 5175 h 10000"/>
              <a:gd name="connsiteX9-427" fmla="*/ 8365 w 10000"/>
              <a:gd name="connsiteY9-428" fmla="*/ 5361 h 10000"/>
              <a:gd name="connsiteX10-429" fmla="*/ 8159 w 10000"/>
              <a:gd name="connsiteY10-430" fmla="*/ 6329 h 10000"/>
              <a:gd name="connsiteX11-431" fmla="*/ 4490 w 10000"/>
              <a:gd name="connsiteY11-432" fmla="*/ 2587 h 10000"/>
              <a:gd name="connsiteX12-433" fmla="*/ 4474 w 10000"/>
              <a:gd name="connsiteY12-434" fmla="*/ 2657 h 10000"/>
              <a:gd name="connsiteX13-435" fmla="*/ 4224 w 10000"/>
              <a:gd name="connsiteY13-436" fmla="*/ 3777 h 10000"/>
              <a:gd name="connsiteX14-437" fmla="*/ 3036 w 10000"/>
              <a:gd name="connsiteY14-438" fmla="*/ 9091 h 10000"/>
              <a:gd name="connsiteX15-439" fmla="*/ 2844 w 10000"/>
              <a:gd name="connsiteY15-440" fmla="*/ 9976 h 10000"/>
              <a:gd name="connsiteX16-441" fmla="*/ 2839 w 10000"/>
              <a:gd name="connsiteY16-442" fmla="*/ 10000 h 10000"/>
              <a:gd name="connsiteX17-443" fmla="*/ 2240 w 10000"/>
              <a:gd name="connsiteY17-444" fmla="*/ 10000 h 10000"/>
              <a:gd name="connsiteX18-445" fmla="*/ 2234 w 10000"/>
              <a:gd name="connsiteY18-446" fmla="*/ 9954 h 10000"/>
              <a:gd name="connsiteX19-447" fmla="*/ 1865 w 10000"/>
              <a:gd name="connsiteY19-448" fmla="*/ 8298 h 10000"/>
              <a:gd name="connsiteX20-449" fmla="*/ 0 w 10000"/>
              <a:gd name="connsiteY20-450" fmla="*/ 0 h 10000"/>
              <a:gd name="connsiteX0-451" fmla="*/ 10000 w 10000"/>
              <a:gd name="connsiteY0-452" fmla="*/ 4428 h 10000"/>
              <a:gd name="connsiteX1-453" fmla="*/ 9844 w 10000"/>
              <a:gd name="connsiteY1-454" fmla="*/ 3753 h 10000"/>
              <a:gd name="connsiteX2-455" fmla="*/ 9745 w 10000"/>
              <a:gd name="connsiteY2-456" fmla="*/ 3287 h 10000"/>
              <a:gd name="connsiteX3-457" fmla="*/ 9615 w 10000"/>
              <a:gd name="connsiteY3-458" fmla="*/ 2681 h 10000"/>
              <a:gd name="connsiteX4-459" fmla="*/ 9589 w 10000"/>
              <a:gd name="connsiteY4-460" fmla="*/ 2587 h 10000"/>
              <a:gd name="connsiteX5-461" fmla="*/ 8990 w 10000"/>
              <a:gd name="connsiteY5-462" fmla="*/ 2587 h 10000"/>
              <a:gd name="connsiteX6-463" fmla="*/ 8974 w 10000"/>
              <a:gd name="connsiteY6-464" fmla="*/ 2657 h 10000"/>
              <a:gd name="connsiteX7-465" fmla="*/ 8729 w 10000"/>
              <a:gd name="connsiteY7-466" fmla="*/ 3777 h 10000"/>
              <a:gd name="connsiteX8-467" fmla="*/ 8411 w 10000"/>
              <a:gd name="connsiteY8-468" fmla="*/ 5175 h 10000"/>
              <a:gd name="connsiteX9-469" fmla="*/ 8365 w 10000"/>
              <a:gd name="connsiteY9-470" fmla="*/ 5361 h 10000"/>
              <a:gd name="connsiteX10-471" fmla="*/ 8159 w 10000"/>
              <a:gd name="connsiteY10-472" fmla="*/ 6329 h 10000"/>
              <a:gd name="connsiteX11-473" fmla="*/ 4490 w 10000"/>
              <a:gd name="connsiteY11-474" fmla="*/ 2587 h 10000"/>
              <a:gd name="connsiteX12-475" fmla="*/ 4224 w 10000"/>
              <a:gd name="connsiteY12-476" fmla="*/ 3777 h 10000"/>
              <a:gd name="connsiteX13-477" fmla="*/ 3036 w 10000"/>
              <a:gd name="connsiteY13-478" fmla="*/ 9091 h 10000"/>
              <a:gd name="connsiteX14-479" fmla="*/ 2844 w 10000"/>
              <a:gd name="connsiteY14-480" fmla="*/ 9976 h 10000"/>
              <a:gd name="connsiteX15-481" fmla="*/ 2839 w 10000"/>
              <a:gd name="connsiteY15-482" fmla="*/ 10000 h 10000"/>
              <a:gd name="connsiteX16-483" fmla="*/ 2240 w 10000"/>
              <a:gd name="connsiteY16-484" fmla="*/ 10000 h 10000"/>
              <a:gd name="connsiteX17-485" fmla="*/ 2234 w 10000"/>
              <a:gd name="connsiteY17-486" fmla="*/ 9954 h 10000"/>
              <a:gd name="connsiteX18-487" fmla="*/ 1865 w 10000"/>
              <a:gd name="connsiteY18-488" fmla="*/ 8298 h 10000"/>
              <a:gd name="connsiteX19-489" fmla="*/ 0 w 10000"/>
              <a:gd name="connsiteY19-490" fmla="*/ 0 h 10000"/>
              <a:gd name="connsiteX0-491" fmla="*/ 10000 w 10000"/>
              <a:gd name="connsiteY0-492" fmla="*/ 4428 h 10000"/>
              <a:gd name="connsiteX1-493" fmla="*/ 9844 w 10000"/>
              <a:gd name="connsiteY1-494" fmla="*/ 3753 h 10000"/>
              <a:gd name="connsiteX2-495" fmla="*/ 9745 w 10000"/>
              <a:gd name="connsiteY2-496" fmla="*/ 3287 h 10000"/>
              <a:gd name="connsiteX3-497" fmla="*/ 9615 w 10000"/>
              <a:gd name="connsiteY3-498" fmla="*/ 2681 h 10000"/>
              <a:gd name="connsiteX4-499" fmla="*/ 9589 w 10000"/>
              <a:gd name="connsiteY4-500" fmla="*/ 2587 h 10000"/>
              <a:gd name="connsiteX5-501" fmla="*/ 8990 w 10000"/>
              <a:gd name="connsiteY5-502" fmla="*/ 2587 h 10000"/>
              <a:gd name="connsiteX6-503" fmla="*/ 8974 w 10000"/>
              <a:gd name="connsiteY6-504" fmla="*/ 2657 h 10000"/>
              <a:gd name="connsiteX7-505" fmla="*/ 8729 w 10000"/>
              <a:gd name="connsiteY7-506" fmla="*/ 3777 h 10000"/>
              <a:gd name="connsiteX8-507" fmla="*/ 8411 w 10000"/>
              <a:gd name="connsiteY8-508" fmla="*/ 5175 h 10000"/>
              <a:gd name="connsiteX9-509" fmla="*/ 8365 w 10000"/>
              <a:gd name="connsiteY9-510" fmla="*/ 5361 h 10000"/>
              <a:gd name="connsiteX10-511" fmla="*/ 8159 w 10000"/>
              <a:gd name="connsiteY10-512" fmla="*/ 6329 h 10000"/>
              <a:gd name="connsiteX11-513" fmla="*/ 4224 w 10000"/>
              <a:gd name="connsiteY11-514" fmla="*/ 3777 h 10000"/>
              <a:gd name="connsiteX12-515" fmla="*/ 3036 w 10000"/>
              <a:gd name="connsiteY12-516" fmla="*/ 9091 h 10000"/>
              <a:gd name="connsiteX13-517" fmla="*/ 2844 w 10000"/>
              <a:gd name="connsiteY13-518" fmla="*/ 9976 h 10000"/>
              <a:gd name="connsiteX14-519" fmla="*/ 2839 w 10000"/>
              <a:gd name="connsiteY14-520" fmla="*/ 10000 h 10000"/>
              <a:gd name="connsiteX15-521" fmla="*/ 2240 w 10000"/>
              <a:gd name="connsiteY15-522" fmla="*/ 10000 h 10000"/>
              <a:gd name="connsiteX16-523" fmla="*/ 2234 w 10000"/>
              <a:gd name="connsiteY16-524" fmla="*/ 9954 h 10000"/>
              <a:gd name="connsiteX17-525" fmla="*/ 1865 w 10000"/>
              <a:gd name="connsiteY17-526" fmla="*/ 8298 h 10000"/>
              <a:gd name="connsiteX18-527" fmla="*/ 0 w 10000"/>
              <a:gd name="connsiteY18-528" fmla="*/ 0 h 10000"/>
              <a:gd name="connsiteX0-529" fmla="*/ 10000 w 10000"/>
              <a:gd name="connsiteY0-530" fmla="*/ 4428 h 10000"/>
              <a:gd name="connsiteX1-531" fmla="*/ 9844 w 10000"/>
              <a:gd name="connsiteY1-532" fmla="*/ 3753 h 10000"/>
              <a:gd name="connsiteX2-533" fmla="*/ 9745 w 10000"/>
              <a:gd name="connsiteY2-534" fmla="*/ 3287 h 10000"/>
              <a:gd name="connsiteX3-535" fmla="*/ 9615 w 10000"/>
              <a:gd name="connsiteY3-536" fmla="*/ 2681 h 10000"/>
              <a:gd name="connsiteX4-537" fmla="*/ 9589 w 10000"/>
              <a:gd name="connsiteY4-538" fmla="*/ 2587 h 10000"/>
              <a:gd name="connsiteX5-539" fmla="*/ 8990 w 10000"/>
              <a:gd name="connsiteY5-540" fmla="*/ 2587 h 10000"/>
              <a:gd name="connsiteX6-541" fmla="*/ 8974 w 10000"/>
              <a:gd name="connsiteY6-542" fmla="*/ 2657 h 10000"/>
              <a:gd name="connsiteX7-543" fmla="*/ 8729 w 10000"/>
              <a:gd name="connsiteY7-544" fmla="*/ 3777 h 10000"/>
              <a:gd name="connsiteX8-545" fmla="*/ 8411 w 10000"/>
              <a:gd name="connsiteY8-546" fmla="*/ 5175 h 10000"/>
              <a:gd name="connsiteX9-547" fmla="*/ 8365 w 10000"/>
              <a:gd name="connsiteY9-548" fmla="*/ 5361 h 10000"/>
              <a:gd name="connsiteX10-549" fmla="*/ 8159 w 10000"/>
              <a:gd name="connsiteY10-550" fmla="*/ 6329 h 10000"/>
              <a:gd name="connsiteX11-551" fmla="*/ 3036 w 10000"/>
              <a:gd name="connsiteY11-552" fmla="*/ 9091 h 10000"/>
              <a:gd name="connsiteX12-553" fmla="*/ 2844 w 10000"/>
              <a:gd name="connsiteY12-554" fmla="*/ 9976 h 10000"/>
              <a:gd name="connsiteX13-555" fmla="*/ 2839 w 10000"/>
              <a:gd name="connsiteY13-556" fmla="*/ 10000 h 10000"/>
              <a:gd name="connsiteX14-557" fmla="*/ 2240 w 10000"/>
              <a:gd name="connsiteY14-558" fmla="*/ 10000 h 10000"/>
              <a:gd name="connsiteX15-559" fmla="*/ 2234 w 10000"/>
              <a:gd name="connsiteY15-560" fmla="*/ 9954 h 10000"/>
              <a:gd name="connsiteX16-561" fmla="*/ 1865 w 10000"/>
              <a:gd name="connsiteY16-562" fmla="*/ 8298 h 10000"/>
              <a:gd name="connsiteX17-563" fmla="*/ 0 w 10000"/>
              <a:gd name="connsiteY17-564" fmla="*/ 0 h 10000"/>
              <a:gd name="connsiteX0-565" fmla="*/ 10000 w 10000"/>
              <a:gd name="connsiteY0-566" fmla="*/ 4428 h 10000"/>
              <a:gd name="connsiteX1-567" fmla="*/ 9844 w 10000"/>
              <a:gd name="connsiteY1-568" fmla="*/ 3753 h 10000"/>
              <a:gd name="connsiteX2-569" fmla="*/ 9745 w 10000"/>
              <a:gd name="connsiteY2-570" fmla="*/ 3287 h 10000"/>
              <a:gd name="connsiteX3-571" fmla="*/ 9615 w 10000"/>
              <a:gd name="connsiteY3-572" fmla="*/ 2681 h 10000"/>
              <a:gd name="connsiteX4-573" fmla="*/ 9589 w 10000"/>
              <a:gd name="connsiteY4-574" fmla="*/ 2587 h 10000"/>
              <a:gd name="connsiteX5-575" fmla="*/ 8990 w 10000"/>
              <a:gd name="connsiteY5-576" fmla="*/ 2587 h 10000"/>
              <a:gd name="connsiteX6-577" fmla="*/ 8974 w 10000"/>
              <a:gd name="connsiteY6-578" fmla="*/ 2657 h 10000"/>
              <a:gd name="connsiteX7-579" fmla="*/ 8729 w 10000"/>
              <a:gd name="connsiteY7-580" fmla="*/ 3777 h 10000"/>
              <a:gd name="connsiteX8-581" fmla="*/ 8411 w 10000"/>
              <a:gd name="connsiteY8-582" fmla="*/ 5175 h 10000"/>
              <a:gd name="connsiteX9-583" fmla="*/ 8365 w 10000"/>
              <a:gd name="connsiteY9-584" fmla="*/ 5361 h 10000"/>
              <a:gd name="connsiteX10-585" fmla="*/ 8159 w 10000"/>
              <a:gd name="connsiteY10-586" fmla="*/ 6329 h 10000"/>
              <a:gd name="connsiteX11-587" fmla="*/ 2844 w 10000"/>
              <a:gd name="connsiteY11-588" fmla="*/ 9976 h 10000"/>
              <a:gd name="connsiteX12-589" fmla="*/ 2839 w 10000"/>
              <a:gd name="connsiteY12-590" fmla="*/ 10000 h 10000"/>
              <a:gd name="connsiteX13-591" fmla="*/ 2240 w 10000"/>
              <a:gd name="connsiteY13-592" fmla="*/ 10000 h 10000"/>
              <a:gd name="connsiteX14-593" fmla="*/ 2234 w 10000"/>
              <a:gd name="connsiteY14-594" fmla="*/ 9954 h 10000"/>
              <a:gd name="connsiteX15-595" fmla="*/ 1865 w 10000"/>
              <a:gd name="connsiteY15-596" fmla="*/ 8298 h 10000"/>
              <a:gd name="connsiteX16-597" fmla="*/ 0 w 10000"/>
              <a:gd name="connsiteY16-598" fmla="*/ 0 h 10000"/>
              <a:gd name="connsiteX0-599" fmla="*/ 10000 w 10000"/>
              <a:gd name="connsiteY0-600" fmla="*/ 4428 h 10000"/>
              <a:gd name="connsiteX1-601" fmla="*/ 9844 w 10000"/>
              <a:gd name="connsiteY1-602" fmla="*/ 3753 h 10000"/>
              <a:gd name="connsiteX2-603" fmla="*/ 9745 w 10000"/>
              <a:gd name="connsiteY2-604" fmla="*/ 3287 h 10000"/>
              <a:gd name="connsiteX3-605" fmla="*/ 9615 w 10000"/>
              <a:gd name="connsiteY3-606" fmla="*/ 2681 h 10000"/>
              <a:gd name="connsiteX4-607" fmla="*/ 9589 w 10000"/>
              <a:gd name="connsiteY4-608" fmla="*/ 2587 h 10000"/>
              <a:gd name="connsiteX5-609" fmla="*/ 8990 w 10000"/>
              <a:gd name="connsiteY5-610" fmla="*/ 2587 h 10000"/>
              <a:gd name="connsiteX6-611" fmla="*/ 8974 w 10000"/>
              <a:gd name="connsiteY6-612" fmla="*/ 2657 h 10000"/>
              <a:gd name="connsiteX7-613" fmla="*/ 8729 w 10000"/>
              <a:gd name="connsiteY7-614" fmla="*/ 3777 h 10000"/>
              <a:gd name="connsiteX8-615" fmla="*/ 8411 w 10000"/>
              <a:gd name="connsiteY8-616" fmla="*/ 5175 h 10000"/>
              <a:gd name="connsiteX9-617" fmla="*/ 8365 w 10000"/>
              <a:gd name="connsiteY9-618" fmla="*/ 5361 h 10000"/>
              <a:gd name="connsiteX10-619" fmla="*/ 8159 w 10000"/>
              <a:gd name="connsiteY10-620" fmla="*/ 6329 h 10000"/>
              <a:gd name="connsiteX11-621" fmla="*/ 2844 w 10000"/>
              <a:gd name="connsiteY11-622" fmla="*/ 9976 h 10000"/>
              <a:gd name="connsiteX12-623" fmla="*/ 2839 w 10000"/>
              <a:gd name="connsiteY12-624" fmla="*/ 10000 h 10000"/>
              <a:gd name="connsiteX13-625" fmla="*/ 2240 w 10000"/>
              <a:gd name="connsiteY13-626" fmla="*/ 10000 h 10000"/>
              <a:gd name="connsiteX14-627" fmla="*/ 1865 w 10000"/>
              <a:gd name="connsiteY14-628" fmla="*/ 8298 h 10000"/>
              <a:gd name="connsiteX15-629" fmla="*/ 0 w 10000"/>
              <a:gd name="connsiteY15-630" fmla="*/ 0 h 10000"/>
              <a:gd name="connsiteX0-631" fmla="*/ 10000 w 10000"/>
              <a:gd name="connsiteY0-632" fmla="*/ 4428 h 10120"/>
              <a:gd name="connsiteX1-633" fmla="*/ 9844 w 10000"/>
              <a:gd name="connsiteY1-634" fmla="*/ 3753 h 10120"/>
              <a:gd name="connsiteX2-635" fmla="*/ 9745 w 10000"/>
              <a:gd name="connsiteY2-636" fmla="*/ 3287 h 10120"/>
              <a:gd name="connsiteX3-637" fmla="*/ 9615 w 10000"/>
              <a:gd name="connsiteY3-638" fmla="*/ 2681 h 10120"/>
              <a:gd name="connsiteX4-639" fmla="*/ 9589 w 10000"/>
              <a:gd name="connsiteY4-640" fmla="*/ 2587 h 10120"/>
              <a:gd name="connsiteX5-641" fmla="*/ 8990 w 10000"/>
              <a:gd name="connsiteY5-642" fmla="*/ 2587 h 10120"/>
              <a:gd name="connsiteX6-643" fmla="*/ 8974 w 10000"/>
              <a:gd name="connsiteY6-644" fmla="*/ 2657 h 10120"/>
              <a:gd name="connsiteX7-645" fmla="*/ 8729 w 10000"/>
              <a:gd name="connsiteY7-646" fmla="*/ 3777 h 10120"/>
              <a:gd name="connsiteX8-647" fmla="*/ 8411 w 10000"/>
              <a:gd name="connsiteY8-648" fmla="*/ 5175 h 10120"/>
              <a:gd name="connsiteX9-649" fmla="*/ 8365 w 10000"/>
              <a:gd name="connsiteY9-650" fmla="*/ 5361 h 10120"/>
              <a:gd name="connsiteX10-651" fmla="*/ 8159 w 10000"/>
              <a:gd name="connsiteY10-652" fmla="*/ 6329 h 10120"/>
              <a:gd name="connsiteX11-653" fmla="*/ 2844 w 10000"/>
              <a:gd name="connsiteY11-654" fmla="*/ 9976 h 10120"/>
              <a:gd name="connsiteX12-655" fmla="*/ 2839 w 10000"/>
              <a:gd name="connsiteY12-656" fmla="*/ 10000 h 10120"/>
              <a:gd name="connsiteX13-657" fmla="*/ 1865 w 10000"/>
              <a:gd name="connsiteY13-658" fmla="*/ 8298 h 10120"/>
              <a:gd name="connsiteX14-659" fmla="*/ 0 w 10000"/>
              <a:gd name="connsiteY14-660" fmla="*/ 0 h 10120"/>
              <a:gd name="connsiteX0-661" fmla="*/ 10000 w 10000"/>
              <a:gd name="connsiteY0-662" fmla="*/ 4428 h 10734"/>
              <a:gd name="connsiteX1-663" fmla="*/ 9844 w 10000"/>
              <a:gd name="connsiteY1-664" fmla="*/ 3753 h 10734"/>
              <a:gd name="connsiteX2-665" fmla="*/ 9745 w 10000"/>
              <a:gd name="connsiteY2-666" fmla="*/ 3287 h 10734"/>
              <a:gd name="connsiteX3-667" fmla="*/ 9615 w 10000"/>
              <a:gd name="connsiteY3-668" fmla="*/ 2681 h 10734"/>
              <a:gd name="connsiteX4-669" fmla="*/ 9589 w 10000"/>
              <a:gd name="connsiteY4-670" fmla="*/ 2587 h 10734"/>
              <a:gd name="connsiteX5-671" fmla="*/ 8990 w 10000"/>
              <a:gd name="connsiteY5-672" fmla="*/ 2587 h 10734"/>
              <a:gd name="connsiteX6-673" fmla="*/ 8974 w 10000"/>
              <a:gd name="connsiteY6-674" fmla="*/ 2657 h 10734"/>
              <a:gd name="connsiteX7-675" fmla="*/ 8729 w 10000"/>
              <a:gd name="connsiteY7-676" fmla="*/ 3777 h 10734"/>
              <a:gd name="connsiteX8-677" fmla="*/ 8411 w 10000"/>
              <a:gd name="connsiteY8-678" fmla="*/ 5175 h 10734"/>
              <a:gd name="connsiteX9-679" fmla="*/ 8365 w 10000"/>
              <a:gd name="connsiteY9-680" fmla="*/ 5361 h 10734"/>
              <a:gd name="connsiteX10-681" fmla="*/ 8159 w 10000"/>
              <a:gd name="connsiteY10-682" fmla="*/ 6329 h 10734"/>
              <a:gd name="connsiteX11-683" fmla="*/ 2844 w 10000"/>
              <a:gd name="connsiteY11-684" fmla="*/ 9976 h 10734"/>
              <a:gd name="connsiteX12-685" fmla="*/ 2839 w 10000"/>
              <a:gd name="connsiteY12-686" fmla="*/ 10000 h 10734"/>
              <a:gd name="connsiteX13-687" fmla="*/ 0 w 10000"/>
              <a:gd name="connsiteY13-688" fmla="*/ 0 h 10734"/>
              <a:gd name="connsiteX0-689" fmla="*/ 7161 w 7161"/>
              <a:gd name="connsiteY0-690" fmla="*/ 1841 h 8147"/>
              <a:gd name="connsiteX1-691" fmla="*/ 7005 w 7161"/>
              <a:gd name="connsiteY1-692" fmla="*/ 1166 h 8147"/>
              <a:gd name="connsiteX2-693" fmla="*/ 6906 w 7161"/>
              <a:gd name="connsiteY2-694" fmla="*/ 700 h 8147"/>
              <a:gd name="connsiteX3-695" fmla="*/ 6776 w 7161"/>
              <a:gd name="connsiteY3-696" fmla="*/ 94 h 8147"/>
              <a:gd name="connsiteX4-697" fmla="*/ 6750 w 7161"/>
              <a:gd name="connsiteY4-698" fmla="*/ 0 h 8147"/>
              <a:gd name="connsiteX5-699" fmla="*/ 6151 w 7161"/>
              <a:gd name="connsiteY5-700" fmla="*/ 0 h 8147"/>
              <a:gd name="connsiteX6-701" fmla="*/ 6135 w 7161"/>
              <a:gd name="connsiteY6-702" fmla="*/ 70 h 8147"/>
              <a:gd name="connsiteX7-703" fmla="*/ 5890 w 7161"/>
              <a:gd name="connsiteY7-704" fmla="*/ 1190 h 8147"/>
              <a:gd name="connsiteX8-705" fmla="*/ 5572 w 7161"/>
              <a:gd name="connsiteY8-706" fmla="*/ 2588 h 8147"/>
              <a:gd name="connsiteX9-707" fmla="*/ 5526 w 7161"/>
              <a:gd name="connsiteY9-708" fmla="*/ 2774 h 8147"/>
              <a:gd name="connsiteX10-709" fmla="*/ 5320 w 7161"/>
              <a:gd name="connsiteY10-710" fmla="*/ 3742 h 8147"/>
              <a:gd name="connsiteX11-711" fmla="*/ 5 w 7161"/>
              <a:gd name="connsiteY11-712" fmla="*/ 7389 h 8147"/>
              <a:gd name="connsiteX12-713" fmla="*/ 0 w 7161"/>
              <a:gd name="connsiteY12-714" fmla="*/ 7413 h 8147"/>
              <a:gd name="connsiteX0-715" fmla="*/ 9993 w 9993"/>
              <a:gd name="connsiteY0-716" fmla="*/ 2260 h 9070"/>
              <a:gd name="connsiteX1-717" fmla="*/ 9775 w 9993"/>
              <a:gd name="connsiteY1-718" fmla="*/ 1431 h 9070"/>
              <a:gd name="connsiteX2-719" fmla="*/ 9637 w 9993"/>
              <a:gd name="connsiteY2-720" fmla="*/ 859 h 9070"/>
              <a:gd name="connsiteX3-721" fmla="*/ 9455 w 9993"/>
              <a:gd name="connsiteY3-722" fmla="*/ 115 h 9070"/>
              <a:gd name="connsiteX4-723" fmla="*/ 9419 w 9993"/>
              <a:gd name="connsiteY4-724" fmla="*/ 0 h 9070"/>
              <a:gd name="connsiteX5-725" fmla="*/ 8583 w 9993"/>
              <a:gd name="connsiteY5-726" fmla="*/ 0 h 9070"/>
              <a:gd name="connsiteX6-727" fmla="*/ 8560 w 9993"/>
              <a:gd name="connsiteY6-728" fmla="*/ 86 h 9070"/>
              <a:gd name="connsiteX7-729" fmla="*/ 8218 w 9993"/>
              <a:gd name="connsiteY7-730" fmla="*/ 1461 h 9070"/>
              <a:gd name="connsiteX8-731" fmla="*/ 7774 w 9993"/>
              <a:gd name="connsiteY8-732" fmla="*/ 3177 h 9070"/>
              <a:gd name="connsiteX9-733" fmla="*/ 7710 w 9993"/>
              <a:gd name="connsiteY9-734" fmla="*/ 3405 h 9070"/>
              <a:gd name="connsiteX10-735" fmla="*/ 7422 w 9993"/>
              <a:gd name="connsiteY10-736" fmla="*/ 4593 h 9070"/>
              <a:gd name="connsiteX11-737" fmla="*/ 0 w 9993"/>
              <a:gd name="connsiteY11-738" fmla="*/ 9070 h 9070"/>
              <a:gd name="connsiteX0-739" fmla="*/ 2573 w 2573"/>
              <a:gd name="connsiteY0-740" fmla="*/ 2492 h 5064"/>
              <a:gd name="connsiteX1-741" fmla="*/ 2355 w 2573"/>
              <a:gd name="connsiteY1-742" fmla="*/ 1578 h 5064"/>
              <a:gd name="connsiteX2-743" fmla="*/ 2217 w 2573"/>
              <a:gd name="connsiteY2-744" fmla="*/ 947 h 5064"/>
              <a:gd name="connsiteX3-745" fmla="*/ 2035 w 2573"/>
              <a:gd name="connsiteY3-746" fmla="*/ 127 h 5064"/>
              <a:gd name="connsiteX4-747" fmla="*/ 1999 w 2573"/>
              <a:gd name="connsiteY4-748" fmla="*/ 0 h 5064"/>
              <a:gd name="connsiteX5-749" fmla="*/ 1162 w 2573"/>
              <a:gd name="connsiteY5-750" fmla="*/ 0 h 5064"/>
              <a:gd name="connsiteX6-751" fmla="*/ 1139 w 2573"/>
              <a:gd name="connsiteY6-752" fmla="*/ 95 h 5064"/>
              <a:gd name="connsiteX7-753" fmla="*/ 797 w 2573"/>
              <a:gd name="connsiteY7-754" fmla="*/ 1611 h 5064"/>
              <a:gd name="connsiteX8-755" fmla="*/ 352 w 2573"/>
              <a:gd name="connsiteY8-756" fmla="*/ 3503 h 5064"/>
              <a:gd name="connsiteX9-757" fmla="*/ 288 w 2573"/>
              <a:gd name="connsiteY9-758" fmla="*/ 3754 h 5064"/>
              <a:gd name="connsiteX10-759" fmla="*/ 0 w 2573"/>
              <a:gd name="connsiteY10-760" fmla="*/ 5064 h 5064"/>
              <a:gd name="connsiteX0-761" fmla="*/ 13120 w 13120"/>
              <a:gd name="connsiteY0-762" fmla="*/ 11750 h 11750"/>
              <a:gd name="connsiteX1-763" fmla="*/ 9153 w 13120"/>
              <a:gd name="connsiteY1-764" fmla="*/ 3116 h 11750"/>
              <a:gd name="connsiteX2-765" fmla="*/ 8616 w 13120"/>
              <a:gd name="connsiteY2-766" fmla="*/ 1870 h 11750"/>
              <a:gd name="connsiteX3-767" fmla="*/ 7909 w 13120"/>
              <a:gd name="connsiteY3-768" fmla="*/ 251 h 11750"/>
              <a:gd name="connsiteX4-769" fmla="*/ 7769 w 13120"/>
              <a:gd name="connsiteY4-770" fmla="*/ 0 h 11750"/>
              <a:gd name="connsiteX5-771" fmla="*/ 4516 w 13120"/>
              <a:gd name="connsiteY5-772" fmla="*/ 0 h 11750"/>
              <a:gd name="connsiteX6-773" fmla="*/ 4427 w 13120"/>
              <a:gd name="connsiteY6-774" fmla="*/ 188 h 11750"/>
              <a:gd name="connsiteX7-775" fmla="*/ 3098 w 13120"/>
              <a:gd name="connsiteY7-776" fmla="*/ 3181 h 11750"/>
              <a:gd name="connsiteX8-777" fmla="*/ 1368 w 13120"/>
              <a:gd name="connsiteY8-778" fmla="*/ 6917 h 11750"/>
              <a:gd name="connsiteX9-779" fmla="*/ 1119 w 13120"/>
              <a:gd name="connsiteY9-780" fmla="*/ 7413 h 11750"/>
              <a:gd name="connsiteX10-781" fmla="*/ 0 w 13120"/>
              <a:gd name="connsiteY10-782" fmla="*/ 10000 h 11750"/>
              <a:gd name="connsiteX0-783" fmla="*/ 12944 w 12944"/>
              <a:gd name="connsiteY0-784" fmla="*/ 11750 h 11750"/>
              <a:gd name="connsiteX1-785" fmla="*/ 8977 w 12944"/>
              <a:gd name="connsiteY1-786" fmla="*/ 3116 h 11750"/>
              <a:gd name="connsiteX2-787" fmla="*/ 8440 w 12944"/>
              <a:gd name="connsiteY2-788" fmla="*/ 1870 h 11750"/>
              <a:gd name="connsiteX3-789" fmla="*/ 7733 w 12944"/>
              <a:gd name="connsiteY3-790" fmla="*/ 251 h 11750"/>
              <a:gd name="connsiteX4-791" fmla="*/ 7593 w 12944"/>
              <a:gd name="connsiteY4-792" fmla="*/ 0 h 11750"/>
              <a:gd name="connsiteX5-793" fmla="*/ 4340 w 12944"/>
              <a:gd name="connsiteY5-794" fmla="*/ 0 h 11750"/>
              <a:gd name="connsiteX6-795" fmla="*/ 4251 w 12944"/>
              <a:gd name="connsiteY6-796" fmla="*/ 188 h 11750"/>
              <a:gd name="connsiteX7-797" fmla="*/ 2922 w 12944"/>
              <a:gd name="connsiteY7-798" fmla="*/ 3181 h 11750"/>
              <a:gd name="connsiteX8-799" fmla="*/ 1192 w 12944"/>
              <a:gd name="connsiteY8-800" fmla="*/ 6917 h 11750"/>
              <a:gd name="connsiteX9-801" fmla="*/ 943 w 12944"/>
              <a:gd name="connsiteY9-802" fmla="*/ 7413 h 11750"/>
              <a:gd name="connsiteX10-803" fmla="*/ 0 w 12944"/>
              <a:gd name="connsiteY10-804" fmla="*/ 9526 h 11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12944" h="11750">
                <a:moveTo>
                  <a:pt x="12944" y="11750"/>
                </a:moveTo>
                <a:cubicBezTo>
                  <a:pt x="12660" y="11148"/>
                  <a:pt x="9260" y="3716"/>
                  <a:pt x="8977" y="3116"/>
                </a:cubicBezTo>
                <a:lnTo>
                  <a:pt x="8440" y="1870"/>
                </a:lnTo>
                <a:cubicBezTo>
                  <a:pt x="8207" y="1331"/>
                  <a:pt x="7966" y="790"/>
                  <a:pt x="7733" y="251"/>
                </a:cubicBezTo>
                <a:cubicBezTo>
                  <a:pt x="7686" y="168"/>
                  <a:pt x="7644" y="83"/>
                  <a:pt x="7593" y="0"/>
                </a:cubicBezTo>
                <a:cubicBezTo>
                  <a:pt x="6684" y="-1994"/>
                  <a:pt x="5238" y="-1994"/>
                  <a:pt x="4340" y="0"/>
                </a:cubicBezTo>
                <a:cubicBezTo>
                  <a:pt x="4313" y="61"/>
                  <a:pt x="4278" y="126"/>
                  <a:pt x="4251" y="188"/>
                </a:cubicBezTo>
                <a:cubicBezTo>
                  <a:pt x="3808" y="1185"/>
                  <a:pt x="3369" y="2184"/>
                  <a:pt x="2922" y="3181"/>
                </a:cubicBezTo>
                <a:lnTo>
                  <a:pt x="1192" y="6917"/>
                </a:lnTo>
                <a:cubicBezTo>
                  <a:pt x="1110" y="7083"/>
                  <a:pt x="1025" y="7247"/>
                  <a:pt x="943" y="7413"/>
                </a:cubicBezTo>
                <a:cubicBezTo>
                  <a:pt x="566" y="8276"/>
                  <a:pt x="373" y="8663"/>
                  <a:pt x="0" y="9526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77" name="Group11-connector"/>
          <p:cNvSpPr/>
          <p:nvPr userDrawn="1"/>
        </p:nvSpPr>
        <p:spPr bwMode="auto">
          <a:xfrm>
            <a:off x="6707188" y="2530475"/>
            <a:ext cx="569912" cy="282575"/>
          </a:xfrm>
          <a:custGeom>
            <a:avLst/>
            <a:gdLst>
              <a:gd name="T0" fmla="*/ 1920 w 1920"/>
              <a:gd name="T1" fmla="*/ 190 h 460"/>
              <a:gd name="T2" fmla="*/ 1890 w 1920"/>
              <a:gd name="T3" fmla="*/ 161 h 460"/>
              <a:gd name="T4" fmla="*/ 1871 w 1920"/>
              <a:gd name="T5" fmla="*/ 141 h 460"/>
              <a:gd name="T6" fmla="*/ 1846 w 1920"/>
              <a:gd name="T7" fmla="*/ 115 h 460"/>
              <a:gd name="T8" fmla="*/ 1841 w 1920"/>
              <a:gd name="T9" fmla="*/ 111 h 460"/>
              <a:gd name="T10" fmla="*/ 1726 w 1920"/>
              <a:gd name="T11" fmla="*/ 111 h 460"/>
              <a:gd name="T12" fmla="*/ 1723 w 1920"/>
              <a:gd name="T13" fmla="*/ 114 h 460"/>
              <a:gd name="T14" fmla="*/ 1676 w 1920"/>
              <a:gd name="T15" fmla="*/ 162 h 460"/>
              <a:gd name="T16" fmla="*/ 1615 w 1920"/>
              <a:gd name="T17" fmla="*/ 222 h 460"/>
              <a:gd name="T18" fmla="*/ 1606 w 1920"/>
              <a:gd name="T19" fmla="*/ 230 h 460"/>
              <a:gd name="T20" fmla="*/ 1410 w 1920"/>
              <a:gd name="T21" fmla="*/ 426 h 460"/>
              <a:gd name="T22" fmla="*/ 1407 w 1920"/>
              <a:gd name="T23" fmla="*/ 428 h 460"/>
              <a:gd name="T24" fmla="*/ 1293 w 1920"/>
              <a:gd name="T25" fmla="*/ 428 h 460"/>
              <a:gd name="T26" fmla="*/ 1286 w 1920"/>
              <a:gd name="T27" fmla="*/ 422 h 460"/>
              <a:gd name="T28" fmla="*/ 1223 w 1920"/>
              <a:gd name="T29" fmla="*/ 358 h 460"/>
              <a:gd name="T30" fmla="*/ 1026 w 1920"/>
              <a:gd name="T31" fmla="*/ 161 h 460"/>
              <a:gd name="T32" fmla="*/ 1007 w 1920"/>
              <a:gd name="T33" fmla="*/ 141 h 460"/>
              <a:gd name="T34" fmla="*/ 981 w 1920"/>
              <a:gd name="T35" fmla="*/ 115 h 460"/>
              <a:gd name="T36" fmla="*/ 977 w 1920"/>
              <a:gd name="T37" fmla="*/ 111 h 460"/>
              <a:gd name="T38" fmla="*/ 862 w 1920"/>
              <a:gd name="T39" fmla="*/ 111 h 460"/>
              <a:gd name="T40" fmla="*/ 859 w 1920"/>
              <a:gd name="T41" fmla="*/ 114 h 460"/>
              <a:gd name="T42" fmla="*/ 811 w 1920"/>
              <a:gd name="T43" fmla="*/ 162 h 460"/>
              <a:gd name="T44" fmla="*/ 583 w 1920"/>
              <a:gd name="T45" fmla="*/ 390 h 460"/>
              <a:gd name="T46" fmla="*/ 546 w 1920"/>
              <a:gd name="T47" fmla="*/ 428 h 460"/>
              <a:gd name="T48" fmla="*/ 545 w 1920"/>
              <a:gd name="T49" fmla="*/ 429 h 460"/>
              <a:gd name="T50" fmla="*/ 430 w 1920"/>
              <a:gd name="T51" fmla="*/ 429 h 460"/>
              <a:gd name="T52" fmla="*/ 429 w 1920"/>
              <a:gd name="T53" fmla="*/ 427 h 460"/>
              <a:gd name="T54" fmla="*/ 358 w 1920"/>
              <a:gd name="T55" fmla="*/ 356 h 460"/>
              <a:gd name="T56" fmla="*/ 0 w 1920"/>
              <a:gd name="T57" fmla="*/ 0 h 460"/>
              <a:gd name="connsiteX0" fmla="*/ 10000 w 10000"/>
              <a:gd name="connsiteY0" fmla="*/ 4130 h 9326"/>
              <a:gd name="connsiteX1" fmla="*/ 9844 w 10000"/>
              <a:gd name="connsiteY1" fmla="*/ 3500 h 9326"/>
              <a:gd name="connsiteX2" fmla="*/ 9745 w 10000"/>
              <a:gd name="connsiteY2" fmla="*/ 3065 h 9326"/>
              <a:gd name="connsiteX3" fmla="*/ 9615 w 10000"/>
              <a:gd name="connsiteY3" fmla="*/ 2500 h 9326"/>
              <a:gd name="connsiteX4" fmla="*/ 9589 w 10000"/>
              <a:gd name="connsiteY4" fmla="*/ 2413 h 9326"/>
              <a:gd name="connsiteX5" fmla="*/ 8990 w 10000"/>
              <a:gd name="connsiteY5" fmla="*/ 2413 h 9326"/>
              <a:gd name="connsiteX6" fmla="*/ 8974 w 10000"/>
              <a:gd name="connsiteY6" fmla="*/ 2478 h 9326"/>
              <a:gd name="connsiteX7" fmla="*/ 8729 w 10000"/>
              <a:gd name="connsiteY7" fmla="*/ 3522 h 9326"/>
              <a:gd name="connsiteX8" fmla="*/ 8411 w 10000"/>
              <a:gd name="connsiteY8" fmla="*/ 4826 h 9326"/>
              <a:gd name="connsiteX9" fmla="*/ 8365 w 10000"/>
              <a:gd name="connsiteY9" fmla="*/ 5000 h 9326"/>
              <a:gd name="connsiteX10" fmla="*/ 8159 w 10000"/>
              <a:gd name="connsiteY10" fmla="*/ 5902 h 9326"/>
              <a:gd name="connsiteX11" fmla="*/ 7344 w 10000"/>
              <a:gd name="connsiteY11" fmla="*/ 9261 h 9326"/>
              <a:gd name="connsiteX12" fmla="*/ 7328 w 10000"/>
              <a:gd name="connsiteY12" fmla="*/ 9304 h 9326"/>
              <a:gd name="connsiteX13" fmla="*/ 6734 w 10000"/>
              <a:gd name="connsiteY13" fmla="*/ 9304 h 9326"/>
              <a:gd name="connsiteX14" fmla="*/ 6698 w 10000"/>
              <a:gd name="connsiteY14" fmla="*/ 9174 h 9326"/>
              <a:gd name="connsiteX15" fmla="*/ 6370 w 10000"/>
              <a:gd name="connsiteY15" fmla="*/ 7783 h 9326"/>
              <a:gd name="connsiteX16" fmla="*/ 5344 w 10000"/>
              <a:gd name="connsiteY16" fmla="*/ 3500 h 9326"/>
              <a:gd name="connsiteX17" fmla="*/ 5245 w 10000"/>
              <a:gd name="connsiteY17" fmla="*/ 3065 h 9326"/>
              <a:gd name="connsiteX18" fmla="*/ 5109 w 10000"/>
              <a:gd name="connsiteY18" fmla="*/ 2500 h 9326"/>
              <a:gd name="connsiteX19" fmla="*/ 5089 w 10000"/>
              <a:gd name="connsiteY19" fmla="*/ 2413 h 9326"/>
              <a:gd name="connsiteX20" fmla="*/ 4490 w 10000"/>
              <a:gd name="connsiteY20" fmla="*/ 2413 h 9326"/>
              <a:gd name="connsiteX21" fmla="*/ 4474 w 10000"/>
              <a:gd name="connsiteY21" fmla="*/ 2478 h 9326"/>
              <a:gd name="connsiteX22" fmla="*/ 4224 w 10000"/>
              <a:gd name="connsiteY22" fmla="*/ 3522 h 9326"/>
              <a:gd name="connsiteX23" fmla="*/ 3036 w 10000"/>
              <a:gd name="connsiteY23" fmla="*/ 8478 h 9326"/>
              <a:gd name="connsiteX24" fmla="*/ 2844 w 10000"/>
              <a:gd name="connsiteY24" fmla="*/ 9304 h 9326"/>
              <a:gd name="connsiteX25" fmla="*/ 2839 w 10000"/>
              <a:gd name="connsiteY25" fmla="*/ 9326 h 9326"/>
              <a:gd name="connsiteX26" fmla="*/ 2240 w 10000"/>
              <a:gd name="connsiteY26" fmla="*/ 9326 h 9326"/>
              <a:gd name="connsiteX27" fmla="*/ 2234 w 10000"/>
              <a:gd name="connsiteY27" fmla="*/ 9283 h 9326"/>
              <a:gd name="connsiteX28" fmla="*/ 1865 w 10000"/>
              <a:gd name="connsiteY28" fmla="*/ 7739 h 9326"/>
              <a:gd name="connsiteX29" fmla="*/ 0 w 10000"/>
              <a:gd name="connsiteY29" fmla="*/ 0 h 9326"/>
              <a:gd name="connsiteX0-1" fmla="*/ 10000 w 10000"/>
              <a:gd name="connsiteY0-2" fmla="*/ 4428 h 10216"/>
              <a:gd name="connsiteX1-3" fmla="*/ 9844 w 10000"/>
              <a:gd name="connsiteY1-4" fmla="*/ 3753 h 10216"/>
              <a:gd name="connsiteX2-5" fmla="*/ 9745 w 10000"/>
              <a:gd name="connsiteY2-6" fmla="*/ 3287 h 10216"/>
              <a:gd name="connsiteX3-7" fmla="*/ 9615 w 10000"/>
              <a:gd name="connsiteY3-8" fmla="*/ 2681 h 10216"/>
              <a:gd name="connsiteX4-9" fmla="*/ 9589 w 10000"/>
              <a:gd name="connsiteY4-10" fmla="*/ 2587 h 10216"/>
              <a:gd name="connsiteX5-11" fmla="*/ 8990 w 10000"/>
              <a:gd name="connsiteY5-12" fmla="*/ 2587 h 10216"/>
              <a:gd name="connsiteX6-13" fmla="*/ 8974 w 10000"/>
              <a:gd name="connsiteY6-14" fmla="*/ 2657 h 10216"/>
              <a:gd name="connsiteX7-15" fmla="*/ 8729 w 10000"/>
              <a:gd name="connsiteY7-16" fmla="*/ 3777 h 10216"/>
              <a:gd name="connsiteX8-17" fmla="*/ 8411 w 10000"/>
              <a:gd name="connsiteY8-18" fmla="*/ 5175 h 10216"/>
              <a:gd name="connsiteX9-19" fmla="*/ 8365 w 10000"/>
              <a:gd name="connsiteY9-20" fmla="*/ 5361 h 10216"/>
              <a:gd name="connsiteX10-21" fmla="*/ 8159 w 10000"/>
              <a:gd name="connsiteY10-22" fmla="*/ 6329 h 10216"/>
              <a:gd name="connsiteX11-23" fmla="*/ 7344 w 10000"/>
              <a:gd name="connsiteY11-24" fmla="*/ 9930 h 10216"/>
              <a:gd name="connsiteX12-25" fmla="*/ 6734 w 10000"/>
              <a:gd name="connsiteY12-26" fmla="*/ 9976 h 10216"/>
              <a:gd name="connsiteX13-27" fmla="*/ 6698 w 10000"/>
              <a:gd name="connsiteY13-28" fmla="*/ 9837 h 10216"/>
              <a:gd name="connsiteX14-29" fmla="*/ 6370 w 10000"/>
              <a:gd name="connsiteY14-30" fmla="*/ 8345 h 10216"/>
              <a:gd name="connsiteX15-31" fmla="*/ 5344 w 10000"/>
              <a:gd name="connsiteY15-32" fmla="*/ 3753 h 10216"/>
              <a:gd name="connsiteX16-33" fmla="*/ 5245 w 10000"/>
              <a:gd name="connsiteY16-34" fmla="*/ 3287 h 10216"/>
              <a:gd name="connsiteX17-35" fmla="*/ 5109 w 10000"/>
              <a:gd name="connsiteY17-36" fmla="*/ 2681 h 10216"/>
              <a:gd name="connsiteX18-37" fmla="*/ 5089 w 10000"/>
              <a:gd name="connsiteY18-38" fmla="*/ 2587 h 10216"/>
              <a:gd name="connsiteX19-39" fmla="*/ 4490 w 10000"/>
              <a:gd name="connsiteY19-40" fmla="*/ 2587 h 10216"/>
              <a:gd name="connsiteX20-41" fmla="*/ 4474 w 10000"/>
              <a:gd name="connsiteY20-42" fmla="*/ 2657 h 10216"/>
              <a:gd name="connsiteX21-43" fmla="*/ 4224 w 10000"/>
              <a:gd name="connsiteY21-44" fmla="*/ 3777 h 10216"/>
              <a:gd name="connsiteX22-45" fmla="*/ 3036 w 10000"/>
              <a:gd name="connsiteY22-46" fmla="*/ 9091 h 10216"/>
              <a:gd name="connsiteX23-47" fmla="*/ 2844 w 10000"/>
              <a:gd name="connsiteY23-48" fmla="*/ 9976 h 10216"/>
              <a:gd name="connsiteX24-49" fmla="*/ 2839 w 10000"/>
              <a:gd name="connsiteY24-50" fmla="*/ 10000 h 10216"/>
              <a:gd name="connsiteX25-51" fmla="*/ 2240 w 10000"/>
              <a:gd name="connsiteY25-52" fmla="*/ 10000 h 10216"/>
              <a:gd name="connsiteX26-53" fmla="*/ 2234 w 10000"/>
              <a:gd name="connsiteY26-54" fmla="*/ 9954 h 10216"/>
              <a:gd name="connsiteX27-55" fmla="*/ 1865 w 10000"/>
              <a:gd name="connsiteY27-56" fmla="*/ 8298 h 10216"/>
              <a:gd name="connsiteX28-57" fmla="*/ 0 w 10000"/>
              <a:gd name="connsiteY28-58" fmla="*/ 0 h 10216"/>
              <a:gd name="connsiteX0-59" fmla="*/ 10000 w 10000"/>
              <a:gd name="connsiteY0-60" fmla="*/ 4428 h 10000"/>
              <a:gd name="connsiteX1-61" fmla="*/ 9844 w 10000"/>
              <a:gd name="connsiteY1-62" fmla="*/ 3753 h 10000"/>
              <a:gd name="connsiteX2-63" fmla="*/ 9745 w 10000"/>
              <a:gd name="connsiteY2-64" fmla="*/ 3287 h 10000"/>
              <a:gd name="connsiteX3-65" fmla="*/ 9615 w 10000"/>
              <a:gd name="connsiteY3-66" fmla="*/ 2681 h 10000"/>
              <a:gd name="connsiteX4-67" fmla="*/ 9589 w 10000"/>
              <a:gd name="connsiteY4-68" fmla="*/ 2587 h 10000"/>
              <a:gd name="connsiteX5-69" fmla="*/ 8990 w 10000"/>
              <a:gd name="connsiteY5-70" fmla="*/ 2587 h 10000"/>
              <a:gd name="connsiteX6-71" fmla="*/ 8974 w 10000"/>
              <a:gd name="connsiteY6-72" fmla="*/ 2657 h 10000"/>
              <a:gd name="connsiteX7-73" fmla="*/ 8729 w 10000"/>
              <a:gd name="connsiteY7-74" fmla="*/ 3777 h 10000"/>
              <a:gd name="connsiteX8-75" fmla="*/ 8411 w 10000"/>
              <a:gd name="connsiteY8-76" fmla="*/ 5175 h 10000"/>
              <a:gd name="connsiteX9-77" fmla="*/ 8365 w 10000"/>
              <a:gd name="connsiteY9-78" fmla="*/ 5361 h 10000"/>
              <a:gd name="connsiteX10-79" fmla="*/ 8159 w 10000"/>
              <a:gd name="connsiteY10-80" fmla="*/ 6329 h 10000"/>
              <a:gd name="connsiteX11-81" fmla="*/ 6734 w 10000"/>
              <a:gd name="connsiteY11-82" fmla="*/ 9976 h 10000"/>
              <a:gd name="connsiteX12-83" fmla="*/ 6698 w 10000"/>
              <a:gd name="connsiteY12-84" fmla="*/ 9837 h 10000"/>
              <a:gd name="connsiteX13-85" fmla="*/ 6370 w 10000"/>
              <a:gd name="connsiteY13-86" fmla="*/ 8345 h 10000"/>
              <a:gd name="connsiteX14-87" fmla="*/ 5344 w 10000"/>
              <a:gd name="connsiteY14-88" fmla="*/ 3753 h 10000"/>
              <a:gd name="connsiteX15-89" fmla="*/ 5245 w 10000"/>
              <a:gd name="connsiteY15-90" fmla="*/ 3287 h 10000"/>
              <a:gd name="connsiteX16-91" fmla="*/ 5109 w 10000"/>
              <a:gd name="connsiteY16-92" fmla="*/ 2681 h 10000"/>
              <a:gd name="connsiteX17-93" fmla="*/ 5089 w 10000"/>
              <a:gd name="connsiteY17-94" fmla="*/ 2587 h 10000"/>
              <a:gd name="connsiteX18-95" fmla="*/ 4490 w 10000"/>
              <a:gd name="connsiteY18-96" fmla="*/ 2587 h 10000"/>
              <a:gd name="connsiteX19-97" fmla="*/ 4474 w 10000"/>
              <a:gd name="connsiteY19-98" fmla="*/ 2657 h 10000"/>
              <a:gd name="connsiteX20-99" fmla="*/ 4224 w 10000"/>
              <a:gd name="connsiteY20-100" fmla="*/ 3777 h 10000"/>
              <a:gd name="connsiteX21-101" fmla="*/ 3036 w 10000"/>
              <a:gd name="connsiteY21-102" fmla="*/ 9091 h 10000"/>
              <a:gd name="connsiteX22-103" fmla="*/ 2844 w 10000"/>
              <a:gd name="connsiteY22-104" fmla="*/ 9976 h 10000"/>
              <a:gd name="connsiteX23-105" fmla="*/ 2839 w 10000"/>
              <a:gd name="connsiteY23-106" fmla="*/ 10000 h 10000"/>
              <a:gd name="connsiteX24-107" fmla="*/ 2240 w 10000"/>
              <a:gd name="connsiteY24-108" fmla="*/ 10000 h 10000"/>
              <a:gd name="connsiteX25-109" fmla="*/ 2234 w 10000"/>
              <a:gd name="connsiteY25-110" fmla="*/ 9954 h 10000"/>
              <a:gd name="connsiteX26-111" fmla="*/ 1865 w 10000"/>
              <a:gd name="connsiteY26-112" fmla="*/ 8298 h 10000"/>
              <a:gd name="connsiteX27-113" fmla="*/ 0 w 10000"/>
              <a:gd name="connsiteY27-114" fmla="*/ 0 h 10000"/>
              <a:gd name="connsiteX0-115" fmla="*/ 10000 w 10000"/>
              <a:gd name="connsiteY0-116" fmla="*/ 4428 h 10045"/>
              <a:gd name="connsiteX1-117" fmla="*/ 9844 w 10000"/>
              <a:gd name="connsiteY1-118" fmla="*/ 3753 h 10045"/>
              <a:gd name="connsiteX2-119" fmla="*/ 9745 w 10000"/>
              <a:gd name="connsiteY2-120" fmla="*/ 3287 h 10045"/>
              <a:gd name="connsiteX3-121" fmla="*/ 9615 w 10000"/>
              <a:gd name="connsiteY3-122" fmla="*/ 2681 h 10045"/>
              <a:gd name="connsiteX4-123" fmla="*/ 9589 w 10000"/>
              <a:gd name="connsiteY4-124" fmla="*/ 2587 h 10045"/>
              <a:gd name="connsiteX5-125" fmla="*/ 8990 w 10000"/>
              <a:gd name="connsiteY5-126" fmla="*/ 2587 h 10045"/>
              <a:gd name="connsiteX6-127" fmla="*/ 8974 w 10000"/>
              <a:gd name="connsiteY6-128" fmla="*/ 2657 h 10045"/>
              <a:gd name="connsiteX7-129" fmla="*/ 8729 w 10000"/>
              <a:gd name="connsiteY7-130" fmla="*/ 3777 h 10045"/>
              <a:gd name="connsiteX8-131" fmla="*/ 8411 w 10000"/>
              <a:gd name="connsiteY8-132" fmla="*/ 5175 h 10045"/>
              <a:gd name="connsiteX9-133" fmla="*/ 8365 w 10000"/>
              <a:gd name="connsiteY9-134" fmla="*/ 5361 h 10045"/>
              <a:gd name="connsiteX10-135" fmla="*/ 8159 w 10000"/>
              <a:gd name="connsiteY10-136" fmla="*/ 6329 h 10045"/>
              <a:gd name="connsiteX11-137" fmla="*/ 6734 w 10000"/>
              <a:gd name="connsiteY11-138" fmla="*/ 9976 h 10045"/>
              <a:gd name="connsiteX12-139" fmla="*/ 6370 w 10000"/>
              <a:gd name="connsiteY12-140" fmla="*/ 8345 h 10045"/>
              <a:gd name="connsiteX13-141" fmla="*/ 5344 w 10000"/>
              <a:gd name="connsiteY13-142" fmla="*/ 3753 h 10045"/>
              <a:gd name="connsiteX14-143" fmla="*/ 5245 w 10000"/>
              <a:gd name="connsiteY14-144" fmla="*/ 3287 h 10045"/>
              <a:gd name="connsiteX15-145" fmla="*/ 5109 w 10000"/>
              <a:gd name="connsiteY15-146" fmla="*/ 2681 h 10045"/>
              <a:gd name="connsiteX16-147" fmla="*/ 5089 w 10000"/>
              <a:gd name="connsiteY16-148" fmla="*/ 2587 h 10045"/>
              <a:gd name="connsiteX17-149" fmla="*/ 4490 w 10000"/>
              <a:gd name="connsiteY17-150" fmla="*/ 2587 h 10045"/>
              <a:gd name="connsiteX18-151" fmla="*/ 4474 w 10000"/>
              <a:gd name="connsiteY18-152" fmla="*/ 2657 h 10045"/>
              <a:gd name="connsiteX19-153" fmla="*/ 4224 w 10000"/>
              <a:gd name="connsiteY19-154" fmla="*/ 3777 h 10045"/>
              <a:gd name="connsiteX20-155" fmla="*/ 3036 w 10000"/>
              <a:gd name="connsiteY20-156" fmla="*/ 9091 h 10045"/>
              <a:gd name="connsiteX21-157" fmla="*/ 2844 w 10000"/>
              <a:gd name="connsiteY21-158" fmla="*/ 9976 h 10045"/>
              <a:gd name="connsiteX22-159" fmla="*/ 2839 w 10000"/>
              <a:gd name="connsiteY22-160" fmla="*/ 10000 h 10045"/>
              <a:gd name="connsiteX23-161" fmla="*/ 2240 w 10000"/>
              <a:gd name="connsiteY23-162" fmla="*/ 10000 h 10045"/>
              <a:gd name="connsiteX24-163" fmla="*/ 2234 w 10000"/>
              <a:gd name="connsiteY24-164" fmla="*/ 9954 h 10045"/>
              <a:gd name="connsiteX25-165" fmla="*/ 1865 w 10000"/>
              <a:gd name="connsiteY25-166" fmla="*/ 8298 h 10045"/>
              <a:gd name="connsiteX26-167" fmla="*/ 0 w 10000"/>
              <a:gd name="connsiteY26-168" fmla="*/ 0 h 10045"/>
              <a:gd name="connsiteX0-169" fmla="*/ 10000 w 10000"/>
              <a:gd name="connsiteY0-170" fmla="*/ 4428 h 10000"/>
              <a:gd name="connsiteX1-171" fmla="*/ 9844 w 10000"/>
              <a:gd name="connsiteY1-172" fmla="*/ 3753 h 10000"/>
              <a:gd name="connsiteX2-173" fmla="*/ 9745 w 10000"/>
              <a:gd name="connsiteY2-174" fmla="*/ 3287 h 10000"/>
              <a:gd name="connsiteX3-175" fmla="*/ 9615 w 10000"/>
              <a:gd name="connsiteY3-176" fmla="*/ 2681 h 10000"/>
              <a:gd name="connsiteX4-177" fmla="*/ 9589 w 10000"/>
              <a:gd name="connsiteY4-178" fmla="*/ 2587 h 10000"/>
              <a:gd name="connsiteX5-179" fmla="*/ 8990 w 10000"/>
              <a:gd name="connsiteY5-180" fmla="*/ 2587 h 10000"/>
              <a:gd name="connsiteX6-181" fmla="*/ 8974 w 10000"/>
              <a:gd name="connsiteY6-182" fmla="*/ 2657 h 10000"/>
              <a:gd name="connsiteX7-183" fmla="*/ 8729 w 10000"/>
              <a:gd name="connsiteY7-184" fmla="*/ 3777 h 10000"/>
              <a:gd name="connsiteX8-185" fmla="*/ 8411 w 10000"/>
              <a:gd name="connsiteY8-186" fmla="*/ 5175 h 10000"/>
              <a:gd name="connsiteX9-187" fmla="*/ 8365 w 10000"/>
              <a:gd name="connsiteY9-188" fmla="*/ 5361 h 10000"/>
              <a:gd name="connsiteX10-189" fmla="*/ 8159 w 10000"/>
              <a:gd name="connsiteY10-190" fmla="*/ 6329 h 10000"/>
              <a:gd name="connsiteX11-191" fmla="*/ 6370 w 10000"/>
              <a:gd name="connsiteY11-192" fmla="*/ 8345 h 10000"/>
              <a:gd name="connsiteX12-193" fmla="*/ 5344 w 10000"/>
              <a:gd name="connsiteY12-194" fmla="*/ 3753 h 10000"/>
              <a:gd name="connsiteX13-195" fmla="*/ 5245 w 10000"/>
              <a:gd name="connsiteY13-196" fmla="*/ 3287 h 10000"/>
              <a:gd name="connsiteX14-197" fmla="*/ 5109 w 10000"/>
              <a:gd name="connsiteY14-198" fmla="*/ 2681 h 10000"/>
              <a:gd name="connsiteX15-199" fmla="*/ 5089 w 10000"/>
              <a:gd name="connsiteY15-200" fmla="*/ 2587 h 10000"/>
              <a:gd name="connsiteX16-201" fmla="*/ 4490 w 10000"/>
              <a:gd name="connsiteY16-202" fmla="*/ 2587 h 10000"/>
              <a:gd name="connsiteX17-203" fmla="*/ 4474 w 10000"/>
              <a:gd name="connsiteY17-204" fmla="*/ 2657 h 10000"/>
              <a:gd name="connsiteX18-205" fmla="*/ 4224 w 10000"/>
              <a:gd name="connsiteY18-206" fmla="*/ 3777 h 10000"/>
              <a:gd name="connsiteX19-207" fmla="*/ 3036 w 10000"/>
              <a:gd name="connsiteY19-208" fmla="*/ 9091 h 10000"/>
              <a:gd name="connsiteX20-209" fmla="*/ 2844 w 10000"/>
              <a:gd name="connsiteY20-210" fmla="*/ 9976 h 10000"/>
              <a:gd name="connsiteX21-211" fmla="*/ 2839 w 10000"/>
              <a:gd name="connsiteY21-212" fmla="*/ 10000 h 10000"/>
              <a:gd name="connsiteX22-213" fmla="*/ 2240 w 10000"/>
              <a:gd name="connsiteY22-214" fmla="*/ 10000 h 10000"/>
              <a:gd name="connsiteX23-215" fmla="*/ 2234 w 10000"/>
              <a:gd name="connsiteY23-216" fmla="*/ 9954 h 10000"/>
              <a:gd name="connsiteX24-217" fmla="*/ 1865 w 10000"/>
              <a:gd name="connsiteY24-218" fmla="*/ 8298 h 10000"/>
              <a:gd name="connsiteX25-219" fmla="*/ 0 w 10000"/>
              <a:gd name="connsiteY25-220" fmla="*/ 0 h 10000"/>
              <a:gd name="connsiteX0-221" fmla="*/ 10000 w 10000"/>
              <a:gd name="connsiteY0-222" fmla="*/ 4428 h 10000"/>
              <a:gd name="connsiteX1-223" fmla="*/ 9844 w 10000"/>
              <a:gd name="connsiteY1-224" fmla="*/ 3753 h 10000"/>
              <a:gd name="connsiteX2-225" fmla="*/ 9745 w 10000"/>
              <a:gd name="connsiteY2-226" fmla="*/ 3287 h 10000"/>
              <a:gd name="connsiteX3-227" fmla="*/ 9615 w 10000"/>
              <a:gd name="connsiteY3-228" fmla="*/ 2681 h 10000"/>
              <a:gd name="connsiteX4-229" fmla="*/ 9589 w 10000"/>
              <a:gd name="connsiteY4-230" fmla="*/ 2587 h 10000"/>
              <a:gd name="connsiteX5-231" fmla="*/ 8990 w 10000"/>
              <a:gd name="connsiteY5-232" fmla="*/ 2587 h 10000"/>
              <a:gd name="connsiteX6-233" fmla="*/ 8974 w 10000"/>
              <a:gd name="connsiteY6-234" fmla="*/ 2657 h 10000"/>
              <a:gd name="connsiteX7-235" fmla="*/ 8729 w 10000"/>
              <a:gd name="connsiteY7-236" fmla="*/ 3777 h 10000"/>
              <a:gd name="connsiteX8-237" fmla="*/ 8411 w 10000"/>
              <a:gd name="connsiteY8-238" fmla="*/ 5175 h 10000"/>
              <a:gd name="connsiteX9-239" fmla="*/ 8365 w 10000"/>
              <a:gd name="connsiteY9-240" fmla="*/ 5361 h 10000"/>
              <a:gd name="connsiteX10-241" fmla="*/ 8159 w 10000"/>
              <a:gd name="connsiteY10-242" fmla="*/ 6329 h 10000"/>
              <a:gd name="connsiteX11-243" fmla="*/ 5344 w 10000"/>
              <a:gd name="connsiteY11-244" fmla="*/ 3753 h 10000"/>
              <a:gd name="connsiteX12-245" fmla="*/ 5245 w 10000"/>
              <a:gd name="connsiteY12-246" fmla="*/ 3287 h 10000"/>
              <a:gd name="connsiteX13-247" fmla="*/ 5109 w 10000"/>
              <a:gd name="connsiteY13-248" fmla="*/ 2681 h 10000"/>
              <a:gd name="connsiteX14-249" fmla="*/ 5089 w 10000"/>
              <a:gd name="connsiteY14-250" fmla="*/ 2587 h 10000"/>
              <a:gd name="connsiteX15-251" fmla="*/ 4490 w 10000"/>
              <a:gd name="connsiteY15-252" fmla="*/ 2587 h 10000"/>
              <a:gd name="connsiteX16-253" fmla="*/ 4474 w 10000"/>
              <a:gd name="connsiteY16-254" fmla="*/ 2657 h 10000"/>
              <a:gd name="connsiteX17-255" fmla="*/ 4224 w 10000"/>
              <a:gd name="connsiteY17-256" fmla="*/ 3777 h 10000"/>
              <a:gd name="connsiteX18-257" fmla="*/ 3036 w 10000"/>
              <a:gd name="connsiteY18-258" fmla="*/ 9091 h 10000"/>
              <a:gd name="connsiteX19-259" fmla="*/ 2844 w 10000"/>
              <a:gd name="connsiteY19-260" fmla="*/ 9976 h 10000"/>
              <a:gd name="connsiteX20-261" fmla="*/ 2839 w 10000"/>
              <a:gd name="connsiteY20-262" fmla="*/ 10000 h 10000"/>
              <a:gd name="connsiteX21-263" fmla="*/ 2240 w 10000"/>
              <a:gd name="connsiteY21-264" fmla="*/ 10000 h 10000"/>
              <a:gd name="connsiteX22-265" fmla="*/ 2234 w 10000"/>
              <a:gd name="connsiteY22-266" fmla="*/ 9954 h 10000"/>
              <a:gd name="connsiteX23-267" fmla="*/ 1865 w 10000"/>
              <a:gd name="connsiteY23-268" fmla="*/ 8298 h 10000"/>
              <a:gd name="connsiteX24-269" fmla="*/ 0 w 10000"/>
              <a:gd name="connsiteY24-270" fmla="*/ 0 h 10000"/>
              <a:gd name="connsiteX0-271" fmla="*/ 10000 w 10000"/>
              <a:gd name="connsiteY0-272" fmla="*/ 4428 h 10000"/>
              <a:gd name="connsiteX1-273" fmla="*/ 9844 w 10000"/>
              <a:gd name="connsiteY1-274" fmla="*/ 3753 h 10000"/>
              <a:gd name="connsiteX2-275" fmla="*/ 9745 w 10000"/>
              <a:gd name="connsiteY2-276" fmla="*/ 3287 h 10000"/>
              <a:gd name="connsiteX3-277" fmla="*/ 9615 w 10000"/>
              <a:gd name="connsiteY3-278" fmla="*/ 2681 h 10000"/>
              <a:gd name="connsiteX4-279" fmla="*/ 9589 w 10000"/>
              <a:gd name="connsiteY4-280" fmla="*/ 2587 h 10000"/>
              <a:gd name="connsiteX5-281" fmla="*/ 8990 w 10000"/>
              <a:gd name="connsiteY5-282" fmla="*/ 2587 h 10000"/>
              <a:gd name="connsiteX6-283" fmla="*/ 8974 w 10000"/>
              <a:gd name="connsiteY6-284" fmla="*/ 2657 h 10000"/>
              <a:gd name="connsiteX7-285" fmla="*/ 8729 w 10000"/>
              <a:gd name="connsiteY7-286" fmla="*/ 3777 h 10000"/>
              <a:gd name="connsiteX8-287" fmla="*/ 8411 w 10000"/>
              <a:gd name="connsiteY8-288" fmla="*/ 5175 h 10000"/>
              <a:gd name="connsiteX9-289" fmla="*/ 8365 w 10000"/>
              <a:gd name="connsiteY9-290" fmla="*/ 5361 h 10000"/>
              <a:gd name="connsiteX10-291" fmla="*/ 8159 w 10000"/>
              <a:gd name="connsiteY10-292" fmla="*/ 6329 h 10000"/>
              <a:gd name="connsiteX11-293" fmla="*/ 5245 w 10000"/>
              <a:gd name="connsiteY11-294" fmla="*/ 3287 h 10000"/>
              <a:gd name="connsiteX12-295" fmla="*/ 5109 w 10000"/>
              <a:gd name="connsiteY12-296" fmla="*/ 2681 h 10000"/>
              <a:gd name="connsiteX13-297" fmla="*/ 5089 w 10000"/>
              <a:gd name="connsiteY13-298" fmla="*/ 2587 h 10000"/>
              <a:gd name="connsiteX14-299" fmla="*/ 4490 w 10000"/>
              <a:gd name="connsiteY14-300" fmla="*/ 2587 h 10000"/>
              <a:gd name="connsiteX15-301" fmla="*/ 4474 w 10000"/>
              <a:gd name="connsiteY15-302" fmla="*/ 2657 h 10000"/>
              <a:gd name="connsiteX16-303" fmla="*/ 4224 w 10000"/>
              <a:gd name="connsiteY16-304" fmla="*/ 3777 h 10000"/>
              <a:gd name="connsiteX17-305" fmla="*/ 3036 w 10000"/>
              <a:gd name="connsiteY17-306" fmla="*/ 9091 h 10000"/>
              <a:gd name="connsiteX18-307" fmla="*/ 2844 w 10000"/>
              <a:gd name="connsiteY18-308" fmla="*/ 9976 h 10000"/>
              <a:gd name="connsiteX19-309" fmla="*/ 2839 w 10000"/>
              <a:gd name="connsiteY19-310" fmla="*/ 10000 h 10000"/>
              <a:gd name="connsiteX20-311" fmla="*/ 2240 w 10000"/>
              <a:gd name="connsiteY20-312" fmla="*/ 10000 h 10000"/>
              <a:gd name="connsiteX21-313" fmla="*/ 2234 w 10000"/>
              <a:gd name="connsiteY21-314" fmla="*/ 9954 h 10000"/>
              <a:gd name="connsiteX22-315" fmla="*/ 1865 w 10000"/>
              <a:gd name="connsiteY22-316" fmla="*/ 8298 h 10000"/>
              <a:gd name="connsiteX23-317" fmla="*/ 0 w 10000"/>
              <a:gd name="connsiteY23-318" fmla="*/ 0 h 10000"/>
              <a:gd name="connsiteX0-319" fmla="*/ 10000 w 10000"/>
              <a:gd name="connsiteY0-320" fmla="*/ 4428 h 10000"/>
              <a:gd name="connsiteX1-321" fmla="*/ 9844 w 10000"/>
              <a:gd name="connsiteY1-322" fmla="*/ 3753 h 10000"/>
              <a:gd name="connsiteX2-323" fmla="*/ 9745 w 10000"/>
              <a:gd name="connsiteY2-324" fmla="*/ 3287 h 10000"/>
              <a:gd name="connsiteX3-325" fmla="*/ 9615 w 10000"/>
              <a:gd name="connsiteY3-326" fmla="*/ 2681 h 10000"/>
              <a:gd name="connsiteX4-327" fmla="*/ 9589 w 10000"/>
              <a:gd name="connsiteY4-328" fmla="*/ 2587 h 10000"/>
              <a:gd name="connsiteX5-329" fmla="*/ 8990 w 10000"/>
              <a:gd name="connsiteY5-330" fmla="*/ 2587 h 10000"/>
              <a:gd name="connsiteX6-331" fmla="*/ 8974 w 10000"/>
              <a:gd name="connsiteY6-332" fmla="*/ 2657 h 10000"/>
              <a:gd name="connsiteX7-333" fmla="*/ 8729 w 10000"/>
              <a:gd name="connsiteY7-334" fmla="*/ 3777 h 10000"/>
              <a:gd name="connsiteX8-335" fmla="*/ 8411 w 10000"/>
              <a:gd name="connsiteY8-336" fmla="*/ 5175 h 10000"/>
              <a:gd name="connsiteX9-337" fmla="*/ 8365 w 10000"/>
              <a:gd name="connsiteY9-338" fmla="*/ 5361 h 10000"/>
              <a:gd name="connsiteX10-339" fmla="*/ 8159 w 10000"/>
              <a:gd name="connsiteY10-340" fmla="*/ 6329 h 10000"/>
              <a:gd name="connsiteX11-341" fmla="*/ 5109 w 10000"/>
              <a:gd name="connsiteY11-342" fmla="*/ 2681 h 10000"/>
              <a:gd name="connsiteX12-343" fmla="*/ 5089 w 10000"/>
              <a:gd name="connsiteY12-344" fmla="*/ 2587 h 10000"/>
              <a:gd name="connsiteX13-345" fmla="*/ 4490 w 10000"/>
              <a:gd name="connsiteY13-346" fmla="*/ 2587 h 10000"/>
              <a:gd name="connsiteX14-347" fmla="*/ 4474 w 10000"/>
              <a:gd name="connsiteY14-348" fmla="*/ 2657 h 10000"/>
              <a:gd name="connsiteX15-349" fmla="*/ 4224 w 10000"/>
              <a:gd name="connsiteY15-350" fmla="*/ 3777 h 10000"/>
              <a:gd name="connsiteX16-351" fmla="*/ 3036 w 10000"/>
              <a:gd name="connsiteY16-352" fmla="*/ 9091 h 10000"/>
              <a:gd name="connsiteX17-353" fmla="*/ 2844 w 10000"/>
              <a:gd name="connsiteY17-354" fmla="*/ 9976 h 10000"/>
              <a:gd name="connsiteX18-355" fmla="*/ 2839 w 10000"/>
              <a:gd name="connsiteY18-356" fmla="*/ 10000 h 10000"/>
              <a:gd name="connsiteX19-357" fmla="*/ 2240 w 10000"/>
              <a:gd name="connsiteY19-358" fmla="*/ 10000 h 10000"/>
              <a:gd name="connsiteX20-359" fmla="*/ 2234 w 10000"/>
              <a:gd name="connsiteY20-360" fmla="*/ 9954 h 10000"/>
              <a:gd name="connsiteX21-361" fmla="*/ 1865 w 10000"/>
              <a:gd name="connsiteY21-362" fmla="*/ 8298 h 10000"/>
              <a:gd name="connsiteX22-363" fmla="*/ 0 w 10000"/>
              <a:gd name="connsiteY22-364" fmla="*/ 0 h 10000"/>
              <a:gd name="connsiteX0-365" fmla="*/ 10000 w 10000"/>
              <a:gd name="connsiteY0-366" fmla="*/ 4428 h 10000"/>
              <a:gd name="connsiteX1-367" fmla="*/ 9844 w 10000"/>
              <a:gd name="connsiteY1-368" fmla="*/ 3753 h 10000"/>
              <a:gd name="connsiteX2-369" fmla="*/ 9745 w 10000"/>
              <a:gd name="connsiteY2-370" fmla="*/ 3287 h 10000"/>
              <a:gd name="connsiteX3-371" fmla="*/ 9615 w 10000"/>
              <a:gd name="connsiteY3-372" fmla="*/ 2681 h 10000"/>
              <a:gd name="connsiteX4-373" fmla="*/ 9589 w 10000"/>
              <a:gd name="connsiteY4-374" fmla="*/ 2587 h 10000"/>
              <a:gd name="connsiteX5-375" fmla="*/ 8990 w 10000"/>
              <a:gd name="connsiteY5-376" fmla="*/ 2587 h 10000"/>
              <a:gd name="connsiteX6-377" fmla="*/ 8974 w 10000"/>
              <a:gd name="connsiteY6-378" fmla="*/ 2657 h 10000"/>
              <a:gd name="connsiteX7-379" fmla="*/ 8729 w 10000"/>
              <a:gd name="connsiteY7-380" fmla="*/ 3777 h 10000"/>
              <a:gd name="connsiteX8-381" fmla="*/ 8411 w 10000"/>
              <a:gd name="connsiteY8-382" fmla="*/ 5175 h 10000"/>
              <a:gd name="connsiteX9-383" fmla="*/ 8365 w 10000"/>
              <a:gd name="connsiteY9-384" fmla="*/ 5361 h 10000"/>
              <a:gd name="connsiteX10-385" fmla="*/ 8159 w 10000"/>
              <a:gd name="connsiteY10-386" fmla="*/ 6329 h 10000"/>
              <a:gd name="connsiteX11-387" fmla="*/ 5109 w 10000"/>
              <a:gd name="connsiteY11-388" fmla="*/ 2681 h 10000"/>
              <a:gd name="connsiteX12-389" fmla="*/ 4490 w 10000"/>
              <a:gd name="connsiteY12-390" fmla="*/ 2587 h 10000"/>
              <a:gd name="connsiteX13-391" fmla="*/ 4474 w 10000"/>
              <a:gd name="connsiteY13-392" fmla="*/ 2657 h 10000"/>
              <a:gd name="connsiteX14-393" fmla="*/ 4224 w 10000"/>
              <a:gd name="connsiteY14-394" fmla="*/ 3777 h 10000"/>
              <a:gd name="connsiteX15-395" fmla="*/ 3036 w 10000"/>
              <a:gd name="connsiteY15-396" fmla="*/ 9091 h 10000"/>
              <a:gd name="connsiteX16-397" fmla="*/ 2844 w 10000"/>
              <a:gd name="connsiteY16-398" fmla="*/ 9976 h 10000"/>
              <a:gd name="connsiteX17-399" fmla="*/ 2839 w 10000"/>
              <a:gd name="connsiteY17-400" fmla="*/ 10000 h 10000"/>
              <a:gd name="connsiteX18-401" fmla="*/ 2240 w 10000"/>
              <a:gd name="connsiteY18-402" fmla="*/ 10000 h 10000"/>
              <a:gd name="connsiteX19-403" fmla="*/ 2234 w 10000"/>
              <a:gd name="connsiteY19-404" fmla="*/ 9954 h 10000"/>
              <a:gd name="connsiteX20-405" fmla="*/ 1865 w 10000"/>
              <a:gd name="connsiteY20-406" fmla="*/ 8298 h 10000"/>
              <a:gd name="connsiteX21-407" fmla="*/ 0 w 10000"/>
              <a:gd name="connsiteY21-408" fmla="*/ 0 h 10000"/>
              <a:gd name="connsiteX0-409" fmla="*/ 10000 w 10000"/>
              <a:gd name="connsiteY0-410" fmla="*/ 4428 h 10000"/>
              <a:gd name="connsiteX1-411" fmla="*/ 9844 w 10000"/>
              <a:gd name="connsiteY1-412" fmla="*/ 3753 h 10000"/>
              <a:gd name="connsiteX2-413" fmla="*/ 9745 w 10000"/>
              <a:gd name="connsiteY2-414" fmla="*/ 3287 h 10000"/>
              <a:gd name="connsiteX3-415" fmla="*/ 9615 w 10000"/>
              <a:gd name="connsiteY3-416" fmla="*/ 2681 h 10000"/>
              <a:gd name="connsiteX4-417" fmla="*/ 9589 w 10000"/>
              <a:gd name="connsiteY4-418" fmla="*/ 2587 h 10000"/>
              <a:gd name="connsiteX5-419" fmla="*/ 8990 w 10000"/>
              <a:gd name="connsiteY5-420" fmla="*/ 2587 h 10000"/>
              <a:gd name="connsiteX6-421" fmla="*/ 8974 w 10000"/>
              <a:gd name="connsiteY6-422" fmla="*/ 2657 h 10000"/>
              <a:gd name="connsiteX7-423" fmla="*/ 8729 w 10000"/>
              <a:gd name="connsiteY7-424" fmla="*/ 3777 h 10000"/>
              <a:gd name="connsiteX8-425" fmla="*/ 8411 w 10000"/>
              <a:gd name="connsiteY8-426" fmla="*/ 5175 h 10000"/>
              <a:gd name="connsiteX9-427" fmla="*/ 8365 w 10000"/>
              <a:gd name="connsiteY9-428" fmla="*/ 5361 h 10000"/>
              <a:gd name="connsiteX10-429" fmla="*/ 8159 w 10000"/>
              <a:gd name="connsiteY10-430" fmla="*/ 6329 h 10000"/>
              <a:gd name="connsiteX11-431" fmla="*/ 4490 w 10000"/>
              <a:gd name="connsiteY11-432" fmla="*/ 2587 h 10000"/>
              <a:gd name="connsiteX12-433" fmla="*/ 4474 w 10000"/>
              <a:gd name="connsiteY12-434" fmla="*/ 2657 h 10000"/>
              <a:gd name="connsiteX13-435" fmla="*/ 4224 w 10000"/>
              <a:gd name="connsiteY13-436" fmla="*/ 3777 h 10000"/>
              <a:gd name="connsiteX14-437" fmla="*/ 3036 w 10000"/>
              <a:gd name="connsiteY14-438" fmla="*/ 9091 h 10000"/>
              <a:gd name="connsiteX15-439" fmla="*/ 2844 w 10000"/>
              <a:gd name="connsiteY15-440" fmla="*/ 9976 h 10000"/>
              <a:gd name="connsiteX16-441" fmla="*/ 2839 w 10000"/>
              <a:gd name="connsiteY16-442" fmla="*/ 10000 h 10000"/>
              <a:gd name="connsiteX17-443" fmla="*/ 2240 w 10000"/>
              <a:gd name="connsiteY17-444" fmla="*/ 10000 h 10000"/>
              <a:gd name="connsiteX18-445" fmla="*/ 2234 w 10000"/>
              <a:gd name="connsiteY18-446" fmla="*/ 9954 h 10000"/>
              <a:gd name="connsiteX19-447" fmla="*/ 1865 w 10000"/>
              <a:gd name="connsiteY19-448" fmla="*/ 8298 h 10000"/>
              <a:gd name="connsiteX20-449" fmla="*/ 0 w 10000"/>
              <a:gd name="connsiteY20-450" fmla="*/ 0 h 10000"/>
              <a:gd name="connsiteX0-451" fmla="*/ 10000 w 10000"/>
              <a:gd name="connsiteY0-452" fmla="*/ 4428 h 10000"/>
              <a:gd name="connsiteX1-453" fmla="*/ 9844 w 10000"/>
              <a:gd name="connsiteY1-454" fmla="*/ 3753 h 10000"/>
              <a:gd name="connsiteX2-455" fmla="*/ 9745 w 10000"/>
              <a:gd name="connsiteY2-456" fmla="*/ 3287 h 10000"/>
              <a:gd name="connsiteX3-457" fmla="*/ 9615 w 10000"/>
              <a:gd name="connsiteY3-458" fmla="*/ 2681 h 10000"/>
              <a:gd name="connsiteX4-459" fmla="*/ 9589 w 10000"/>
              <a:gd name="connsiteY4-460" fmla="*/ 2587 h 10000"/>
              <a:gd name="connsiteX5-461" fmla="*/ 8990 w 10000"/>
              <a:gd name="connsiteY5-462" fmla="*/ 2587 h 10000"/>
              <a:gd name="connsiteX6-463" fmla="*/ 8974 w 10000"/>
              <a:gd name="connsiteY6-464" fmla="*/ 2657 h 10000"/>
              <a:gd name="connsiteX7-465" fmla="*/ 8729 w 10000"/>
              <a:gd name="connsiteY7-466" fmla="*/ 3777 h 10000"/>
              <a:gd name="connsiteX8-467" fmla="*/ 8411 w 10000"/>
              <a:gd name="connsiteY8-468" fmla="*/ 5175 h 10000"/>
              <a:gd name="connsiteX9-469" fmla="*/ 8365 w 10000"/>
              <a:gd name="connsiteY9-470" fmla="*/ 5361 h 10000"/>
              <a:gd name="connsiteX10-471" fmla="*/ 8159 w 10000"/>
              <a:gd name="connsiteY10-472" fmla="*/ 6329 h 10000"/>
              <a:gd name="connsiteX11-473" fmla="*/ 4490 w 10000"/>
              <a:gd name="connsiteY11-474" fmla="*/ 2587 h 10000"/>
              <a:gd name="connsiteX12-475" fmla="*/ 4224 w 10000"/>
              <a:gd name="connsiteY12-476" fmla="*/ 3777 h 10000"/>
              <a:gd name="connsiteX13-477" fmla="*/ 3036 w 10000"/>
              <a:gd name="connsiteY13-478" fmla="*/ 9091 h 10000"/>
              <a:gd name="connsiteX14-479" fmla="*/ 2844 w 10000"/>
              <a:gd name="connsiteY14-480" fmla="*/ 9976 h 10000"/>
              <a:gd name="connsiteX15-481" fmla="*/ 2839 w 10000"/>
              <a:gd name="connsiteY15-482" fmla="*/ 10000 h 10000"/>
              <a:gd name="connsiteX16-483" fmla="*/ 2240 w 10000"/>
              <a:gd name="connsiteY16-484" fmla="*/ 10000 h 10000"/>
              <a:gd name="connsiteX17-485" fmla="*/ 2234 w 10000"/>
              <a:gd name="connsiteY17-486" fmla="*/ 9954 h 10000"/>
              <a:gd name="connsiteX18-487" fmla="*/ 1865 w 10000"/>
              <a:gd name="connsiteY18-488" fmla="*/ 8298 h 10000"/>
              <a:gd name="connsiteX19-489" fmla="*/ 0 w 10000"/>
              <a:gd name="connsiteY19-490" fmla="*/ 0 h 10000"/>
              <a:gd name="connsiteX0-491" fmla="*/ 10000 w 10000"/>
              <a:gd name="connsiteY0-492" fmla="*/ 4428 h 10000"/>
              <a:gd name="connsiteX1-493" fmla="*/ 9844 w 10000"/>
              <a:gd name="connsiteY1-494" fmla="*/ 3753 h 10000"/>
              <a:gd name="connsiteX2-495" fmla="*/ 9745 w 10000"/>
              <a:gd name="connsiteY2-496" fmla="*/ 3287 h 10000"/>
              <a:gd name="connsiteX3-497" fmla="*/ 9615 w 10000"/>
              <a:gd name="connsiteY3-498" fmla="*/ 2681 h 10000"/>
              <a:gd name="connsiteX4-499" fmla="*/ 9589 w 10000"/>
              <a:gd name="connsiteY4-500" fmla="*/ 2587 h 10000"/>
              <a:gd name="connsiteX5-501" fmla="*/ 8990 w 10000"/>
              <a:gd name="connsiteY5-502" fmla="*/ 2587 h 10000"/>
              <a:gd name="connsiteX6-503" fmla="*/ 8974 w 10000"/>
              <a:gd name="connsiteY6-504" fmla="*/ 2657 h 10000"/>
              <a:gd name="connsiteX7-505" fmla="*/ 8729 w 10000"/>
              <a:gd name="connsiteY7-506" fmla="*/ 3777 h 10000"/>
              <a:gd name="connsiteX8-507" fmla="*/ 8411 w 10000"/>
              <a:gd name="connsiteY8-508" fmla="*/ 5175 h 10000"/>
              <a:gd name="connsiteX9-509" fmla="*/ 8365 w 10000"/>
              <a:gd name="connsiteY9-510" fmla="*/ 5361 h 10000"/>
              <a:gd name="connsiteX10-511" fmla="*/ 8159 w 10000"/>
              <a:gd name="connsiteY10-512" fmla="*/ 6329 h 10000"/>
              <a:gd name="connsiteX11-513" fmla="*/ 4224 w 10000"/>
              <a:gd name="connsiteY11-514" fmla="*/ 3777 h 10000"/>
              <a:gd name="connsiteX12-515" fmla="*/ 3036 w 10000"/>
              <a:gd name="connsiteY12-516" fmla="*/ 9091 h 10000"/>
              <a:gd name="connsiteX13-517" fmla="*/ 2844 w 10000"/>
              <a:gd name="connsiteY13-518" fmla="*/ 9976 h 10000"/>
              <a:gd name="connsiteX14-519" fmla="*/ 2839 w 10000"/>
              <a:gd name="connsiteY14-520" fmla="*/ 10000 h 10000"/>
              <a:gd name="connsiteX15-521" fmla="*/ 2240 w 10000"/>
              <a:gd name="connsiteY15-522" fmla="*/ 10000 h 10000"/>
              <a:gd name="connsiteX16-523" fmla="*/ 2234 w 10000"/>
              <a:gd name="connsiteY16-524" fmla="*/ 9954 h 10000"/>
              <a:gd name="connsiteX17-525" fmla="*/ 1865 w 10000"/>
              <a:gd name="connsiteY17-526" fmla="*/ 8298 h 10000"/>
              <a:gd name="connsiteX18-527" fmla="*/ 0 w 10000"/>
              <a:gd name="connsiteY18-528" fmla="*/ 0 h 10000"/>
              <a:gd name="connsiteX0-529" fmla="*/ 10000 w 10000"/>
              <a:gd name="connsiteY0-530" fmla="*/ 4428 h 10000"/>
              <a:gd name="connsiteX1-531" fmla="*/ 9844 w 10000"/>
              <a:gd name="connsiteY1-532" fmla="*/ 3753 h 10000"/>
              <a:gd name="connsiteX2-533" fmla="*/ 9745 w 10000"/>
              <a:gd name="connsiteY2-534" fmla="*/ 3287 h 10000"/>
              <a:gd name="connsiteX3-535" fmla="*/ 9615 w 10000"/>
              <a:gd name="connsiteY3-536" fmla="*/ 2681 h 10000"/>
              <a:gd name="connsiteX4-537" fmla="*/ 9589 w 10000"/>
              <a:gd name="connsiteY4-538" fmla="*/ 2587 h 10000"/>
              <a:gd name="connsiteX5-539" fmla="*/ 8990 w 10000"/>
              <a:gd name="connsiteY5-540" fmla="*/ 2587 h 10000"/>
              <a:gd name="connsiteX6-541" fmla="*/ 8974 w 10000"/>
              <a:gd name="connsiteY6-542" fmla="*/ 2657 h 10000"/>
              <a:gd name="connsiteX7-543" fmla="*/ 8729 w 10000"/>
              <a:gd name="connsiteY7-544" fmla="*/ 3777 h 10000"/>
              <a:gd name="connsiteX8-545" fmla="*/ 8411 w 10000"/>
              <a:gd name="connsiteY8-546" fmla="*/ 5175 h 10000"/>
              <a:gd name="connsiteX9-547" fmla="*/ 8365 w 10000"/>
              <a:gd name="connsiteY9-548" fmla="*/ 5361 h 10000"/>
              <a:gd name="connsiteX10-549" fmla="*/ 8159 w 10000"/>
              <a:gd name="connsiteY10-550" fmla="*/ 6329 h 10000"/>
              <a:gd name="connsiteX11-551" fmla="*/ 3036 w 10000"/>
              <a:gd name="connsiteY11-552" fmla="*/ 9091 h 10000"/>
              <a:gd name="connsiteX12-553" fmla="*/ 2844 w 10000"/>
              <a:gd name="connsiteY12-554" fmla="*/ 9976 h 10000"/>
              <a:gd name="connsiteX13-555" fmla="*/ 2839 w 10000"/>
              <a:gd name="connsiteY13-556" fmla="*/ 10000 h 10000"/>
              <a:gd name="connsiteX14-557" fmla="*/ 2240 w 10000"/>
              <a:gd name="connsiteY14-558" fmla="*/ 10000 h 10000"/>
              <a:gd name="connsiteX15-559" fmla="*/ 2234 w 10000"/>
              <a:gd name="connsiteY15-560" fmla="*/ 9954 h 10000"/>
              <a:gd name="connsiteX16-561" fmla="*/ 1865 w 10000"/>
              <a:gd name="connsiteY16-562" fmla="*/ 8298 h 10000"/>
              <a:gd name="connsiteX17-563" fmla="*/ 0 w 10000"/>
              <a:gd name="connsiteY17-564" fmla="*/ 0 h 10000"/>
              <a:gd name="connsiteX0-565" fmla="*/ 10000 w 10000"/>
              <a:gd name="connsiteY0-566" fmla="*/ 4428 h 10000"/>
              <a:gd name="connsiteX1-567" fmla="*/ 9844 w 10000"/>
              <a:gd name="connsiteY1-568" fmla="*/ 3753 h 10000"/>
              <a:gd name="connsiteX2-569" fmla="*/ 9745 w 10000"/>
              <a:gd name="connsiteY2-570" fmla="*/ 3287 h 10000"/>
              <a:gd name="connsiteX3-571" fmla="*/ 9615 w 10000"/>
              <a:gd name="connsiteY3-572" fmla="*/ 2681 h 10000"/>
              <a:gd name="connsiteX4-573" fmla="*/ 9589 w 10000"/>
              <a:gd name="connsiteY4-574" fmla="*/ 2587 h 10000"/>
              <a:gd name="connsiteX5-575" fmla="*/ 8990 w 10000"/>
              <a:gd name="connsiteY5-576" fmla="*/ 2587 h 10000"/>
              <a:gd name="connsiteX6-577" fmla="*/ 8974 w 10000"/>
              <a:gd name="connsiteY6-578" fmla="*/ 2657 h 10000"/>
              <a:gd name="connsiteX7-579" fmla="*/ 8729 w 10000"/>
              <a:gd name="connsiteY7-580" fmla="*/ 3777 h 10000"/>
              <a:gd name="connsiteX8-581" fmla="*/ 8411 w 10000"/>
              <a:gd name="connsiteY8-582" fmla="*/ 5175 h 10000"/>
              <a:gd name="connsiteX9-583" fmla="*/ 8365 w 10000"/>
              <a:gd name="connsiteY9-584" fmla="*/ 5361 h 10000"/>
              <a:gd name="connsiteX10-585" fmla="*/ 8159 w 10000"/>
              <a:gd name="connsiteY10-586" fmla="*/ 6329 h 10000"/>
              <a:gd name="connsiteX11-587" fmla="*/ 2844 w 10000"/>
              <a:gd name="connsiteY11-588" fmla="*/ 9976 h 10000"/>
              <a:gd name="connsiteX12-589" fmla="*/ 2839 w 10000"/>
              <a:gd name="connsiteY12-590" fmla="*/ 10000 h 10000"/>
              <a:gd name="connsiteX13-591" fmla="*/ 2240 w 10000"/>
              <a:gd name="connsiteY13-592" fmla="*/ 10000 h 10000"/>
              <a:gd name="connsiteX14-593" fmla="*/ 2234 w 10000"/>
              <a:gd name="connsiteY14-594" fmla="*/ 9954 h 10000"/>
              <a:gd name="connsiteX15-595" fmla="*/ 1865 w 10000"/>
              <a:gd name="connsiteY15-596" fmla="*/ 8298 h 10000"/>
              <a:gd name="connsiteX16-597" fmla="*/ 0 w 10000"/>
              <a:gd name="connsiteY16-598" fmla="*/ 0 h 10000"/>
              <a:gd name="connsiteX0-599" fmla="*/ 10000 w 10000"/>
              <a:gd name="connsiteY0-600" fmla="*/ 4428 h 10000"/>
              <a:gd name="connsiteX1-601" fmla="*/ 9844 w 10000"/>
              <a:gd name="connsiteY1-602" fmla="*/ 3753 h 10000"/>
              <a:gd name="connsiteX2-603" fmla="*/ 9745 w 10000"/>
              <a:gd name="connsiteY2-604" fmla="*/ 3287 h 10000"/>
              <a:gd name="connsiteX3-605" fmla="*/ 9615 w 10000"/>
              <a:gd name="connsiteY3-606" fmla="*/ 2681 h 10000"/>
              <a:gd name="connsiteX4-607" fmla="*/ 9589 w 10000"/>
              <a:gd name="connsiteY4-608" fmla="*/ 2587 h 10000"/>
              <a:gd name="connsiteX5-609" fmla="*/ 8990 w 10000"/>
              <a:gd name="connsiteY5-610" fmla="*/ 2587 h 10000"/>
              <a:gd name="connsiteX6-611" fmla="*/ 8974 w 10000"/>
              <a:gd name="connsiteY6-612" fmla="*/ 2657 h 10000"/>
              <a:gd name="connsiteX7-613" fmla="*/ 8729 w 10000"/>
              <a:gd name="connsiteY7-614" fmla="*/ 3777 h 10000"/>
              <a:gd name="connsiteX8-615" fmla="*/ 8411 w 10000"/>
              <a:gd name="connsiteY8-616" fmla="*/ 5175 h 10000"/>
              <a:gd name="connsiteX9-617" fmla="*/ 8365 w 10000"/>
              <a:gd name="connsiteY9-618" fmla="*/ 5361 h 10000"/>
              <a:gd name="connsiteX10-619" fmla="*/ 8159 w 10000"/>
              <a:gd name="connsiteY10-620" fmla="*/ 6329 h 10000"/>
              <a:gd name="connsiteX11-621" fmla="*/ 2844 w 10000"/>
              <a:gd name="connsiteY11-622" fmla="*/ 9976 h 10000"/>
              <a:gd name="connsiteX12-623" fmla="*/ 2839 w 10000"/>
              <a:gd name="connsiteY12-624" fmla="*/ 10000 h 10000"/>
              <a:gd name="connsiteX13-625" fmla="*/ 2240 w 10000"/>
              <a:gd name="connsiteY13-626" fmla="*/ 10000 h 10000"/>
              <a:gd name="connsiteX14-627" fmla="*/ 1865 w 10000"/>
              <a:gd name="connsiteY14-628" fmla="*/ 8298 h 10000"/>
              <a:gd name="connsiteX15-629" fmla="*/ 0 w 10000"/>
              <a:gd name="connsiteY15-630" fmla="*/ 0 h 10000"/>
              <a:gd name="connsiteX0-631" fmla="*/ 10000 w 10000"/>
              <a:gd name="connsiteY0-632" fmla="*/ 4428 h 10120"/>
              <a:gd name="connsiteX1-633" fmla="*/ 9844 w 10000"/>
              <a:gd name="connsiteY1-634" fmla="*/ 3753 h 10120"/>
              <a:gd name="connsiteX2-635" fmla="*/ 9745 w 10000"/>
              <a:gd name="connsiteY2-636" fmla="*/ 3287 h 10120"/>
              <a:gd name="connsiteX3-637" fmla="*/ 9615 w 10000"/>
              <a:gd name="connsiteY3-638" fmla="*/ 2681 h 10120"/>
              <a:gd name="connsiteX4-639" fmla="*/ 9589 w 10000"/>
              <a:gd name="connsiteY4-640" fmla="*/ 2587 h 10120"/>
              <a:gd name="connsiteX5-641" fmla="*/ 8990 w 10000"/>
              <a:gd name="connsiteY5-642" fmla="*/ 2587 h 10120"/>
              <a:gd name="connsiteX6-643" fmla="*/ 8974 w 10000"/>
              <a:gd name="connsiteY6-644" fmla="*/ 2657 h 10120"/>
              <a:gd name="connsiteX7-645" fmla="*/ 8729 w 10000"/>
              <a:gd name="connsiteY7-646" fmla="*/ 3777 h 10120"/>
              <a:gd name="connsiteX8-647" fmla="*/ 8411 w 10000"/>
              <a:gd name="connsiteY8-648" fmla="*/ 5175 h 10120"/>
              <a:gd name="connsiteX9-649" fmla="*/ 8365 w 10000"/>
              <a:gd name="connsiteY9-650" fmla="*/ 5361 h 10120"/>
              <a:gd name="connsiteX10-651" fmla="*/ 8159 w 10000"/>
              <a:gd name="connsiteY10-652" fmla="*/ 6329 h 10120"/>
              <a:gd name="connsiteX11-653" fmla="*/ 2844 w 10000"/>
              <a:gd name="connsiteY11-654" fmla="*/ 9976 h 10120"/>
              <a:gd name="connsiteX12-655" fmla="*/ 2839 w 10000"/>
              <a:gd name="connsiteY12-656" fmla="*/ 10000 h 10120"/>
              <a:gd name="connsiteX13-657" fmla="*/ 1865 w 10000"/>
              <a:gd name="connsiteY13-658" fmla="*/ 8298 h 10120"/>
              <a:gd name="connsiteX14-659" fmla="*/ 0 w 10000"/>
              <a:gd name="connsiteY14-660" fmla="*/ 0 h 10120"/>
              <a:gd name="connsiteX0-661" fmla="*/ 10000 w 10000"/>
              <a:gd name="connsiteY0-662" fmla="*/ 4428 h 10734"/>
              <a:gd name="connsiteX1-663" fmla="*/ 9844 w 10000"/>
              <a:gd name="connsiteY1-664" fmla="*/ 3753 h 10734"/>
              <a:gd name="connsiteX2-665" fmla="*/ 9745 w 10000"/>
              <a:gd name="connsiteY2-666" fmla="*/ 3287 h 10734"/>
              <a:gd name="connsiteX3-667" fmla="*/ 9615 w 10000"/>
              <a:gd name="connsiteY3-668" fmla="*/ 2681 h 10734"/>
              <a:gd name="connsiteX4-669" fmla="*/ 9589 w 10000"/>
              <a:gd name="connsiteY4-670" fmla="*/ 2587 h 10734"/>
              <a:gd name="connsiteX5-671" fmla="*/ 8990 w 10000"/>
              <a:gd name="connsiteY5-672" fmla="*/ 2587 h 10734"/>
              <a:gd name="connsiteX6-673" fmla="*/ 8974 w 10000"/>
              <a:gd name="connsiteY6-674" fmla="*/ 2657 h 10734"/>
              <a:gd name="connsiteX7-675" fmla="*/ 8729 w 10000"/>
              <a:gd name="connsiteY7-676" fmla="*/ 3777 h 10734"/>
              <a:gd name="connsiteX8-677" fmla="*/ 8411 w 10000"/>
              <a:gd name="connsiteY8-678" fmla="*/ 5175 h 10734"/>
              <a:gd name="connsiteX9-679" fmla="*/ 8365 w 10000"/>
              <a:gd name="connsiteY9-680" fmla="*/ 5361 h 10734"/>
              <a:gd name="connsiteX10-681" fmla="*/ 8159 w 10000"/>
              <a:gd name="connsiteY10-682" fmla="*/ 6329 h 10734"/>
              <a:gd name="connsiteX11-683" fmla="*/ 2844 w 10000"/>
              <a:gd name="connsiteY11-684" fmla="*/ 9976 h 10734"/>
              <a:gd name="connsiteX12-685" fmla="*/ 2839 w 10000"/>
              <a:gd name="connsiteY12-686" fmla="*/ 10000 h 10734"/>
              <a:gd name="connsiteX13-687" fmla="*/ 0 w 10000"/>
              <a:gd name="connsiteY13-688" fmla="*/ 0 h 10734"/>
              <a:gd name="connsiteX0-689" fmla="*/ 7161 w 7161"/>
              <a:gd name="connsiteY0-690" fmla="*/ 1841 h 8147"/>
              <a:gd name="connsiteX1-691" fmla="*/ 7005 w 7161"/>
              <a:gd name="connsiteY1-692" fmla="*/ 1166 h 8147"/>
              <a:gd name="connsiteX2-693" fmla="*/ 6906 w 7161"/>
              <a:gd name="connsiteY2-694" fmla="*/ 700 h 8147"/>
              <a:gd name="connsiteX3-695" fmla="*/ 6776 w 7161"/>
              <a:gd name="connsiteY3-696" fmla="*/ 94 h 8147"/>
              <a:gd name="connsiteX4-697" fmla="*/ 6750 w 7161"/>
              <a:gd name="connsiteY4-698" fmla="*/ 0 h 8147"/>
              <a:gd name="connsiteX5-699" fmla="*/ 6151 w 7161"/>
              <a:gd name="connsiteY5-700" fmla="*/ 0 h 8147"/>
              <a:gd name="connsiteX6-701" fmla="*/ 6135 w 7161"/>
              <a:gd name="connsiteY6-702" fmla="*/ 70 h 8147"/>
              <a:gd name="connsiteX7-703" fmla="*/ 5890 w 7161"/>
              <a:gd name="connsiteY7-704" fmla="*/ 1190 h 8147"/>
              <a:gd name="connsiteX8-705" fmla="*/ 5572 w 7161"/>
              <a:gd name="connsiteY8-706" fmla="*/ 2588 h 8147"/>
              <a:gd name="connsiteX9-707" fmla="*/ 5526 w 7161"/>
              <a:gd name="connsiteY9-708" fmla="*/ 2774 h 8147"/>
              <a:gd name="connsiteX10-709" fmla="*/ 5320 w 7161"/>
              <a:gd name="connsiteY10-710" fmla="*/ 3742 h 8147"/>
              <a:gd name="connsiteX11-711" fmla="*/ 5 w 7161"/>
              <a:gd name="connsiteY11-712" fmla="*/ 7389 h 8147"/>
              <a:gd name="connsiteX12-713" fmla="*/ 0 w 7161"/>
              <a:gd name="connsiteY12-714" fmla="*/ 7413 h 8147"/>
              <a:gd name="connsiteX0-715" fmla="*/ 9993 w 9993"/>
              <a:gd name="connsiteY0-716" fmla="*/ 2260 h 9070"/>
              <a:gd name="connsiteX1-717" fmla="*/ 9775 w 9993"/>
              <a:gd name="connsiteY1-718" fmla="*/ 1431 h 9070"/>
              <a:gd name="connsiteX2-719" fmla="*/ 9637 w 9993"/>
              <a:gd name="connsiteY2-720" fmla="*/ 859 h 9070"/>
              <a:gd name="connsiteX3-721" fmla="*/ 9455 w 9993"/>
              <a:gd name="connsiteY3-722" fmla="*/ 115 h 9070"/>
              <a:gd name="connsiteX4-723" fmla="*/ 9419 w 9993"/>
              <a:gd name="connsiteY4-724" fmla="*/ 0 h 9070"/>
              <a:gd name="connsiteX5-725" fmla="*/ 8583 w 9993"/>
              <a:gd name="connsiteY5-726" fmla="*/ 0 h 9070"/>
              <a:gd name="connsiteX6-727" fmla="*/ 8560 w 9993"/>
              <a:gd name="connsiteY6-728" fmla="*/ 86 h 9070"/>
              <a:gd name="connsiteX7-729" fmla="*/ 8218 w 9993"/>
              <a:gd name="connsiteY7-730" fmla="*/ 1461 h 9070"/>
              <a:gd name="connsiteX8-731" fmla="*/ 7774 w 9993"/>
              <a:gd name="connsiteY8-732" fmla="*/ 3177 h 9070"/>
              <a:gd name="connsiteX9-733" fmla="*/ 7710 w 9993"/>
              <a:gd name="connsiteY9-734" fmla="*/ 3405 h 9070"/>
              <a:gd name="connsiteX10-735" fmla="*/ 7422 w 9993"/>
              <a:gd name="connsiteY10-736" fmla="*/ 4593 h 9070"/>
              <a:gd name="connsiteX11-737" fmla="*/ 0 w 9993"/>
              <a:gd name="connsiteY11-738" fmla="*/ 9070 h 9070"/>
              <a:gd name="connsiteX0-739" fmla="*/ 2573 w 2573"/>
              <a:gd name="connsiteY0-740" fmla="*/ 2492 h 5064"/>
              <a:gd name="connsiteX1-741" fmla="*/ 2355 w 2573"/>
              <a:gd name="connsiteY1-742" fmla="*/ 1578 h 5064"/>
              <a:gd name="connsiteX2-743" fmla="*/ 2217 w 2573"/>
              <a:gd name="connsiteY2-744" fmla="*/ 947 h 5064"/>
              <a:gd name="connsiteX3-745" fmla="*/ 2035 w 2573"/>
              <a:gd name="connsiteY3-746" fmla="*/ 127 h 5064"/>
              <a:gd name="connsiteX4-747" fmla="*/ 1999 w 2573"/>
              <a:gd name="connsiteY4-748" fmla="*/ 0 h 5064"/>
              <a:gd name="connsiteX5-749" fmla="*/ 1162 w 2573"/>
              <a:gd name="connsiteY5-750" fmla="*/ 0 h 5064"/>
              <a:gd name="connsiteX6-751" fmla="*/ 1139 w 2573"/>
              <a:gd name="connsiteY6-752" fmla="*/ 95 h 5064"/>
              <a:gd name="connsiteX7-753" fmla="*/ 797 w 2573"/>
              <a:gd name="connsiteY7-754" fmla="*/ 1611 h 5064"/>
              <a:gd name="connsiteX8-755" fmla="*/ 352 w 2573"/>
              <a:gd name="connsiteY8-756" fmla="*/ 3503 h 5064"/>
              <a:gd name="connsiteX9-757" fmla="*/ 288 w 2573"/>
              <a:gd name="connsiteY9-758" fmla="*/ 3754 h 5064"/>
              <a:gd name="connsiteX10-759" fmla="*/ 0 w 2573"/>
              <a:gd name="connsiteY10-760" fmla="*/ 5064 h 5064"/>
              <a:gd name="connsiteX0-761" fmla="*/ 9153 w 9153"/>
              <a:gd name="connsiteY0-762" fmla="*/ 3116 h 10000"/>
              <a:gd name="connsiteX1-763" fmla="*/ 8616 w 9153"/>
              <a:gd name="connsiteY1-764" fmla="*/ 1870 h 10000"/>
              <a:gd name="connsiteX2-765" fmla="*/ 7909 w 9153"/>
              <a:gd name="connsiteY2-766" fmla="*/ 251 h 10000"/>
              <a:gd name="connsiteX3-767" fmla="*/ 7769 w 9153"/>
              <a:gd name="connsiteY3-768" fmla="*/ 0 h 10000"/>
              <a:gd name="connsiteX4-769" fmla="*/ 4516 w 9153"/>
              <a:gd name="connsiteY4-770" fmla="*/ 0 h 10000"/>
              <a:gd name="connsiteX5-771" fmla="*/ 4427 w 9153"/>
              <a:gd name="connsiteY5-772" fmla="*/ 188 h 10000"/>
              <a:gd name="connsiteX6-773" fmla="*/ 3098 w 9153"/>
              <a:gd name="connsiteY6-774" fmla="*/ 3181 h 10000"/>
              <a:gd name="connsiteX7-775" fmla="*/ 1368 w 9153"/>
              <a:gd name="connsiteY7-776" fmla="*/ 6917 h 10000"/>
              <a:gd name="connsiteX8-777" fmla="*/ 1119 w 9153"/>
              <a:gd name="connsiteY8-778" fmla="*/ 7413 h 10000"/>
              <a:gd name="connsiteX9-779" fmla="*/ 0 w 9153"/>
              <a:gd name="connsiteY9-780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9153" h="10000">
                <a:moveTo>
                  <a:pt x="9153" y="3116"/>
                </a:moveTo>
                <a:lnTo>
                  <a:pt x="8616" y="1870"/>
                </a:lnTo>
                <a:cubicBezTo>
                  <a:pt x="8383" y="1331"/>
                  <a:pt x="8142" y="790"/>
                  <a:pt x="7909" y="251"/>
                </a:cubicBezTo>
                <a:cubicBezTo>
                  <a:pt x="7862" y="168"/>
                  <a:pt x="7820" y="83"/>
                  <a:pt x="7769" y="0"/>
                </a:cubicBezTo>
                <a:cubicBezTo>
                  <a:pt x="6860" y="-1994"/>
                  <a:pt x="5414" y="-1994"/>
                  <a:pt x="4516" y="0"/>
                </a:cubicBezTo>
                <a:cubicBezTo>
                  <a:pt x="4489" y="61"/>
                  <a:pt x="4454" y="126"/>
                  <a:pt x="4427" y="188"/>
                </a:cubicBezTo>
                <a:cubicBezTo>
                  <a:pt x="3984" y="1185"/>
                  <a:pt x="3545" y="2184"/>
                  <a:pt x="3098" y="3181"/>
                </a:cubicBezTo>
                <a:lnTo>
                  <a:pt x="1368" y="6917"/>
                </a:lnTo>
                <a:cubicBezTo>
                  <a:pt x="1286" y="7083"/>
                  <a:pt x="1201" y="7247"/>
                  <a:pt x="1119" y="7413"/>
                </a:cubicBezTo>
                <a:cubicBezTo>
                  <a:pt x="742" y="8276"/>
                  <a:pt x="373" y="9137"/>
                  <a:pt x="0" y="10000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78" name="Group1-oval2"/>
          <p:cNvSpPr/>
          <p:nvPr userDrawn="1"/>
        </p:nvSpPr>
        <p:spPr bwMode="auto">
          <a:xfrm>
            <a:off x="3986213" y="2236788"/>
            <a:ext cx="47625" cy="46037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9" name="Group12-oval1"/>
          <p:cNvSpPr/>
          <p:nvPr userDrawn="1"/>
        </p:nvSpPr>
        <p:spPr bwMode="auto">
          <a:xfrm>
            <a:off x="3609975" y="2589213"/>
            <a:ext cx="47625" cy="4762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0" name="Group12-oval2"/>
          <p:cNvSpPr/>
          <p:nvPr userDrawn="1"/>
        </p:nvSpPr>
        <p:spPr bwMode="auto">
          <a:xfrm>
            <a:off x="3659188" y="2755900"/>
            <a:ext cx="46037" cy="46038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1" name="Group9-connector"/>
          <p:cNvSpPr>
            <a:spLocks noChangeShapeType="1"/>
          </p:cNvSpPr>
          <p:nvPr userDrawn="1"/>
        </p:nvSpPr>
        <p:spPr bwMode="auto">
          <a:xfrm>
            <a:off x="5630863" y="2174875"/>
            <a:ext cx="1968500" cy="411163"/>
          </a:xfrm>
          <a:prstGeom prst="line">
            <a:avLst/>
          </a:prstGeom>
          <a:noFill/>
          <a:ln w="9525" cap="flat">
            <a:solidFill>
              <a:srgbClr val="F15D22"/>
            </a:solidFill>
            <a:prstDash val="solid"/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82" name="Group9-echo1"/>
          <p:cNvSpPr/>
          <p:nvPr userDrawn="1"/>
        </p:nvSpPr>
        <p:spPr bwMode="auto">
          <a:xfrm>
            <a:off x="7542213" y="2492375"/>
            <a:ext cx="184150" cy="182563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3" name="Group13-echo2"/>
          <p:cNvSpPr/>
          <p:nvPr userDrawn="1"/>
        </p:nvSpPr>
        <p:spPr bwMode="auto">
          <a:xfrm>
            <a:off x="5341938" y="2101850"/>
            <a:ext cx="182562" cy="182563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4" name="shortedLine"/>
          <p:cNvSpPr/>
          <p:nvPr userDrawn="1"/>
        </p:nvSpPr>
        <p:spPr bwMode="auto">
          <a:xfrm>
            <a:off x="4184650" y="1938338"/>
            <a:ext cx="1301750" cy="373062"/>
          </a:xfrm>
          <a:custGeom>
            <a:avLst/>
            <a:gdLst>
              <a:gd name="connsiteX0" fmla="*/ 1301262 w 1301262"/>
              <a:gd name="connsiteY0" fmla="*/ 257575 h 372674"/>
              <a:gd name="connsiteX1" fmla="*/ 716174 w 1301262"/>
              <a:gd name="connsiteY1" fmla="*/ 1799 h 372674"/>
              <a:gd name="connsiteX2" fmla="*/ 0 w 1301262"/>
              <a:gd name="connsiteY2" fmla="*/ 372674 h 37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262" h="372674">
                <a:moveTo>
                  <a:pt x="1301262" y="257575"/>
                </a:moveTo>
                <a:cubicBezTo>
                  <a:pt x="1117156" y="120095"/>
                  <a:pt x="933051" y="-17384"/>
                  <a:pt x="716174" y="1799"/>
                </a:cubicBezTo>
                <a:cubicBezTo>
                  <a:pt x="499297" y="20982"/>
                  <a:pt x="108705" y="312993"/>
                  <a:pt x="0" y="372674"/>
                </a:cubicBezTo>
              </a:path>
            </a:pathLst>
          </a:custGeom>
          <a:noFill/>
          <a:ln w="9525" cap="sq" algn="ctr">
            <a:solidFill>
              <a:schemeClr val="accent4"/>
            </a:solidFill>
            <a:miter lim="800000"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85" name="blueShorterLine"/>
          <p:cNvSpPr/>
          <p:nvPr userDrawn="1"/>
        </p:nvSpPr>
        <p:spPr bwMode="auto">
          <a:xfrm>
            <a:off x="4424363" y="2406650"/>
            <a:ext cx="3117850" cy="1049338"/>
          </a:xfrm>
          <a:custGeom>
            <a:avLst/>
            <a:gdLst>
              <a:gd name="connsiteX0" fmla="*/ 3118231 w 3118231"/>
              <a:gd name="connsiteY0" fmla="*/ 0 h 1050042"/>
              <a:gd name="connsiteX1" fmla="*/ 969180 w 3118231"/>
              <a:gd name="connsiteY1" fmla="*/ 1032387 h 1050042"/>
              <a:gd name="connsiteX2" fmla="*/ 0 w 3118231"/>
              <a:gd name="connsiteY2" fmla="*/ 678426 h 10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8231" h="1050042">
                <a:moveTo>
                  <a:pt x="3118231" y="0"/>
                </a:moveTo>
                <a:cubicBezTo>
                  <a:pt x="2303558" y="459658"/>
                  <a:pt x="1488885" y="919316"/>
                  <a:pt x="969180" y="1032387"/>
                </a:cubicBezTo>
                <a:cubicBezTo>
                  <a:pt x="449475" y="1145458"/>
                  <a:pt x="0" y="678426"/>
                  <a:pt x="0" y="678426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86" name="Freeform 3"/>
          <p:cNvSpPr/>
          <p:nvPr userDrawn="1"/>
        </p:nvSpPr>
        <p:spPr bwMode="auto">
          <a:xfrm>
            <a:off x="3644900" y="2098675"/>
            <a:ext cx="3054350" cy="708025"/>
          </a:xfrm>
          <a:custGeom>
            <a:avLst/>
            <a:gdLst>
              <a:gd name="connsiteX0" fmla="*/ 0 w 3054350"/>
              <a:gd name="connsiteY0" fmla="*/ 516875 h 707375"/>
              <a:gd name="connsiteX1" fmla="*/ 1536700 w 3054350"/>
              <a:gd name="connsiteY1" fmla="*/ 2525 h 707375"/>
              <a:gd name="connsiteX2" fmla="*/ 3054350 w 3054350"/>
              <a:gd name="connsiteY2" fmla="*/ 707375 h 70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4350" h="707375">
                <a:moveTo>
                  <a:pt x="0" y="516875"/>
                </a:moveTo>
                <a:cubicBezTo>
                  <a:pt x="513821" y="243825"/>
                  <a:pt x="1027642" y="-29225"/>
                  <a:pt x="1536700" y="2525"/>
                </a:cubicBezTo>
                <a:cubicBezTo>
                  <a:pt x="2045758" y="34275"/>
                  <a:pt x="2828925" y="615300"/>
                  <a:pt x="3054350" y="707375"/>
                </a:cubicBezTo>
              </a:path>
            </a:pathLst>
          </a:custGeom>
          <a:noFill/>
          <a:ln w="9525" cap="sq" algn="ctr">
            <a:solidFill>
              <a:schemeClr val="tx2"/>
            </a:solidFill>
            <a:miter lim="800000"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87" name="Freeform 7"/>
          <p:cNvSpPr/>
          <p:nvPr userDrawn="1"/>
        </p:nvSpPr>
        <p:spPr bwMode="auto">
          <a:xfrm>
            <a:off x="4432300" y="2535238"/>
            <a:ext cx="2279650" cy="538162"/>
          </a:xfrm>
          <a:custGeom>
            <a:avLst/>
            <a:gdLst>
              <a:gd name="connsiteX0" fmla="*/ 0 w 2279650"/>
              <a:gd name="connsiteY0" fmla="*/ 538326 h 538326"/>
              <a:gd name="connsiteX1" fmla="*/ 1435100 w 2279650"/>
              <a:gd name="connsiteY1" fmla="*/ 4926 h 538326"/>
              <a:gd name="connsiteX2" fmla="*/ 2279650 w 2279650"/>
              <a:gd name="connsiteY2" fmla="*/ 271626 h 53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9650" h="538326">
                <a:moveTo>
                  <a:pt x="0" y="538326"/>
                </a:moveTo>
                <a:cubicBezTo>
                  <a:pt x="527579" y="293851"/>
                  <a:pt x="1055158" y="49376"/>
                  <a:pt x="1435100" y="4926"/>
                </a:cubicBezTo>
                <a:cubicBezTo>
                  <a:pt x="1815042" y="-39524"/>
                  <a:pt x="2148417" y="230351"/>
                  <a:pt x="2279650" y="271626"/>
                </a:cubicBezTo>
              </a:path>
            </a:pathLst>
          </a:custGeom>
          <a:noFill/>
          <a:ln w="9525" cap="sq" algn="ctr">
            <a:solidFill>
              <a:schemeClr val="accent4"/>
            </a:solidFill>
            <a:miter lim="800000"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88" name="Freeform 11"/>
          <p:cNvSpPr/>
          <p:nvPr userDrawn="1"/>
        </p:nvSpPr>
        <p:spPr bwMode="auto">
          <a:xfrm>
            <a:off x="5416550" y="1979613"/>
            <a:ext cx="342900" cy="128587"/>
          </a:xfrm>
          <a:custGeom>
            <a:avLst/>
            <a:gdLst>
              <a:gd name="connsiteX0" fmla="*/ 0 w 342900"/>
              <a:gd name="connsiteY0" fmla="*/ 127890 h 127890"/>
              <a:gd name="connsiteX1" fmla="*/ 165100 w 342900"/>
              <a:gd name="connsiteY1" fmla="*/ 890 h 127890"/>
              <a:gd name="connsiteX2" fmla="*/ 342900 w 342900"/>
              <a:gd name="connsiteY2" fmla="*/ 70740 h 127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127890">
                <a:moveTo>
                  <a:pt x="0" y="127890"/>
                </a:moveTo>
                <a:cubicBezTo>
                  <a:pt x="53975" y="69152"/>
                  <a:pt x="107950" y="10415"/>
                  <a:pt x="165100" y="890"/>
                </a:cubicBezTo>
                <a:cubicBezTo>
                  <a:pt x="222250" y="-8635"/>
                  <a:pt x="314325" y="61215"/>
                  <a:pt x="342900" y="70740"/>
                </a:cubicBezTo>
              </a:path>
            </a:pathLst>
          </a:custGeom>
          <a:noFill/>
          <a:ln w="9525" cap="sq" algn="ctr">
            <a:solidFill>
              <a:schemeClr val="tx2"/>
            </a:solidFill>
            <a:miter lim="800000"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89" name="Freeform 43"/>
          <p:cNvSpPr/>
          <p:nvPr userDrawn="1"/>
        </p:nvSpPr>
        <p:spPr bwMode="auto">
          <a:xfrm>
            <a:off x="5803900" y="2005013"/>
            <a:ext cx="1733550" cy="401637"/>
          </a:xfrm>
          <a:custGeom>
            <a:avLst/>
            <a:gdLst>
              <a:gd name="connsiteX0" fmla="*/ 1733550 w 1733550"/>
              <a:gd name="connsiteY0" fmla="*/ 401997 h 401997"/>
              <a:gd name="connsiteX1" fmla="*/ 1028700 w 1733550"/>
              <a:gd name="connsiteY1" fmla="*/ 1947 h 401997"/>
              <a:gd name="connsiteX2" fmla="*/ 0 w 1733550"/>
              <a:gd name="connsiteY2" fmla="*/ 249597 h 40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550" h="401997">
                <a:moveTo>
                  <a:pt x="1733550" y="401997"/>
                </a:moveTo>
                <a:cubicBezTo>
                  <a:pt x="1525587" y="214672"/>
                  <a:pt x="1317625" y="27347"/>
                  <a:pt x="1028700" y="1947"/>
                </a:cubicBezTo>
                <a:cubicBezTo>
                  <a:pt x="739775" y="-23453"/>
                  <a:pt x="172508" y="207264"/>
                  <a:pt x="0" y="249597"/>
                </a:cubicBezTo>
              </a:path>
            </a:pathLst>
          </a:custGeom>
          <a:noFill/>
          <a:ln w="9525" cap="sq" algn="ctr">
            <a:solidFill>
              <a:schemeClr val="tx2"/>
            </a:solidFill>
            <a:miter lim="800000"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90" name="Freeform 54"/>
          <p:cNvSpPr/>
          <p:nvPr userDrawn="1"/>
        </p:nvSpPr>
        <p:spPr bwMode="auto">
          <a:xfrm>
            <a:off x="7188200" y="2425700"/>
            <a:ext cx="727075" cy="590550"/>
          </a:xfrm>
          <a:custGeom>
            <a:avLst/>
            <a:gdLst>
              <a:gd name="connsiteX0" fmla="*/ 0 w 727153"/>
              <a:gd name="connsiteY0" fmla="*/ 590550 h 590550"/>
              <a:gd name="connsiteX1" fmla="*/ 673100 w 727153"/>
              <a:gd name="connsiteY1" fmla="*/ 450850 h 590550"/>
              <a:gd name="connsiteX2" fmla="*/ 685800 w 727153"/>
              <a:gd name="connsiteY2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153" h="590550">
                <a:moveTo>
                  <a:pt x="0" y="590550"/>
                </a:moveTo>
                <a:cubicBezTo>
                  <a:pt x="279400" y="569912"/>
                  <a:pt x="558800" y="549275"/>
                  <a:pt x="673100" y="450850"/>
                </a:cubicBezTo>
                <a:cubicBezTo>
                  <a:pt x="787400" y="352425"/>
                  <a:pt x="684742" y="75142"/>
                  <a:pt x="685800" y="0"/>
                </a:cubicBezTo>
              </a:path>
            </a:pathLst>
          </a:custGeom>
          <a:noFill/>
          <a:ln w="9525" cap="sq" algn="ctr">
            <a:solidFill>
              <a:schemeClr val="accent1"/>
            </a:solidFill>
            <a:miter lim="800000"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91" name="Group3-connector"/>
          <p:cNvSpPr>
            <a:spLocks noChangeShapeType="1"/>
          </p:cNvSpPr>
          <p:nvPr userDrawn="1"/>
        </p:nvSpPr>
        <p:spPr bwMode="auto">
          <a:xfrm flipV="1">
            <a:off x="4208463" y="2116138"/>
            <a:ext cx="1195387" cy="608012"/>
          </a:xfrm>
          <a:prstGeom prst="line">
            <a:avLst/>
          </a:prstGeom>
          <a:noFill/>
          <a:ln w="9525" cap="flat">
            <a:solidFill>
              <a:srgbClr val="F15D22"/>
            </a:solidFill>
            <a:prstDash val="solid"/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92" name="shortedLine"/>
          <p:cNvSpPr/>
          <p:nvPr userDrawn="1"/>
        </p:nvSpPr>
        <p:spPr bwMode="auto">
          <a:xfrm>
            <a:off x="4178300" y="1931988"/>
            <a:ext cx="1301750" cy="373062"/>
          </a:xfrm>
          <a:custGeom>
            <a:avLst/>
            <a:gdLst>
              <a:gd name="connsiteX0" fmla="*/ 1301262 w 1301262"/>
              <a:gd name="connsiteY0" fmla="*/ 257575 h 372674"/>
              <a:gd name="connsiteX1" fmla="*/ 716174 w 1301262"/>
              <a:gd name="connsiteY1" fmla="*/ 1799 h 372674"/>
              <a:gd name="connsiteX2" fmla="*/ 0 w 1301262"/>
              <a:gd name="connsiteY2" fmla="*/ 372674 h 37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262" h="372674">
                <a:moveTo>
                  <a:pt x="1301262" y="257575"/>
                </a:moveTo>
                <a:cubicBezTo>
                  <a:pt x="1117156" y="120095"/>
                  <a:pt x="933051" y="-17384"/>
                  <a:pt x="716174" y="1799"/>
                </a:cubicBezTo>
                <a:cubicBezTo>
                  <a:pt x="499297" y="20982"/>
                  <a:pt x="108705" y="312993"/>
                  <a:pt x="0" y="372674"/>
                </a:cubicBezTo>
              </a:path>
            </a:pathLst>
          </a:custGeom>
          <a:noFill/>
          <a:ln w="9525" cap="sq" algn="ctr">
            <a:solidFill>
              <a:schemeClr val="accent4"/>
            </a:solidFill>
            <a:miter lim="800000"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93" name="blueShorterLine"/>
          <p:cNvSpPr/>
          <p:nvPr userDrawn="1"/>
        </p:nvSpPr>
        <p:spPr bwMode="auto">
          <a:xfrm>
            <a:off x="4418013" y="2398713"/>
            <a:ext cx="3117850" cy="1050925"/>
          </a:xfrm>
          <a:custGeom>
            <a:avLst/>
            <a:gdLst>
              <a:gd name="connsiteX0" fmla="*/ 3118231 w 3118231"/>
              <a:gd name="connsiteY0" fmla="*/ 0 h 1050042"/>
              <a:gd name="connsiteX1" fmla="*/ 969180 w 3118231"/>
              <a:gd name="connsiteY1" fmla="*/ 1032387 h 1050042"/>
              <a:gd name="connsiteX2" fmla="*/ 0 w 3118231"/>
              <a:gd name="connsiteY2" fmla="*/ 678426 h 10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8231" h="1050042">
                <a:moveTo>
                  <a:pt x="3118231" y="0"/>
                </a:moveTo>
                <a:cubicBezTo>
                  <a:pt x="2303558" y="459658"/>
                  <a:pt x="1488885" y="919316"/>
                  <a:pt x="969180" y="1032387"/>
                </a:cubicBezTo>
                <a:cubicBezTo>
                  <a:pt x="449475" y="1145458"/>
                  <a:pt x="0" y="678426"/>
                  <a:pt x="0" y="678426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94" name="Freeform 158"/>
          <p:cNvSpPr/>
          <p:nvPr userDrawn="1"/>
        </p:nvSpPr>
        <p:spPr bwMode="auto">
          <a:xfrm>
            <a:off x="3638550" y="2092325"/>
            <a:ext cx="3054350" cy="708025"/>
          </a:xfrm>
          <a:custGeom>
            <a:avLst/>
            <a:gdLst>
              <a:gd name="connsiteX0" fmla="*/ 0 w 3054350"/>
              <a:gd name="connsiteY0" fmla="*/ 516875 h 707375"/>
              <a:gd name="connsiteX1" fmla="*/ 1536700 w 3054350"/>
              <a:gd name="connsiteY1" fmla="*/ 2525 h 707375"/>
              <a:gd name="connsiteX2" fmla="*/ 3054350 w 3054350"/>
              <a:gd name="connsiteY2" fmla="*/ 707375 h 70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4350" h="707375">
                <a:moveTo>
                  <a:pt x="0" y="516875"/>
                </a:moveTo>
                <a:cubicBezTo>
                  <a:pt x="513821" y="243825"/>
                  <a:pt x="1027642" y="-29225"/>
                  <a:pt x="1536700" y="2525"/>
                </a:cubicBezTo>
                <a:cubicBezTo>
                  <a:pt x="2045758" y="34275"/>
                  <a:pt x="2828925" y="615300"/>
                  <a:pt x="3054350" y="707375"/>
                </a:cubicBezTo>
              </a:path>
            </a:pathLst>
          </a:custGeom>
          <a:noFill/>
          <a:ln w="9525" cap="sq" algn="ctr">
            <a:solidFill>
              <a:schemeClr val="tx2"/>
            </a:solidFill>
            <a:miter lim="800000"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95" name="Freeform 159"/>
          <p:cNvSpPr/>
          <p:nvPr userDrawn="1"/>
        </p:nvSpPr>
        <p:spPr bwMode="auto">
          <a:xfrm>
            <a:off x="4425950" y="2528888"/>
            <a:ext cx="2279650" cy="538162"/>
          </a:xfrm>
          <a:custGeom>
            <a:avLst/>
            <a:gdLst>
              <a:gd name="connsiteX0" fmla="*/ 0 w 2279650"/>
              <a:gd name="connsiteY0" fmla="*/ 538326 h 538326"/>
              <a:gd name="connsiteX1" fmla="*/ 1435100 w 2279650"/>
              <a:gd name="connsiteY1" fmla="*/ 4926 h 538326"/>
              <a:gd name="connsiteX2" fmla="*/ 2279650 w 2279650"/>
              <a:gd name="connsiteY2" fmla="*/ 271626 h 53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9650" h="538326">
                <a:moveTo>
                  <a:pt x="0" y="538326"/>
                </a:moveTo>
                <a:cubicBezTo>
                  <a:pt x="527579" y="293851"/>
                  <a:pt x="1055158" y="49376"/>
                  <a:pt x="1435100" y="4926"/>
                </a:cubicBezTo>
                <a:cubicBezTo>
                  <a:pt x="1815042" y="-39524"/>
                  <a:pt x="2148417" y="230351"/>
                  <a:pt x="2279650" y="271626"/>
                </a:cubicBezTo>
              </a:path>
            </a:pathLst>
          </a:custGeom>
          <a:noFill/>
          <a:ln w="9525" cap="sq" algn="ctr">
            <a:solidFill>
              <a:schemeClr val="accent4"/>
            </a:solidFill>
            <a:miter lim="800000"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96" name="Freeform 160"/>
          <p:cNvSpPr/>
          <p:nvPr userDrawn="1"/>
        </p:nvSpPr>
        <p:spPr bwMode="auto">
          <a:xfrm>
            <a:off x="5797550" y="1998663"/>
            <a:ext cx="1733550" cy="401637"/>
          </a:xfrm>
          <a:custGeom>
            <a:avLst/>
            <a:gdLst>
              <a:gd name="connsiteX0" fmla="*/ 1733550 w 1733550"/>
              <a:gd name="connsiteY0" fmla="*/ 401997 h 401997"/>
              <a:gd name="connsiteX1" fmla="*/ 1028700 w 1733550"/>
              <a:gd name="connsiteY1" fmla="*/ 1947 h 401997"/>
              <a:gd name="connsiteX2" fmla="*/ 0 w 1733550"/>
              <a:gd name="connsiteY2" fmla="*/ 249597 h 40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550" h="401997">
                <a:moveTo>
                  <a:pt x="1733550" y="401997"/>
                </a:moveTo>
                <a:cubicBezTo>
                  <a:pt x="1525587" y="214672"/>
                  <a:pt x="1317625" y="27347"/>
                  <a:pt x="1028700" y="1947"/>
                </a:cubicBezTo>
                <a:cubicBezTo>
                  <a:pt x="739775" y="-23453"/>
                  <a:pt x="172508" y="207264"/>
                  <a:pt x="0" y="249597"/>
                </a:cubicBezTo>
              </a:path>
            </a:pathLst>
          </a:custGeom>
          <a:noFill/>
          <a:ln w="9525" cap="sq" algn="ctr">
            <a:solidFill>
              <a:schemeClr val="tx2"/>
            </a:solidFill>
            <a:miter lim="800000"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97" name="Freeform 161"/>
          <p:cNvSpPr/>
          <p:nvPr userDrawn="1"/>
        </p:nvSpPr>
        <p:spPr bwMode="auto">
          <a:xfrm>
            <a:off x="7181850" y="2419350"/>
            <a:ext cx="727075" cy="590550"/>
          </a:xfrm>
          <a:custGeom>
            <a:avLst/>
            <a:gdLst>
              <a:gd name="connsiteX0" fmla="*/ 0 w 727153"/>
              <a:gd name="connsiteY0" fmla="*/ 590550 h 590550"/>
              <a:gd name="connsiteX1" fmla="*/ 673100 w 727153"/>
              <a:gd name="connsiteY1" fmla="*/ 450850 h 590550"/>
              <a:gd name="connsiteX2" fmla="*/ 685800 w 727153"/>
              <a:gd name="connsiteY2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153" h="590550">
                <a:moveTo>
                  <a:pt x="0" y="590550"/>
                </a:moveTo>
                <a:cubicBezTo>
                  <a:pt x="279400" y="569912"/>
                  <a:pt x="558800" y="549275"/>
                  <a:pt x="673100" y="450850"/>
                </a:cubicBezTo>
                <a:cubicBezTo>
                  <a:pt x="787400" y="352425"/>
                  <a:pt x="684742" y="75142"/>
                  <a:pt x="685800" y="0"/>
                </a:cubicBezTo>
              </a:path>
            </a:pathLst>
          </a:custGeom>
          <a:noFill/>
          <a:ln w="9525" cap="sq" algn="ctr">
            <a:solidFill>
              <a:schemeClr val="accent1"/>
            </a:solidFill>
            <a:miter lim="800000"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98" name="Group4-connector"/>
          <p:cNvSpPr>
            <a:spLocks noChangeShapeType="1"/>
          </p:cNvSpPr>
          <p:nvPr userDrawn="1"/>
        </p:nvSpPr>
        <p:spPr bwMode="auto">
          <a:xfrm flipH="1">
            <a:off x="4073525" y="2368550"/>
            <a:ext cx="1563688" cy="247650"/>
          </a:xfrm>
          <a:prstGeom prst="line">
            <a:avLst/>
          </a:prstGeom>
          <a:noFill/>
          <a:ln w="9525" cap="flat">
            <a:solidFill>
              <a:srgbClr val="005287"/>
            </a:solidFill>
            <a:prstDash val="solid"/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99" name="group13-connector"/>
          <p:cNvSpPr>
            <a:spLocks noChangeShapeType="1"/>
          </p:cNvSpPr>
          <p:nvPr userDrawn="1"/>
        </p:nvSpPr>
        <p:spPr bwMode="auto">
          <a:xfrm>
            <a:off x="5448300" y="2193925"/>
            <a:ext cx="2116138" cy="403225"/>
          </a:xfrm>
          <a:prstGeom prst="line">
            <a:avLst/>
          </a:prstGeom>
          <a:noFill/>
          <a:ln w="9525" cap="flat">
            <a:solidFill>
              <a:srgbClr val="005287"/>
            </a:solidFill>
            <a:prstDash val="solid"/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100" name="Group1-connector"/>
          <p:cNvSpPr/>
          <p:nvPr userDrawn="1"/>
        </p:nvSpPr>
        <p:spPr bwMode="auto">
          <a:xfrm>
            <a:off x="3398838" y="2171700"/>
            <a:ext cx="625475" cy="331788"/>
          </a:xfrm>
          <a:custGeom>
            <a:avLst/>
            <a:gdLst>
              <a:gd name="T0" fmla="*/ 1920 w 1920"/>
              <a:gd name="T1" fmla="*/ 190 h 460"/>
              <a:gd name="T2" fmla="*/ 1890 w 1920"/>
              <a:gd name="T3" fmla="*/ 161 h 460"/>
              <a:gd name="T4" fmla="*/ 1871 w 1920"/>
              <a:gd name="T5" fmla="*/ 141 h 460"/>
              <a:gd name="T6" fmla="*/ 1846 w 1920"/>
              <a:gd name="T7" fmla="*/ 115 h 460"/>
              <a:gd name="T8" fmla="*/ 1841 w 1920"/>
              <a:gd name="T9" fmla="*/ 111 h 460"/>
              <a:gd name="T10" fmla="*/ 1726 w 1920"/>
              <a:gd name="T11" fmla="*/ 111 h 460"/>
              <a:gd name="T12" fmla="*/ 1723 w 1920"/>
              <a:gd name="T13" fmla="*/ 114 h 460"/>
              <a:gd name="T14" fmla="*/ 1676 w 1920"/>
              <a:gd name="T15" fmla="*/ 162 h 460"/>
              <a:gd name="T16" fmla="*/ 1615 w 1920"/>
              <a:gd name="T17" fmla="*/ 222 h 460"/>
              <a:gd name="T18" fmla="*/ 1606 w 1920"/>
              <a:gd name="T19" fmla="*/ 230 h 460"/>
              <a:gd name="T20" fmla="*/ 1410 w 1920"/>
              <a:gd name="T21" fmla="*/ 426 h 460"/>
              <a:gd name="T22" fmla="*/ 1407 w 1920"/>
              <a:gd name="T23" fmla="*/ 428 h 460"/>
              <a:gd name="T24" fmla="*/ 1293 w 1920"/>
              <a:gd name="T25" fmla="*/ 428 h 460"/>
              <a:gd name="T26" fmla="*/ 1286 w 1920"/>
              <a:gd name="T27" fmla="*/ 422 h 460"/>
              <a:gd name="T28" fmla="*/ 1223 w 1920"/>
              <a:gd name="T29" fmla="*/ 358 h 460"/>
              <a:gd name="T30" fmla="*/ 1026 w 1920"/>
              <a:gd name="T31" fmla="*/ 161 h 460"/>
              <a:gd name="T32" fmla="*/ 1007 w 1920"/>
              <a:gd name="T33" fmla="*/ 141 h 460"/>
              <a:gd name="T34" fmla="*/ 981 w 1920"/>
              <a:gd name="T35" fmla="*/ 115 h 460"/>
              <a:gd name="T36" fmla="*/ 977 w 1920"/>
              <a:gd name="T37" fmla="*/ 111 h 460"/>
              <a:gd name="T38" fmla="*/ 862 w 1920"/>
              <a:gd name="T39" fmla="*/ 111 h 460"/>
              <a:gd name="T40" fmla="*/ 859 w 1920"/>
              <a:gd name="T41" fmla="*/ 114 h 460"/>
              <a:gd name="T42" fmla="*/ 811 w 1920"/>
              <a:gd name="T43" fmla="*/ 162 h 460"/>
              <a:gd name="T44" fmla="*/ 583 w 1920"/>
              <a:gd name="T45" fmla="*/ 390 h 460"/>
              <a:gd name="T46" fmla="*/ 546 w 1920"/>
              <a:gd name="T47" fmla="*/ 428 h 460"/>
              <a:gd name="T48" fmla="*/ 545 w 1920"/>
              <a:gd name="T49" fmla="*/ 429 h 460"/>
              <a:gd name="T50" fmla="*/ 430 w 1920"/>
              <a:gd name="T51" fmla="*/ 429 h 460"/>
              <a:gd name="T52" fmla="*/ 429 w 1920"/>
              <a:gd name="T53" fmla="*/ 427 h 460"/>
              <a:gd name="T54" fmla="*/ 358 w 1920"/>
              <a:gd name="T55" fmla="*/ 356 h 460"/>
              <a:gd name="T56" fmla="*/ 0 w 1920"/>
              <a:gd name="T57" fmla="*/ 0 h 460"/>
              <a:gd name="connsiteX0" fmla="*/ 10000 w 10000"/>
              <a:gd name="connsiteY0" fmla="*/ 4130 h 9326"/>
              <a:gd name="connsiteX1" fmla="*/ 9844 w 10000"/>
              <a:gd name="connsiteY1" fmla="*/ 3500 h 9326"/>
              <a:gd name="connsiteX2" fmla="*/ 9745 w 10000"/>
              <a:gd name="connsiteY2" fmla="*/ 3065 h 9326"/>
              <a:gd name="connsiteX3" fmla="*/ 9615 w 10000"/>
              <a:gd name="connsiteY3" fmla="*/ 2500 h 9326"/>
              <a:gd name="connsiteX4" fmla="*/ 9589 w 10000"/>
              <a:gd name="connsiteY4" fmla="*/ 2413 h 9326"/>
              <a:gd name="connsiteX5" fmla="*/ 8990 w 10000"/>
              <a:gd name="connsiteY5" fmla="*/ 2413 h 9326"/>
              <a:gd name="connsiteX6" fmla="*/ 8974 w 10000"/>
              <a:gd name="connsiteY6" fmla="*/ 2478 h 9326"/>
              <a:gd name="connsiteX7" fmla="*/ 8729 w 10000"/>
              <a:gd name="connsiteY7" fmla="*/ 3522 h 9326"/>
              <a:gd name="connsiteX8" fmla="*/ 8411 w 10000"/>
              <a:gd name="connsiteY8" fmla="*/ 4826 h 9326"/>
              <a:gd name="connsiteX9" fmla="*/ 8365 w 10000"/>
              <a:gd name="connsiteY9" fmla="*/ 5000 h 9326"/>
              <a:gd name="connsiteX10" fmla="*/ 8159 w 10000"/>
              <a:gd name="connsiteY10" fmla="*/ 5902 h 9326"/>
              <a:gd name="connsiteX11" fmla="*/ 7344 w 10000"/>
              <a:gd name="connsiteY11" fmla="*/ 9261 h 9326"/>
              <a:gd name="connsiteX12" fmla="*/ 7328 w 10000"/>
              <a:gd name="connsiteY12" fmla="*/ 9304 h 9326"/>
              <a:gd name="connsiteX13" fmla="*/ 6734 w 10000"/>
              <a:gd name="connsiteY13" fmla="*/ 9304 h 9326"/>
              <a:gd name="connsiteX14" fmla="*/ 6698 w 10000"/>
              <a:gd name="connsiteY14" fmla="*/ 9174 h 9326"/>
              <a:gd name="connsiteX15" fmla="*/ 6370 w 10000"/>
              <a:gd name="connsiteY15" fmla="*/ 7783 h 9326"/>
              <a:gd name="connsiteX16" fmla="*/ 5344 w 10000"/>
              <a:gd name="connsiteY16" fmla="*/ 3500 h 9326"/>
              <a:gd name="connsiteX17" fmla="*/ 5245 w 10000"/>
              <a:gd name="connsiteY17" fmla="*/ 3065 h 9326"/>
              <a:gd name="connsiteX18" fmla="*/ 5109 w 10000"/>
              <a:gd name="connsiteY18" fmla="*/ 2500 h 9326"/>
              <a:gd name="connsiteX19" fmla="*/ 5089 w 10000"/>
              <a:gd name="connsiteY19" fmla="*/ 2413 h 9326"/>
              <a:gd name="connsiteX20" fmla="*/ 4490 w 10000"/>
              <a:gd name="connsiteY20" fmla="*/ 2413 h 9326"/>
              <a:gd name="connsiteX21" fmla="*/ 4474 w 10000"/>
              <a:gd name="connsiteY21" fmla="*/ 2478 h 9326"/>
              <a:gd name="connsiteX22" fmla="*/ 4224 w 10000"/>
              <a:gd name="connsiteY22" fmla="*/ 3522 h 9326"/>
              <a:gd name="connsiteX23" fmla="*/ 3036 w 10000"/>
              <a:gd name="connsiteY23" fmla="*/ 8478 h 9326"/>
              <a:gd name="connsiteX24" fmla="*/ 2844 w 10000"/>
              <a:gd name="connsiteY24" fmla="*/ 9304 h 9326"/>
              <a:gd name="connsiteX25" fmla="*/ 2839 w 10000"/>
              <a:gd name="connsiteY25" fmla="*/ 9326 h 9326"/>
              <a:gd name="connsiteX26" fmla="*/ 2240 w 10000"/>
              <a:gd name="connsiteY26" fmla="*/ 9326 h 9326"/>
              <a:gd name="connsiteX27" fmla="*/ 2234 w 10000"/>
              <a:gd name="connsiteY27" fmla="*/ 9283 h 9326"/>
              <a:gd name="connsiteX28" fmla="*/ 1865 w 10000"/>
              <a:gd name="connsiteY28" fmla="*/ 7739 h 9326"/>
              <a:gd name="connsiteX29" fmla="*/ 0 w 10000"/>
              <a:gd name="connsiteY29" fmla="*/ 0 h 9326"/>
              <a:gd name="connsiteX0-1" fmla="*/ 10000 w 10000"/>
              <a:gd name="connsiteY0-2" fmla="*/ 4428 h 10216"/>
              <a:gd name="connsiteX1-3" fmla="*/ 9844 w 10000"/>
              <a:gd name="connsiteY1-4" fmla="*/ 3753 h 10216"/>
              <a:gd name="connsiteX2-5" fmla="*/ 9745 w 10000"/>
              <a:gd name="connsiteY2-6" fmla="*/ 3287 h 10216"/>
              <a:gd name="connsiteX3-7" fmla="*/ 9615 w 10000"/>
              <a:gd name="connsiteY3-8" fmla="*/ 2681 h 10216"/>
              <a:gd name="connsiteX4-9" fmla="*/ 9589 w 10000"/>
              <a:gd name="connsiteY4-10" fmla="*/ 2587 h 10216"/>
              <a:gd name="connsiteX5-11" fmla="*/ 8990 w 10000"/>
              <a:gd name="connsiteY5-12" fmla="*/ 2587 h 10216"/>
              <a:gd name="connsiteX6-13" fmla="*/ 8974 w 10000"/>
              <a:gd name="connsiteY6-14" fmla="*/ 2657 h 10216"/>
              <a:gd name="connsiteX7-15" fmla="*/ 8729 w 10000"/>
              <a:gd name="connsiteY7-16" fmla="*/ 3777 h 10216"/>
              <a:gd name="connsiteX8-17" fmla="*/ 8411 w 10000"/>
              <a:gd name="connsiteY8-18" fmla="*/ 5175 h 10216"/>
              <a:gd name="connsiteX9-19" fmla="*/ 8365 w 10000"/>
              <a:gd name="connsiteY9-20" fmla="*/ 5361 h 10216"/>
              <a:gd name="connsiteX10-21" fmla="*/ 8159 w 10000"/>
              <a:gd name="connsiteY10-22" fmla="*/ 6329 h 10216"/>
              <a:gd name="connsiteX11-23" fmla="*/ 7344 w 10000"/>
              <a:gd name="connsiteY11-24" fmla="*/ 9930 h 10216"/>
              <a:gd name="connsiteX12-25" fmla="*/ 6734 w 10000"/>
              <a:gd name="connsiteY12-26" fmla="*/ 9976 h 10216"/>
              <a:gd name="connsiteX13-27" fmla="*/ 6698 w 10000"/>
              <a:gd name="connsiteY13-28" fmla="*/ 9837 h 10216"/>
              <a:gd name="connsiteX14-29" fmla="*/ 6370 w 10000"/>
              <a:gd name="connsiteY14-30" fmla="*/ 8345 h 10216"/>
              <a:gd name="connsiteX15-31" fmla="*/ 5344 w 10000"/>
              <a:gd name="connsiteY15-32" fmla="*/ 3753 h 10216"/>
              <a:gd name="connsiteX16-33" fmla="*/ 5245 w 10000"/>
              <a:gd name="connsiteY16-34" fmla="*/ 3287 h 10216"/>
              <a:gd name="connsiteX17-35" fmla="*/ 5109 w 10000"/>
              <a:gd name="connsiteY17-36" fmla="*/ 2681 h 10216"/>
              <a:gd name="connsiteX18-37" fmla="*/ 5089 w 10000"/>
              <a:gd name="connsiteY18-38" fmla="*/ 2587 h 10216"/>
              <a:gd name="connsiteX19-39" fmla="*/ 4490 w 10000"/>
              <a:gd name="connsiteY19-40" fmla="*/ 2587 h 10216"/>
              <a:gd name="connsiteX20-41" fmla="*/ 4474 w 10000"/>
              <a:gd name="connsiteY20-42" fmla="*/ 2657 h 10216"/>
              <a:gd name="connsiteX21-43" fmla="*/ 4224 w 10000"/>
              <a:gd name="connsiteY21-44" fmla="*/ 3777 h 10216"/>
              <a:gd name="connsiteX22-45" fmla="*/ 3036 w 10000"/>
              <a:gd name="connsiteY22-46" fmla="*/ 9091 h 10216"/>
              <a:gd name="connsiteX23-47" fmla="*/ 2844 w 10000"/>
              <a:gd name="connsiteY23-48" fmla="*/ 9976 h 10216"/>
              <a:gd name="connsiteX24-49" fmla="*/ 2839 w 10000"/>
              <a:gd name="connsiteY24-50" fmla="*/ 10000 h 10216"/>
              <a:gd name="connsiteX25-51" fmla="*/ 2240 w 10000"/>
              <a:gd name="connsiteY25-52" fmla="*/ 10000 h 10216"/>
              <a:gd name="connsiteX26-53" fmla="*/ 2234 w 10000"/>
              <a:gd name="connsiteY26-54" fmla="*/ 9954 h 10216"/>
              <a:gd name="connsiteX27-55" fmla="*/ 1865 w 10000"/>
              <a:gd name="connsiteY27-56" fmla="*/ 8298 h 10216"/>
              <a:gd name="connsiteX28-57" fmla="*/ 0 w 10000"/>
              <a:gd name="connsiteY28-58" fmla="*/ 0 h 10216"/>
              <a:gd name="connsiteX0-59" fmla="*/ 10000 w 10000"/>
              <a:gd name="connsiteY0-60" fmla="*/ 4428 h 10000"/>
              <a:gd name="connsiteX1-61" fmla="*/ 9844 w 10000"/>
              <a:gd name="connsiteY1-62" fmla="*/ 3753 h 10000"/>
              <a:gd name="connsiteX2-63" fmla="*/ 9745 w 10000"/>
              <a:gd name="connsiteY2-64" fmla="*/ 3287 h 10000"/>
              <a:gd name="connsiteX3-65" fmla="*/ 9615 w 10000"/>
              <a:gd name="connsiteY3-66" fmla="*/ 2681 h 10000"/>
              <a:gd name="connsiteX4-67" fmla="*/ 9589 w 10000"/>
              <a:gd name="connsiteY4-68" fmla="*/ 2587 h 10000"/>
              <a:gd name="connsiteX5-69" fmla="*/ 8990 w 10000"/>
              <a:gd name="connsiteY5-70" fmla="*/ 2587 h 10000"/>
              <a:gd name="connsiteX6-71" fmla="*/ 8974 w 10000"/>
              <a:gd name="connsiteY6-72" fmla="*/ 2657 h 10000"/>
              <a:gd name="connsiteX7-73" fmla="*/ 8729 w 10000"/>
              <a:gd name="connsiteY7-74" fmla="*/ 3777 h 10000"/>
              <a:gd name="connsiteX8-75" fmla="*/ 8411 w 10000"/>
              <a:gd name="connsiteY8-76" fmla="*/ 5175 h 10000"/>
              <a:gd name="connsiteX9-77" fmla="*/ 8365 w 10000"/>
              <a:gd name="connsiteY9-78" fmla="*/ 5361 h 10000"/>
              <a:gd name="connsiteX10-79" fmla="*/ 8159 w 10000"/>
              <a:gd name="connsiteY10-80" fmla="*/ 6329 h 10000"/>
              <a:gd name="connsiteX11-81" fmla="*/ 6734 w 10000"/>
              <a:gd name="connsiteY11-82" fmla="*/ 9976 h 10000"/>
              <a:gd name="connsiteX12-83" fmla="*/ 6698 w 10000"/>
              <a:gd name="connsiteY12-84" fmla="*/ 9837 h 10000"/>
              <a:gd name="connsiteX13-85" fmla="*/ 6370 w 10000"/>
              <a:gd name="connsiteY13-86" fmla="*/ 8345 h 10000"/>
              <a:gd name="connsiteX14-87" fmla="*/ 5344 w 10000"/>
              <a:gd name="connsiteY14-88" fmla="*/ 3753 h 10000"/>
              <a:gd name="connsiteX15-89" fmla="*/ 5245 w 10000"/>
              <a:gd name="connsiteY15-90" fmla="*/ 3287 h 10000"/>
              <a:gd name="connsiteX16-91" fmla="*/ 5109 w 10000"/>
              <a:gd name="connsiteY16-92" fmla="*/ 2681 h 10000"/>
              <a:gd name="connsiteX17-93" fmla="*/ 5089 w 10000"/>
              <a:gd name="connsiteY17-94" fmla="*/ 2587 h 10000"/>
              <a:gd name="connsiteX18-95" fmla="*/ 4490 w 10000"/>
              <a:gd name="connsiteY18-96" fmla="*/ 2587 h 10000"/>
              <a:gd name="connsiteX19-97" fmla="*/ 4474 w 10000"/>
              <a:gd name="connsiteY19-98" fmla="*/ 2657 h 10000"/>
              <a:gd name="connsiteX20-99" fmla="*/ 4224 w 10000"/>
              <a:gd name="connsiteY20-100" fmla="*/ 3777 h 10000"/>
              <a:gd name="connsiteX21-101" fmla="*/ 3036 w 10000"/>
              <a:gd name="connsiteY21-102" fmla="*/ 9091 h 10000"/>
              <a:gd name="connsiteX22-103" fmla="*/ 2844 w 10000"/>
              <a:gd name="connsiteY22-104" fmla="*/ 9976 h 10000"/>
              <a:gd name="connsiteX23-105" fmla="*/ 2839 w 10000"/>
              <a:gd name="connsiteY23-106" fmla="*/ 10000 h 10000"/>
              <a:gd name="connsiteX24-107" fmla="*/ 2240 w 10000"/>
              <a:gd name="connsiteY24-108" fmla="*/ 10000 h 10000"/>
              <a:gd name="connsiteX25-109" fmla="*/ 2234 w 10000"/>
              <a:gd name="connsiteY25-110" fmla="*/ 9954 h 10000"/>
              <a:gd name="connsiteX26-111" fmla="*/ 1865 w 10000"/>
              <a:gd name="connsiteY26-112" fmla="*/ 8298 h 10000"/>
              <a:gd name="connsiteX27-113" fmla="*/ 0 w 10000"/>
              <a:gd name="connsiteY27-114" fmla="*/ 0 h 10000"/>
              <a:gd name="connsiteX0-115" fmla="*/ 10000 w 10000"/>
              <a:gd name="connsiteY0-116" fmla="*/ 4428 h 10045"/>
              <a:gd name="connsiteX1-117" fmla="*/ 9844 w 10000"/>
              <a:gd name="connsiteY1-118" fmla="*/ 3753 h 10045"/>
              <a:gd name="connsiteX2-119" fmla="*/ 9745 w 10000"/>
              <a:gd name="connsiteY2-120" fmla="*/ 3287 h 10045"/>
              <a:gd name="connsiteX3-121" fmla="*/ 9615 w 10000"/>
              <a:gd name="connsiteY3-122" fmla="*/ 2681 h 10045"/>
              <a:gd name="connsiteX4-123" fmla="*/ 9589 w 10000"/>
              <a:gd name="connsiteY4-124" fmla="*/ 2587 h 10045"/>
              <a:gd name="connsiteX5-125" fmla="*/ 8990 w 10000"/>
              <a:gd name="connsiteY5-126" fmla="*/ 2587 h 10045"/>
              <a:gd name="connsiteX6-127" fmla="*/ 8974 w 10000"/>
              <a:gd name="connsiteY6-128" fmla="*/ 2657 h 10045"/>
              <a:gd name="connsiteX7-129" fmla="*/ 8729 w 10000"/>
              <a:gd name="connsiteY7-130" fmla="*/ 3777 h 10045"/>
              <a:gd name="connsiteX8-131" fmla="*/ 8411 w 10000"/>
              <a:gd name="connsiteY8-132" fmla="*/ 5175 h 10045"/>
              <a:gd name="connsiteX9-133" fmla="*/ 8365 w 10000"/>
              <a:gd name="connsiteY9-134" fmla="*/ 5361 h 10045"/>
              <a:gd name="connsiteX10-135" fmla="*/ 8159 w 10000"/>
              <a:gd name="connsiteY10-136" fmla="*/ 6329 h 10045"/>
              <a:gd name="connsiteX11-137" fmla="*/ 6734 w 10000"/>
              <a:gd name="connsiteY11-138" fmla="*/ 9976 h 10045"/>
              <a:gd name="connsiteX12-139" fmla="*/ 6370 w 10000"/>
              <a:gd name="connsiteY12-140" fmla="*/ 8345 h 10045"/>
              <a:gd name="connsiteX13-141" fmla="*/ 5344 w 10000"/>
              <a:gd name="connsiteY13-142" fmla="*/ 3753 h 10045"/>
              <a:gd name="connsiteX14-143" fmla="*/ 5245 w 10000"/>
              <a:gd name="connsiteY14-144" fmla="*/ 3287 h 10045"/>
              <a:gd name="connsiteX15-145" fmla="*/ 5109 w 10000"/>
              <a:gd name="connsiteY15-146" fmla="*/ 2681 h 10045"/>
              <a:gd name="connsiteX16-147" fmla="*/ 5089 w 10000"/>
              <a:gd name="connsiteY16-148" fmla="*/ 2587 h 10045"/>
              <a:gd name="connsiteX17-149" fmla="*/ 4490 w 10000"/>
              <a:gd name="connsiteY17-150" fmla="*/ 2587 h 10045"/>
              <a:gd name="connsiteX18-151" fmla="*/ 4474 w 10000"/>
              <a:gd name="connsiteY18-152" fmla="*/ 2657 h 10045"/>
              <a:gd name="connsiteX19-153" fmla="*/ 4224 w 10000"/>
              <a:gd name="connsiteY19-154" fmla="*/ 3777 h 10045"/>
              <a:gd name="connsiteX20-155" fmla="*/ 3036 w 10000"/>
              <a:gd name="connsiteY20-156" fmla="*/ 9091 h 10045"/>
              <a:gd name="connsiteX21-157" fmla="*/ 2844 w 10000"/>
              <a:gd name="connsiteY21-158" fmla="*/ 9976 h 10045"/>
              <a:gd name="connsiteX22-159" fmla="*/ 2839 w 10000"/>
              <a:gd name="connsiteY22-160" fmla="*/ 10000 h 10045"/>
              <a:gd name="connsiteX23-161" fmla="*/ 2240 w 10000"/>
              <a:gd name="connsiteY23-162" fmla="*/ 10000 h 10045"/>
              <a:gd name="connsiteX24-163" fmla="*/ 2234 w 10000"/>
              <a:gd name="connsiteY24-164" fmla="*/ 9954 h 10045"/>
              <a:gd name="connsiteX25-165" fmla="*/ 1865 w 10000"/>
              <a:gd name="connsiteY25-166" fmla="*/ 8298 h 10045"/>
              <a:gd name="connsiteX26-167" fmla="*/ 0 w 10000"/>
              <a:gd name="connsiteY26-168" fmla="*/ 0 h 10045"/>
              <a:gd name="connsiteX0-169" fmla="*/ 10000 w 10000"/>
              <a:gd name="connsiteY0-170" fmla="*/ 4428 h 10000"/>
              <a:gd name="connsiteX1-171" fmla="*/ 9844 w 10000"/>
              <a:gd name="connsiteY1-172" fmla="*/ 3753 h 10000"/>
              <a:gd name="connsiteX2-173" fmla="*/ 9745 w 10000"/>
              <a:gd name="connsiteY2-174" fmla="*/ 3287 h 10000"/>
              <a:gd name="connsiteX3-175" fmla="*/ 9615 w 10000"/>
              <a:gd name="connsiteY3-176" fmla="*/ 2681 h 10000"/>
              <a:gd name="connsiteX4-177" fmla="*/ 9589 w 10000"/>
              <a:gd name="connsiteY4-178" fmla="*/ 2587 h 10000"/>
              <a:gd name="connsiteX5-179" fmla="*/ 8990 w 10000"/>
              <a:gd name="connsiteY5-180" fmla="*/ 2587 h 10000"/>
              <a:gd name="connsiteX6-181" fmla="*/ 8974 w 10000"/>
              <a:gd name="connsiteY6-182" fmla="*/ 2657 h 10000"/>
              <a:gd name="connsiteX7-183" fmla="*/ 8729 w 10000"/>
              <a:gd name="connsiteY7-184" fmla="*/ 3777 h 10000"/>
              <a:gd name="connsiteX8-185" fmla="*/ 8411 w 10000"/>
              <a:gd name="connsiteY8-186" fmla="*/ 5175 h 10000"/>
              <a:gd name="connsiteX9-187" fmla="*/ 8365 w 10000"/>
              <a:gd name="connsiteY9-188" fmla="*/ 5361 h 10000"/>
              <a:gd name="connsiteX10-189" fmla="*/ 8159 w 10000"/>
              <a:gd name="connsiteY10-190" fmla="*/ 6329 h 10000"/>
              <a:gd name="connsiteX11-191" fmla="*/ 6370 w 10000"/>
              <a:gd name="connsiteY11-192" fmla="*/ 8345 h 10000"/>
              <a:gd name="connsiteX12-193" fmla="*/ 5344 w 10000"/>
              <a:gd name="connsiteY12-194" fmla="*/ 3753 h 10000"/>
              <a:gd name="connsiteX13-195" fmla="*/ 5245 w 10000"/>
              <a:gd name="connsiteY13-196" fmla="*/ 3287 h 10000"/>
              <a:gd name="connsiteX14-197" fmla="*/ 5109 w 10000"/>
              <a:gd name="connsiteY14-198" fmla="*/ 2681 h 10000"/>
              <a:gd name="connsiteX15-199" fmla="*/ 5089 w 10000"/>
              <a:gd name="connsiteY15-200" fmla="*/ 2587 h 10000"/>
              <a:gd name="connsiteX16-201" fmla="*/ 4490 w 10000"/>
              <a:gd name="connsiteY16-202" fmla="*/ 2587 h 10000"/>
              <a:gd name="connsiteX17-203" fmla="*/ 4474 w 10000"/>
              <a:gd name="connsiteY17-204" fmla="*/ 2657 h 10000"/>
              <a:gd name="connsiteX18-205" fmla="*/ 4224 w 10000"/>
              <a:gd name="connsiteY18-206" fmla="*/ 3777 h 10000"/>
              <a:gd name="connsiteX19-207" fmla="*/ 3036 w 10000"/>
              <a:gd name="connsiteY19-208" fmla="*/ 9091 h 10000"/>
              <a:gd name="connsiteX20-209" fmla="*/ 2844 w 10000"/>
              <a:gd name="connsiteY20-210" fmla="*/ 9976 h 10000"/>
              <a:gd name="connsiteX21-211" fmla="*/ 2839 w 10000"/>
              <a:gd name="connsiteY21-212" fmla="*/ 10000 h 10000"/>
              <a:gd name="connsiteX22-213" fmla="*/ 2240 w 10000"/>
              <a:gd name="connsiteY22-214" fmla="*/ 10000 h 10000"/>
              <a:gd name="connsiteX23-215" fmla="*/ 2234 w 10000"/>
              <a:gd name="connsiteY23-216" fmla="*/ 9954 h 10000"/>
              <a:gd name="connsiteX24-217" fmla="*/ 1865 w 10000"/>
              <a:gd name="connsiteY24-218" fmla="*/ 8298 h 10000"/>
              <a:gd name="connsiteX25-219" fmla="*/ 0 w 10000"/>
              <a:gd name="connsiteY25-220" fmla="*/ 0 h 10000"/>
              <a:gd name="connsiteX0-221" fmla="*/ 10000 w 10000"/>
              <a:gd name="connsiteY0-222" fmla="*/ 4428 h 10000"/>
              <a:gd name="connsiteX1-223" fmla="*/ 9844 w 10000"/>
              <a:gd name="connsiteY1-224" fmla="*/ 3753 h 10000"/>
              <a:gd name="connsiteX2-225" fmla="*/ 9745 w 10000"/>
              <a:gd name="connsiteY2-226" fmla="*/ 3287 h 10000"/>
              <a:gd name="connsiteX3-227" fmla="*/ 9615 w 10000"/>
              <a:gd name="connsiteY3-228" fmla="*/ 2681 h 10000"/>
              <a:gd name="connsiteX4-229" fmla="*/ 9589 w 10000"/>
              <a:gd name="connsiteY4-230" fmla="*/ 2587 h 10000"/>
              <a:gd name="connsiteX5-231" fmla="*/ 8990 w 10000"/>
              <a:gd name="connsiteY5-232" fmla="*/ 2587 h 10000"/>
              <a:gd name="connsiteX6-233" fmla="*/ 8974 w 10000"/>
              <a:gd name="connsiteY6-234" fmla="*/ 2657 h 10000"/>
              <a:gd name="connsiteX7-235" fmla="*/ 8729 w 10000"/>
              <a:gd name="connsiteY7-236" fmla="*/ 3777 h 10000"/>
              <a:gd name="connsiteX8-237" fmla="*/ 8411 w 10000"/>
              <a:gd name="connsiteY8-238" fmla="*/ 5175 h 10000"/>
              <a:gd name="connsiteX9-239" fmla="*/ 8365 w 10000"/>
              <a:gd name="connsiteY9-240" fmla="*/ 5361 h 10000"/>
              <a:gd name="connsiteX10-241" fmla="*/ 8159 w 10000"/>
              <a:gd name="connsiteY10-242" fmla="*/ 6329 h 10000"/>
              <a:gd name="connsiteX11-243" fmla="*/ 5344 w 10000"/>
              <a:gd name="connsiteY11-244" fmla="*/ 3753 h 10000"/>
              <a:gd name="connsiteX12-245" fmla="*/ 5245 w 10000"/>
              <a:gd name="connsiteY12-246" fmla="*/ 3287 h 10000"/>
              <a:gd name="connsiteX13-247" fmla="*/ 5109 w 10000"/>
              <a:gd name="connsiteY13-248" fmla="*/ 2681 h 10000"/>
              <a:gd name="connsiteX14-249" fmla="*/ 5089 w 10000"/>
              <a:gd name="connsiteY14-250" fmla="*/ 2587 h 10000"/>
              <a:gd name="connsiteX15-251" fmla="*/ 4490 w 10000"/>
              <a:gd name="connsiteY15-252" fmla="*/ 2587 h 10000"/>
              <a:gd name="connsiteX16-253" fmla="*/ 4474 w 10000"/>
              <a:gd name="connsiteY16-254" fmla="*/ 2657 h 10000"/>
              <a:gd name="connsiteX17-255" fmla="*/ 4224 w 10000"/>
              <a:gd name="connsiteY17-256" fmla="*/ 3777 h 10000"/>
              <a:gd name="connsiteX18-257" fmla="*/ 3036 w 10000"/>
              <a:gd name="connsiteY18-258" fmla="*/ 9091 h 10000"/>
              <a:gd name="connsiteX19-259" fmla="*/ 2844 w 10000"/>
              <a:gd name="connsiteY19-260" fmla="*/ 9976 h 10000"/>
              <a:gd name="connsiteX20-261" fmla="*/ 2839 w 10000"/>
              <a:gd name="connsiteY20-262" fmla="*/ 10000 h 10000"/>
              <a:gd name="connsiteX21-263" fmla="*/ 2240 w 10000"/>
              <a:gd name="connsiteY21-264" fmla="*/ 10000 h 10000"/>
              <a:gd name="connsiteX22-265" fmla="*/ 2234 w 10000"/>
              <a:gd name="connsiteY22-266" fmla="*/ 9954 h 10000"/>
              <a:gd name="connsiteX23-267" fmla="*/ 1865 w 10000"/>
              <a:gd name="connsiteY23-268" fmla="*/ 8298 h 10000"/>
              <a:gd name="connsiteX24-269" fmla="*/ 0 w 10000"/>
              <a:gd name="connsiteY24-270" fmla="*/ 0 h 10000"/>
              <a:gd name="connsiteX0-271" fmla="*/ 10000 w 10000"/>
              <a:gd name="connsiteY0-272" fmla="*/ 4428 h 10000"/>
              <a:gd name="connsiteX1-273" fmla="*/ 9844 w 10000"/>
              <a:gd name="connsiteY1-274" fmla="*/ 3753 h 10000"/>
              <a:gd name="connsiteX2-275" fmla="*/ 9745 w 10000"/>
              <a:gd name="connsiteY2-276" fmla="*/ 3287 h 10000"/>
              <a:gd name="connsiteX3-277" fmla="*/ 9615 w 10000"/>
              <a:gd name="connsiteY3-278" fmla="*/ 2681 h 10000"/>
              <a:gd name="connsiteX4-279" fmla="*/ 9589 w 10000"/>
              <a:gd name="connsiteY4-280" fmla="*/ 2587 h 10000"/>
              <a:gd name="connsiteX5-281" fmla="*/ 8990 w 10000"/>
              <a:gd name="connsiteY5-282" fmla="*/ 2587 h 10000"/>
              <a:gd name="connsiteX6-283" fmla="*/ 8974 w 10000"/>
              <a:gd name="connsiteY6-284" fmla="*/ 2657 h 10000"/>
              <a:gd name="connsiteX7-285" fmla="*/ 8729 w 10000"/>
              <a:gd name="connsiteY7-286" fmla="*/ 3777 h 10000"/>
              <a:gd name="connsiteX8-287" fmla="*/ 8411 w 10000"/>
              <a:gd name="connsiteY8-288" fmla="*/ 5175 h 10000"/>
              <a:gd name="connsiteX9-289" fmla="*/ 8365 w 10000"/>
              <a:gd name="connsiteY9-290" fmla="*/ 5361 h 10000"/>
              <a:gd name="connsiteX10-291" fmla="*/ 8159 w 10000"/>
              <a:gd name="connsiteY10-292" fmla="*/ 6329 h 10000"/>
              <a:gd name="connsiteX11-293" fmla="*/ 5245 w 10000"/>
              <a:gd name="connsiteY11-294" fmla="*/ 3287 h 10000"/>
              <a:gd name="connsiteX12-295" fmla="*/ 5109 w 10000"/>
              <a:gd name="connsiteY12-296" fmla="*/ 2681 h 10000"/>
              <a:gd name="connsiteX13-297" fmla="*/ 5089 w 10000"/>
              <a:gd name="connsiteY13-298" fmla="*/ 2587 h 10000"/>
              <a:gd name="connsiteX14-299" fmla="*/ 4490 w 10000"/>
              <a:gd name="connsiteY14-300" fmla="*/ 2587 h 10000"/>
              <a:gd name="connsiteX15-301" fmla="*/ 4474 w 10000"/>
              <a:gd name="connsiteY15-302" fmla="*/ 2657 h 10000"/>
              <a:gd name="connsiteX16-303" fmla="*/ 4224 w 10000"/>
              <a:gd name="connsiteY16-304" fmla="*/ 3777 h 10000"/>
              <a:gd name="connsiteX17-305" fmla="*/ 3036 w 10000"/>
              <a:gd name="connsiteY17-306" fmla="*/ 9091 h 10000"/>
              <a:gd name="connsiteX18-307" fmla="*/ 2844 w 10000"/>
              <a:gd name="connsiteY18-308" fmla="*/ 9976 h 10000"/>
              <a:gd name="connsiteX19-309" fmla="*/ 2839 w 10000"/>
              <a:gd name="connsiteY19-310" fmla="*/ 10000 h 10000"/>
              <a:gd name="connsiteX20-311" fmla="*/ 2240 w 10000"/>
              <a:gd name="connsiteY20-312" fmla="*/ 10000 h 10000"/>
              <a:gd name="connsiteX21-313" fmla="*/ 2234 w 10000"/>
              <a:gd name="connsiteY21-314" fmla="*/ 9954 h 10000"/>
              <a:gd name="connsiteX22-315" fmla="*/ 1865 w 10000"/>
              <a:gd name="connsiteY22-316" fmla="*/ 8298 h 10000"/>
              <a:gd name="connsiteX23-317" fmla="*/ 0 w 10000"/>
              <a:gd name="connsiteY23-318" fmla="*/ 0 h 10000"/>
              <a:gd name="connsiteX0-319" fmla="*/ 10000 w 10000"/>
              <a:gd name="connsiteY0-320" fmla="*/ 4428 h 10000"/>
              <a:gd name="connsiteX1-321" fmla="*/ 9844 w 10000"/>
              <a:gd name="connsiteY1-322" fmla="*/ 3753 h 10000"/>
              <a:gd name="connsiteX2-323" fmla="*/ 9745 w 10000"/>
              <a:gd name="connsiteY2-324" fmla="*/ 3287 h 10000"/>
              <a:gd name="connsiteX3-325" fmla="*/ 9615 w 10000"/>
              <a:gd name="connsiteY3-326" fmla="*/ 2681 h 10000"/>
              <a:gd name="connsiteX4-327" fmla="*/ 9589 w 10000"/>
              <a:gd name="connsiteY4-328" fmla="*/ 2587 h 10000"/>
              <a:gd name="connsiteX5-329" fmla="*/ 8990 w 10000"/>
              <a:gd name="connsiteY5-330" fmla="*/ 2587 h 10000"/>
              <a:gd name="connsiteX6-331" fmla="*/ 8974 w 10000"/>
              <a:gd name="connsiteY6-332" fmla="*/ 2657 h 10000"/>
              <a:gd name="connsiteX7-333" fmla="*/ 8729 w 10000"/>
              <a:gd name="connsiteY7-334" fmla="*/ 3777 h 10000"/>
              <a:gd name="connsiteX8-335" fmla="*/ 8411 w 10000"/>
              <a:gd name="connsiteY8-336" fmla="*/ 5175 h 10000"/>
              <a:gd name="connsiteX9-337" fmla="*/ 8365 w 10000"/>
              <a:gd name="connsiteY9-338" fmla="*/ 5361 h 10000"/>
              <a:gd name="connsiteX10-339" fmla="*/ 8159 w 10000"/>
              <a:gd name="connsiteY10-340" fmla="*/ 6329 h 10000"/>
              <a:gd name="connsiteX11-341" fmla="*/ 5109 w 10000"/>
              <a:gd name="connsiteY11-342" fmla="*/ 2681 h 10000"/>
              <a:gd name="connsiteX12-343" fmla="*/ 5089 w 10000"/>
              <a:gd name="connsiteY12-344" fmla="*/ 2587 h 10000"/>
              <a:gd name="connsiteX13-345" fmla="*/ 4490 w 10000"/>
              <a:gd name="connsiteY13-346" fmla="*/ 2587 h 10000"/>
              <a:gd name="connsiteX14-347" fmla="*/ 4474 w 10000"/>
              <a:gd name="connsiteY14-348" fmla="*/ 2657 h 10000"/>
              <a:gd name="connsiteX15-349" fmla="*/ 4224 w 10000"/>
              <a:gd name="connsiteY15-350" fmla="*/ 3777 h 10000"/>
              <a:gd name="connsiteX16-351" fmla="*/ 3036 w 10000"/>
              <a:gd name="connsiteY16-352" fmla="*/ 9091 h 10000"/>
              <a:gd name="connsiteX17-353" fmla="*/ 2844 w 10000"/>
              <a:gd name="connsiteY17-354" fmla="*/ 9976 h 10000"/>
              <a:gd name="connsiteX18-355" fmla="*/ 2839 w 10000"/>
              <a:gd name="connsiteY18-356" fmla="*/ 10000 h 10000"/>
              <a:gd name="connsiteX19-357" fmla="*/ 2240 w 10000"/>
              <a:gd name="connsiteY19-358" fmla="*/ 10000 h 10000"/>
              <a:gd name="connsiteX20-359" fmla="*/ 2234 w 10000"/>
              <a:gd name="connsiteY20-360" fmla="*/ 9954 h 10000"/>
              <a:gd name="connsiteX21-361" fmla="*/ 1865 w 10000"/>
              <a:gd name="connsiteY21-362" fmla="*/ 8298 h 10000"/>
              <a:gd name="connsiteX22-363" fmla="*/ 0 w 10000"/>
              <a:gd name="connsiteY22-364" fmla="*/ 0 h 10000"/>
              <a:gd name="connsiteX0-365" fmla="*/ 10000 w 10000"/>
              <a:gd name="connsiteY0-366" fmla="*/ 4428 h 10000"/>
              <a:gd name="connsiteX1-367" fmla="*/ 9844 w 10000"/>
              <a:gd name="connsiteY1-368" fmla="*/ 3753 h 10000"/>
              <a:gd name="connsiteX2-369" fmla="*/ 9745 w 10000"/>
              <a:gd name="connsiteY2-370" fmla="*/ 3287 h 10000"/>
              <a:gd name="connsiteX3-371" fmla="*/ 9615 w 10000"/>
              <a:gd name="connsiteY3-372" fmla="*/ 2681 h 10000"/>
              <a:gd name="connsiteX4-373" fmla="*/ 9589 w 10000"/>
              <a:gd name="connsiteY4-374" fmla="*/ 2587 h 10000"/>
              <a:gd name="connsiteX5-375" fmla="*/ 8990 w 10000"/>
              <a:gd name="connsiteY5-376" fmla="*/ 2587 h 10000"/>
              <a:gd name="connsiteX6-377" fmla="*/ 8974 w 10000"/>
              <a:gd name="connsiteY6-378" fmla="*/ 2657 h 10000"/>
              <a:gd name="connsiteX7-379" fmla="*/ 8729 w 10000"/>
              <a:gd name="connsiteY7-380" fmla="*/ 3777 h 10000"/>
              <a:gd name="connsiteX8-381" fmla="*/ 8411 w 10000"/>
              <a:gd name="connsiteY8-382" fmla="*/ 5175 h 10000"/>
              <a:gd name="connsiteX9-383" fmla="*/ 8365 w 10000"/>
              <a:gd name="connsiteY9-384" fmla="*/ 5361 h 10000"/>
              <a:gd name="connsiteX10-385" fmla="*/ 8159 w 10000"/>
              <a:gd name="connsiteY10-386" fmla="*/ 6329 h 10000"/>
              <a:gd name="connsiteX11-387" fmla="*/ 5109 w 10000"/>
              <a:gd name="connsiteY11-388" fmla="*/ 2681 h 10000"/>
              <a:gd name="connsiteX12-389" fmla="*/ 4490 w 10000"/>
              <a:gd name="connsiteY12-390" fmla="*/ 2587 h 10000"/>
              <a:gd name="connsiteX13-391" fmla="*/ 4474 w 10000"/>
              <a:gd name="connsiteY13-392" fmla="*/ 2657 h 10000"/>
              <a:gd name="connsiteX14-393" fmla="*/ 4224 w 10000"/>
              <a:gd name="connsiteY14-394" fmla="*/ 3777 h 10000"/>
              <a:gd name="connsiteX15-395" fmla="*/ 3036 w 10000"/>
              <a:gd name="connsiteY15-396" fmla="*/ 9091 h 10000"/>
              <a:gd name="connsiteX16-397" fmla="*/ 2844 w 10000"/>
              <a:gd name="connsiteY16-398" fmla="*/ 9976 h 10000"/>
              <a:gd name="connsiteX17-399" fmla="*/ 2839 w 10000"/>
              <a:gd name="connsiteY17-400" fmla="*/ 10000 h 10000"/>
              <a:gd name="connsiteX18-401" fmla="*/ 2240 w 10000"/>
              <a:gd name="connsiteY18-402" fmla="*/ 10000 h 10000"/>
              <a:gd name="connsiteX19-403" fmla="*/ 2234 w 10000"/>
              <a:gd name="connsiteY19-404" fmla="*/ 9954 h 10000"/>
              <a:gd name="connsiteX20-405" fmla="*/ 1865 w 10000"/>
              <a:gd name="connsiteY20-406" fmla="*/ 8298 h 10000"/>
              <a:gd name="connsiteX21-407" fmla="*/ 0 w 10000"/>
              <a:gd name="connsiteY21-408" fmla="*/ 0 h 10000"/>
              <a:gd name="connsiteX0-409" fmla="*/ 10000 w 10000"/>
              <a:gd name="connsiteY0-410" fmla="*/ 4428 h 10000"/>
              <a:gd name="connsiteX1-411" fmla="*/ 9844 w 10000"/>
              <a:gd name="connsiteY1-412" fmla="*/ 3753 h 10000"/>
              <a:gd name="connsiteX2-413" fmla="*/ 9745 w 10000"/>
              <a:gd name="connsiteY2-414" fmla="*/ 3287 h 10000"/>
              <a:gd name="connsiteX3-415" fmla="*/ 9615 w 10000"/>
              <a:gd name="connsiteY3-416" fmla="*/ 2681 h 10000"/>
              <a:gd name="connsiteX4-417" fmla="*/ 9589 w 10000"/>
              <a:gd name="connsiteY4-418" fmla="*/ 2587 h 10000"/>
              <a:gd name="connsiteX5-419" fmla="*/ 8990 w 10000"/>
              <a:gd name="connsiteY5-420" fmla="*/ 2587 h 10000"/>
              <a:gd name="connsiteX6-421" fmla="*/ 8974 w 10000"/>
              <a:gd name="connsiteY6-422" fmla="*/ 2657 h 10000"/>
              <a:gd name="connsiteX7-423" fmla="*/ 8729 w 10000"/>
              <a:gd name="connsiteY7-424" fmla="*/ 3777 h 10000"/>
              <a:gd name="connsiteX8-425" fmla="*/ 8411 w 10000"/>
              <a:gd name="connsiteY8-426" fmla="*/ 5175 h 10000"/>
              <a:gd name="connsiteX9-427" fmla="*/ 8365 w 10000"/>
              <a:gd name="connsiteY9-428" fmla="*/ 5361 h 10000"/>
              <a:gd name="connsiteX10-429" fmla="*/ 8159 w 10000"/>
              <a:gd name="connsiteY10-430" fmla="*/ 6329 h 10000"/>
              <a:gd name="connsiteX11-431" fmla="*/ 4490 w 10000"/>
              <a:gd name="connsiteY11-432" fmla="*/ 2587 h 10000"/>
              <a:gd name="connsiteX12-433" fmla="*/ 4474 w 10000"/>
              <a:gd name="connsiteY12-434" fmla="*/ 2657 h 10000"/>
              <a:gd name="connsiteX13-435" fmla="*/ 4224 w 10000"/>
              <a:gd name="connsiteY13-436" fmla="*/ 3777 h 10000"/>
              <a:gd name="connsiteX14-437" fmla="*/ 3036 w 10000"/>
              <a:gd name="connsiteY14-438" fmla="*/ 9091 h 10000"/>
              <a:gd name="connsiteX15-439" fmla="*/ 2844 w 10000"/>
              <a:gd name="connsiteY15-440" fmla="*/ 9976 h 10000"/>
              <a:gd name="connsiteX16-441" fmla="*/ 2839 w 10000"/>
              <a:gd name="connsiteY16-442" fmla="*/ 10000 h 10000"/>
              <a:gd name="connsiteX17-443" fmla="*/ 2240 w 10000"/>
              <a:gd name="connsiteY17-444" fmla="*/ 10000 h 10000"/>
              <a:gd name="connsiteX18-445" fmla="*/ 2234 w 10000"/>
              <a:gd name="connsiteY18-446" fmla="*/ 9954 h 10000"/>
              <a:gd name="connsiteX19-447" fmla="*/ 1865 w 10000"/>
              <a:gd name="connsiteY19-448" fmla="*/ 8298 h 10000"/>
              <a:gd name="connsiteX20-449" fmla="*/ 0 w 10000"/>
              <a:gd name="connsiteY20-450" fmla="*/ 0 h 10000"/>
              <a:gd name="connsiteX0-451" fmla="*/ 10000 w 10000"/>
              <a:gd name="connsiteY0-452" fmla="*/ 4428 h 10000"/>
              <a:gd name="connsiteX1-453" fmla="*/ 9844 w 10000"/>
              <a:gd name="connsiteY1-454" fmla="*/ 3753 h 10000"/>
              <a:gd name="connsiteX2-455" fmla="*/ 9745 w 10000"/>
              <a:gd name="connsiteY2-456" fmla="*/ 3287 h 10000"/>
              <a:gd name="connsiteX3-457" fmla="*/ 9615 w 10000"/>
              <a:gd name="connsiteY3-458" fmla="*/ 2681 h 10000"/>
              <a:gd name="connsiteX4-459" fmla="*/ 9589 w 10000"/>
              <a:gd name="connsiteY4-460" fmla="*/ 2587 h 10000"/>
              <a:gd name="connsiteX5-461" fmla="*/ 8990 w 10000"/>
              <a:gd name="connsiteY5-462" fmla="*/ 2587 h 10000"/>
              <a:gd name="connsiteX6-463" fmla="*/ 8974 w 10000"/>
              <a:gd name="connsiteY6-464" fmla="*/ 2657 h 10000"/>
              <a:gd name="connsiteX7-465" fmla="*/ 8729 w 10000"/>
              <a:gd name="connsiteY7-466" fmla="*/ 3777 h 10000"/>
              <a:gd name="connsiteX8-467" fmla="*/ 8411 w 10000"/>
              <a:gd name="connsiteY8-468" fmla="*/ 5175 h 10000"/>
              <a:gd name="connsiteX9-469" fmla="*/ 8365 w 10000"/>
              <a:gd name="connsiteY9-470" fmla="*/ 5361 h 10000"/>
              <a:gd name="connsiteX10-471" fmla="*/ 8159 w 10000"/>
              <a:gd name="connsiteY10-472" fmla="*/ 6329 h 10000"/>
              <a:gd name="connsiteX11-473" fmla="*/ 4490 w 10000"/>
              <a:gd name="connsiteY11-474" fmla="*/ 2587 h 10000"/>
              <a:gd name="connsiteX12-475" fmla="*/ 4224 w 10000"/>
              <a:gd name="connsiteY12-476" fmla="*/ 3777 h 10000"/>
              <a:gd name="connsiteX13-477" fmla="*/ 3036 w 10000"/>
              <a:gd name="connsiteY13-478" fmla="*/ 9091 h 10000"/>
              <a:gd name="connsiteX14-479" fmla="*/ 2844 w 10000"/>
              <a:gd name="connsiteY14-480" fmla="*/ 9976 h 10000"/>
              <a:gd name="connsiteX15-481" fmla="*/ 2839 w 10000"/>
              <a:gd name="connsiteY15-482" fmla="*/ 10000 h 10000"/>
              <a:gd name="connsiteX16-483" fmla="*/ 2240 w 10000"/>
              <a:gd name="connsiteY16-484" fmla="*/ 10000 h 10000"/>
              <a:gd name="connsiteX17-485" fmla="*/ 2234 w 10000"/>
              <a:gd name="connsiteY17-486" fmla="*/ 9954 h 10000"/>
              <a:gd name="connsiteX18-487" fmla="*/ 1865 w 10000"/>
              <a:gd name="connsiteY18-488" fmla="*/ 8298 h 10000"/>
              <a:gd name="connsiteX19-489" fmla="*/ 0 w 10000"/>
              <a:gd name="connsiteY19-490" fmla="*/ 0 h 10000"/>
              <a:gd name="connsiteX0-491" fmla="*/ 10000 w 10000"/>
              <a:gd name="connsiteY0-492" fmla="*/ 4428 h 10000"/>
              <a:gd name="connsiteX1-493" fmla="*/ 9844 w 10000"/>
              <a:gd name="connsiteY1-494" fmla="*/ 3753 h 10000"/>
              <a:gd name="connsiteX2-495" fmla="*/ 9745 w 10000"/>
              <a:gd name="connsiteY2-496" fmla="*/ 3287 h 10000"/>
              <a:gd name="connsiteX3-497" fmla="*/ 9615 w 10000"/>
              <a:gd name="connsiteY3-498" fmla="*/ 2681 h 10000"/>
              <a:gd name="connsiteX4-499" fmla="*/ 9589 w 10000"/>
              <a:gd name="connsiteY4-500" fmla="*/ 2587 h 10000"/>
              <a:gd name="connsiteX5-501" fmla="*/ 8990 w 10000"/>
              <a:gd name="connsiteY5-502" fmla="*/ 2587 h 10000"/>
              <a:gd name="connsiteX6-503" fmla="*/ 8974 w 10000"/>
              <a:gd name="connsiteY6-504" fmla="*/ 2657 h 10000"/>
              <a:gd name="connsiteX7-505" fmla="*/ 8729 w 10000"/>
              <a:gd name="connsiteY7-506" fmla="*/ 3777 h 10000"/>
              <a:gd name="connsiteX8-507" fmla="*/ 8411 w 10000"/>
              <a:gd name="connsiteY8-508" fmla="*/ 5175 h 10000"/>
              <a:gd name="connsiteX9-509" fmla="*/ 8365 w 10000"/>
              <a:gd name="connsiteY9-510" fmla="*/ 5361 h 10000"/>
              <a:gd name="connsiteX10-511" fmla="*/ 8159 w 10000"/>
              <a:gd name="connsiteY10-512" fmla="*/ 6329 h 10000"/>
              <a:gd name="connsiteX11-513" fmla="*/ 4224 w 10000"/>
              <a:gd name="connsiteY11-514" fmla="*/ 3777 h 10000"/>
              <a:gd name="connsiteX12-515" fmla="*/ 3036 w 10000"/>
              <a:gd name="connsiteY12-516" fmla="*/ 9091 h 10000"/>
              <a:gd name="connsiteX13-517" fmla="*/ 2844 w 10000"/>
              <a:gd name="connsiteY13-518" fmla="*/ 9976 h 10000"/>
              <a:gd name="connsiteX14-519" fmla="*/ 2839 w 10000"/>
              <a:gd name="connsiteY14-520" fmla="*/ 10000 h 10000"/>
              <a:gd name="connsiteX15-521" fmla="*/ 2240 w 10000"/>
              <a:gd name="connsiteY15-522" fmla="*/ 10000 h 10000"/>
              <a:gd name="connsiteX16-523" fmla="*/ 2234 w 10000"/>
              <a:gd name="connsiteY16-524" fmla="*/ 9954 h 10000"/>
              <a:gd name="connsiteX17-525" fmla="*/ 1865 w 10000"/>
              <a:gd name="connsiteY17-526" fmla="*/ 8298 h 10000"/>
              <a:gd name="connsiteX18-527" fmla="*/ 0 w 10000"/>
              <a:gd name="connsiteY18-528" fmla="*/ 0 h 10000"/>
              <a:gd name="connsiteX0-529" fmla="*/ 10000 w 10000"/>
              <a:gd name="connsiteY0-530" fmla="*/ 4428 h 10000"/>
              <a:gd name="connsiteX1-531" fmla="*/ 9844 w 10000"/>
              <a:gd name="connsiteY1-532" fmla="*/ 3753 h 10000"/>
              <a:gd name="connsiteX2-533" fmla="*/ 9745 w 10000"/>
              <a:gd name="connsiteY2-534" fmla="*/ 3287 h 10000"/>
              <a:gd name="connsiteX3-535" fmla="*/ 9615 w 10000"/>
              <a:gd name="connsiteY3-536" fmla="*/ 2681 h 10000"/>
              <a:gd name="connsiteX4-537" fmla="*/ 9589 w 10000"/>
              <a:gd name="connsiteY4-538" fmla="*/ 2587 h 10000"/>
              <a:gd name="connsiteX5-539" fmla="*/ 8990 w 10000"/>
              <a:gd name="connsiteY5-540" fmla="*/ 2587 h 10000"/>
              <a:gd name="connsiteX6-541" fmla="*/ 8974 w 10000"/>
              <a:gd name="connsiteY6-542" fmla="*/ 2657 h 10000"/>
              <a:gd name="connsiteX7-543" fmla="*/ 8729 w 10000"/>
              <a:gd name="connsiteY7-544" fmla="*/ 3777 h 10000"/>
              <a:gd name="connsiteX8-545" fmla="*/ 8411 w 10000"/>
              <a:gd name="connsiteY8-546" fmla="*/ 5175 h 10000"/>
              <a:gd name="connsiteX9-547" fmla="*/ 8365 w 10000"/>
              <a:gd name="connsiteY9-548" fmla="*/ 5361 h 10000"/>
              <a:gd name="connsiteX10-549" fmla="*/ 8159 w 10000"/>
              <a:gd name="connsiteY10-550" fmla="*/ 6329 h 10000"/>
              <a:gd name="connsiteX11-551" fmla="*/ 3036 w 10000"/>
              <a:gd name="connsiteY11-552" fmla="*/ 9091 h 10000"/>
              <a:gd name="connsiteX12-553" fmla="*/ 2844 w 10000"/>
              <a:gd name="connsiteY12-554" fmla="*/ 9976 h 10000"/>
              <a:gd name="connsiteX13-555" fmla="*/ 2839 w 10000"/>
              <a:gd name="connsiteY13-556" fmla="*/ 10000 h 10000"/>
              <a:gd name="connsiteX14-557" fmla="*/ 2240 w 10000"/>
              <a:gd name="connsiteY14-558" fmla="*/ 10000 h 10000"/>
              <a:gd name="connsiteX15-559" fmla="*/ 2234 w 10000"/>
              <a:gd name="connsiteY15-560" fmla="*/ 9954 h 10000"/>
              <a:gd name="connsiteX16-561" fmla="*/ 1865 w 10000"/>
              <a:gd name="connsiteY16-562" fmla="*/ 8298 h 10000"/>
              <a:gd name="connsiteX17-563" fmla="*/ 0 w 10000"/>
              <a:gd name="connsiteY17-564" fmla="*/ 0 h 10000"/>
              <a:gd name="connsiteX0-565" fmla="*/ 10000 w 10000"/>
              <a:gd name="connsiteY0-566" fmla="*/ 4428 h 10000"/>
              <a:gd name="connsiteX1-567" fmla="*/ 9844 w 10000"/>
              <a:gd name="connsiteY1-568" fmla="*/ 3753 h 10000"/>
              <a:gd name="connsiteX2-569" fmla="*/ 9745 w 10000"/>
              <a:gd name="connsiteY2-570" fmla="*/ 3287 h 10000"/>
              <a:gd name="connsiteX3-571" fmla="*/ 9615 w 10000"/>
              <a:gd name="connsiteY3-572" fmla="*/ 2681 h 10000"/>
              <a:gd name="connsiteX4-573" fmla="*/ 9589 w 10000"/>
              <a:gd name="connsiteY4-574" fmla="*/ 2587 h 10000"/>
              <a:gd name="connsiteX5-575" fmla="*/ 8990 w 10000"/>
              <a:gd name="connsiteY5-576" fmla="*/ 2587 h 10000"/>
              <a:gd name="connsiteX6-577" fmla="*/ 8974 w 10000"/>
              <a:gd name="connsiteY6-578" fmla="*/ 2657 h 10000"/>
              <a:gd name="connsiteX7-579" fmla="*/ 8729 w 10000"/>
              <a:gd name="connsiteY7-580" fmla="*/ 3777 h 10000"/>
              <a:gd name="connsiteX8-581" fmla="*/ 8411 w 10000"/>
              <a:gd name="connsiteY8-582" fmla="*/ 5175 h 10000"/>
              <a:gd name="connsiteX9-583" fmla="*/ 8365 w 10000"/>
              <a:gd name="connsiteY9-584" fmla="*/ 5361 h 10000"/>
              <a:gd name="connsiteX10-585" fmla="*/ 8159 w 10000"/>
              <a:gd name="connsiteY10-586" fmla="*/ 6329 h 10000"/>
              <a:gd name="connsiteX11-587" fmla="*/ 2844 w 10000"/>
              <a:gd name="connsiteY11-588" fmla="*/ 9976 h 10000"/>
              <a:gd name="connsiteX12-589" fmla="*/ 2839 w 10000"/>
              <a:gd name="connsiteY12-590" fmla="*/ 10000 h 10000"/>
              <a:gd name="connsiteX13-591" fmla="*/ 2240 w 10000"/>
              <a:gd name="connsiteY13-592" fmla="*/ 10000 h 10000"/>
              <a:gd name="connsiteX14-593" fmla="*/ 2234 w 10000"/>
              <a:gd name="connsiteY14-594" fmla="*/ 9954 h 10000"/>
              <a:gd name="connsiteX15-595" fmla="*/ 1865 w 10000"/>
              <a:gd name="connsiteY15-596" fmla="*/ 8298 h 10000"/>
              <a:gd name="connsiteX16-597" fmla="*/ 0 w 10000"/>
              <a:gd name="connsiteY16-598" fmla="*/ 0 h 10000"/>
              <a:gd name="connsiteX0-599" fmla="*/ 10000 w 10000"/>
              <a:gd name="connsiteY0-600" fmla="*/ 4428 h 10000"/>
              <a:gd name="connsiteX1-601" fmla="*/ 9844 w 10000"/>
              <a:gd name="connsiteY1-602" fmla="*/ 3753 h 10000"/>
              <a:gd name="connsiteX2-603" fmla="*/ 9745 w 10000"/>
              <a:gd name="connsiteY2-604" fmla="*/ 3287 h 10000"/>
              <a:gd name="connsiteX3-605" fmla="*/ 9615 w 10000"/>
              <a:gd name="connsiteY3-606" fmla="*/ 2681 h 10000"/>
              <a:gd name="connsiteX4-607" fmla="*/ 9589 w 10000"/>
              <a:gd name="connsiteY4-608" fmla="*/ 2587 h 10000"/>
              <a:gd name="connsiteX5-609" fmla="*/ 8990 w 10000"/>
              <a:gd name="connsiteY5-610" fmla="*/ 2587 h 10000"/>
              <a:gd name="connsiteX6-611" fmla="*/ 8974 w 10000"/>
              <a:gd name="connsiteY6-612" fmla="*/ 2657 h 10000"/>
              <a:gd name="connsiteX7-613" fmla="*/ 8729 w 10000"/>
              <a:gd name="connsiteY7-614" fmla="*/ 3777 h 10000"/>
              <a:gd name="connsiteX8-615" fmla="*/ 8411 w 10000"/>
              <a:gd name="connsiteY8-616" fmla="*/ 5175 h 10000"/>
              <a:gd name="connsiteX9-617" fmla="*/ 8365 w 10000"/>
              <a:gd name="connsiteY9-618" fmla="*/ 5361 h 10000"/>
              <a:gd name="connsiteX10-619" fmla="*/ 8159 w 10000"/>
              <a:gd name="connsiteY10-620" fmla="*/ 6329 h 10000"/>
              <a:gd name="connsiteX11-621" fmla="*/ 2844 w 10000"/>
              <a:gd name="connsiteY11-622" fmla="*/ 9976 h 10000"/>
              <a:gd name="connsiteX12-623" fmla="*/ 2839 w 10000"/>
              <a:gd name="connsiteY12-624" fmla="*/ 10000 h 10000"/>
              <a:gd name="connsiteX13-625" fmla="*/ 2240 w 10000"/>
              <a:gd name="connsiteY13-626" fmla="*/ 10000 h 10000"/>
              <a:gd name="connsiteX14-627" fmla="*/ 1865 w 10000"/>
              <a:gd name="connsiteY14-628" fmla="*/ 8298 h 10000"/>
              <a:gd name="connsiteX15-629" fmla="*/ 0 w 10000"/>
              <a:gd name="connsiteY15-630" fmla="*/ 0 h 10000"/>
              <a:gd name="connsiteX0-631" fmla="*/ 10000 w 10000"/>
              <a:gd name="connsiteY0-632" fmla="*/ 4428 h 10120"/>
              <a:gd name="connsiteX1-633" fmla="*/ 9844 w 10000"/>
              <a:gd name="connsiteY1-634" fmla="*/ 3753 h 10120"/>
              <a:gd name="connsiteX2-635" fmla="*/ 9745 w 10000"/>
              <a:gd name="connsiteY2-636" fmla="*/ 3287 h 10120"/>
              <a:gd name="connsiteX3-637" fmla="*/ 9615 w 10000"/>
              <a:gd name="connsiteY3-638" fmla="*/ 2681 h 10120"/>
              <a:gd name="connsiteX4-639" fmla="*/ 9589 w 10000"/>
              <a:gd name="connsiteY4-640" fmla="*/ 2587 h 10120"/>
              <a:gd name="connsiteX5-641" fmla="*/ 8990 w 10000"/>
              <a:gd name="connsiteY5-642" fmla="*/ 2587 h 10120"/>
              <a:gd name="connsiteX6-643" fmla="*/ 8974 w 10000"/>
              <a:gd name="connsiteY6-644" fmla="*/ 2657 h 10120"/>
              <a:gd name="connsiteX7-645" fmla="*/ 8729 w 10000"/>
              <a:gd name="connsiteY7-646" fmla="*/ 3777 h 10120"/>
              <a:gd name="connsiteX8-647" fmla="*/ 8411 w 10000"/>
              <a:gd name="connsiteY8-648" fmla="*/ 5175 h 10120"/>
              <a:gd name="connsiteX9-649" fmla="*/ 8365 w 10000"/>
              <a:gd name="connsiteY9-650" fmla="*/ 5361 h 10120"/>
              <a:gd name="connsiteX10-651" fmla="*/ 8159 w 10000"/>
              <a:gd name="connsiteY10-652" fmla="*/ 6329 h 10120"/>
              <a:gd name="connsiteX11-653" fmla="*/ 2844 w 10000"/>
              <a:gd name="connsiteY11-654" fmla="*/ 9976 h 10120"/>
              <a:gd name="connsiteX12-655" fmla="*/ 2839 w 10000"/>
              <a:gd name="connsiteY12-656" fmla="*/ 10000 h 10120"/>
              <a:gd name="connsiteX13-657" fmla="*/ 1865 w 10000"/>
              <a:gd name="connsiteY13-658" fmla="*/ 8298 h 10120"/>
              <a:gd name="connsiteX14-659" fmla="*/ 0 w 10000"/>
              <a:gd name="connsiteY14-660" fmla="*/ 0 h 10120"/>
              <a:gd name="connsiteX0-661" fmla="*/ 10000 w 10000"/>
              <a:gd name="connsiteY0-662" fmla="*/ 4428 h 10734"/>
              <a:gd name="connsiteX1-663" fmla="*/ 9844 w 10000"/>
              <a:gd name="connsiteY1-664" fmla="*/ 3753 h 10734"/>
              <a:gd name="connsiteX2-665" fmla="*/ 9745 w 10000"/>
              <a:gd name="connsiteY2-666" fmla="*/ 3287 h 10734"/>
              <a:gd name="connsiteX3-667" fmla="*/ 9615 w 10000"/>
              <a:gd name="connsiteY3-668" fmla="*/ 2681 h 10734"/>
              <a:gd name="connsiteX4-669" fmla="*/ 9589 w 10000"/>
              <a:gd name="connsiteY4-670" fmla="*/ 2587 h 10734"/>
              <a:gd name="connsiteX5-671" fmla="*/ 8990 w 10000"/>
              <a:gd name="connsiteY5-672" fmla="*/ 2587 h 10734"/>
              <a:gd name="connsiteX6-673" fmla="*/ 8974 w 10000"/>
              <a:gd name="connsiteY6-674" fmla="*/ 2657 h 10734"/>
              <a:gd name="connsiteX7-675" fmla="*/ 8729 w 10000"/>
              <a:gd name="connsiteY7-676" fmla="*/ 3777 h 10734"/>
              <a:gd name="connsiteX8-677" fmla="*/ 8411 w 10000"/>
              <a:gd name="connsiteY8-678" fmla="*/ 5175 h 10734"/>
              <a:gd name="connsiteX9-679" fmla="*/ 8365 w 10000"/>
              <a:gd name="connsiteY9-680" fmla="*/ 5361 h 10734"/>
              <a:gd name="connsiteX10-681" fmla="*/ 8159 w 10000"/>
              <a:gd name="connsiteY10-682" fmla="*/ 6329 h 10734"/>
              <a:gd name="connsiteX11-683" fmla="*/ 2844 w 10000"/>
              <a:gd name="connsiteY11-684" fmla="*/ 9976 h 10734"/>
              <a:gd name="connsiteX12-685" fmla="*/ 2839 w 10000"/>
              <a:gd name="connsiteY12-686" fmla="*/ 10000 h 10734"/>
              <a:gd name="connsiteX13-687" fmla="*/ 0 w 10000"/>
              <a:gd name="connsiteY13-688" fmla="*/ 0 h 10734"/>
              <a:gd name="connsiteX0-689" fmla="*/ 7161 w 7161"/>
              <a:gd name="connsiteY0-690" fmla="*/ 1841 h 8147"/>
              <a:gd name="connsiteX1-691" fmla="*/ 7005 w 7161"/>
              <a:gd name="connsiteY1-692" fmla="*/ 1166 h 8147"/>
              <a:gd name="connsiteX2-693" fmla="*/ 6906 w 7161"/>
              <a:gd name="connsiteY2-694" fmla="*/ 700 h 8147"/>
              <a:gd name="connsiteX3-695" fmla="*/ 6776 w 7161"/>
              <a:gd name="connsiteY3-696" fmla="*/ 94 h 8147"/>
              <a:gd name="connsiteX4-697" fmla="*/ 6750 w 7161"/>
              <a:gd name="connsiteY4-698" fmla="*/ 0 h 8147"/>
              <a:gd name="connsiteX5-699" fmla="*/ 6151 w 7161"/>
              <a:gd name="connsiteY5-700" fmla="*/ 0 h 8147"/>
              <a:gd name="connsiteX6-701" fmla="*/ 6135 w 7161"/>
              <a:gd name="connsiteY6-702" fmla="*/ 70 h 8147"/>
              <a:gd name="connsiteX7-703" fmla="*/ 5890 w 7161"/>
              <a:gd name="connsiteY7-704" fmla="*/ 1190 h 8147"/>
              <a:gd name="connsiteX8-705" fmla="*/ 5572 w 7161"/>
              <a:gd name="connsiteY8-706" fmla="*/ 2588 h 8147"/>
              <a:gd name="connsiteX9-707" fmla="*/ 5526 w 7161"/>
              <a:gd name="connsiteY9-708" fmla="*/ 2774 h 8147"/>
              <a:gd name="connsiteX10-709" fmla="*/ 5320 w 7161"/>
              <a:gd name="connsiteY10-710" fmla="*/ 3742 h 8147"/>
              <a:gd name="connsiteX11-711" fmla="*/ 5 w 7161"/>
              <a:gd name="connsiteY11-712" fmla="*/ 7389 h 8147"/>
              <a:gd name="connsiteX12-713" fmla="*/ 0 w 7161"/>
              <a:gd name="connsiteY12-714" fmla="*/ 7413 h 8147"/>
              <a:gd name="connsiteX0-715" fmla="*/ 9993 w 9993"/>
              <a:gd name="connsiteY0-716" fmla="*/ 2260 h 9070"/>
              <a:gd name="connsiteX1-717" fmla="*/ 9775 w 9993"/>
              <a:gd name="connsiteY1-718" fmla="*/ 1431 h 9070"/>
              <a:gd name="connsiteX2-719" fmla="*/ 9637 w 9993"/>
              <a:gd name="connsiteY2-720" fmla="*/ 859 h 9070"/>
              <a:gd name="connsiteX3-721" fmla="*/ 9455 w 9993"/>
              <a:gd name="connsiteY3-722" fmla="*/ 115 h 9070"/>
              <a:gd name="connsiteX4-723" fmla="*/ 9419 w 9993"/>
              <a:gd name="connsiteY4-724" fmla="*/ 0 h 9070"/>
              <a:gd name="connsiteX5-725" fmla="*/ 8583 w 9993"/>
              <a:gd name="connsiteY5-726" fmla="*/ 0 h 9070"/>
              <a:gd name="connsiteX6-727" fmla="*/ 8560 w 9993"/>
              <a:gd name="connsiteY6-728" fmla="*/ 86 h 9070"/>
              <a:gd name="connsiteX7-729" fmla="*/ 8218 w 9993"/>
              <a:gd name="connsiteY7-730" fmla="*/ 1461 h 9070"/>
              <a:gd name="connsiteX8-731" fmla="*/ 7774 w 9993"/>
              <a:gd name="connsiteY8-732" fmla="*/ 3177 h 9070"/>
              <a:gd name="connsiteX9-733" fmla="*/ 7710 w 9993"/>
              <a:gd name="connsiteY9-734" fmla="*/ 3405 h 9070"/>
              <a:gd name="connsiteX10-735" fmla="*/ 7422 w 9993"/>
              <a:gd name="connsiteY10-736" fmla="*/ 4593 h 9070"/>
              <a:gd name="connsiteX11-737" fmla="*/ 0 w 9993"/>
              <a:gd name="connsiteY11-738" fmla="*/ 9070 h 9070"/>
              <a:gd name="connsiteX0-739" fmla="*/ 2573 w 2573"/>
              <a:gd name="connsiteY0-740" fmla="*/ 2492 h 5064"/>
              <a:gd name="connsiteX1-741" fmla="*/ 2355 w 2573"/>
              <a:gd name="connsiteY1-742" fmla="*/ 1578 h 5064"/>
              <a:gd name="connsiteX2-743" fmla="*/ 2217 w 2573"/>
              <a:gd name="connsiteY2-744" fmla="*/ 947 h 5064"/>
              <a:gd name="connsiteX3-745" fmla="*/ 2035 w 2573"/>
              <a:gd name="connsiteY3-746" fmla="*/ 127 h 5064"/>
              <a:gd name="connsiteX4-747" fmla="*/ 1999 w 2573"/>
              <a:gd name="connsiteY4-748" fmla="*/ 0 h 5064"/>
              <a:gd name="connsiteX5-749" fmla="*/ 1162 w 2573"/>
              <a:gd name="connsiteY5-750" fmla="*/ 0 h 5064"/>
              <a:gd name="connsiteX6-751" fmla="*/ 1139 w 2573"/>
              <a:gd name="connsiteY6-752" fmla="*/ 95 h 5064"/>
              <a:gd name="connsiteX7-753" fmla="*/ 797 w 2573"/>
              <a:gd name="connsiteY7-754" fmla="*/ 1611 h 5064"/>
              <a:gd name="connsiteX8-755" fmla="*/ 352 w 2573"/>
              <a:gd name="connsiteY8-756" fmla="*/ 3503 h 5064"/>
              <a:gd name="connsiteX9-757" fmla="*/ 288 w 2573"/>
              <a:gd name="connsiteY9-758" fmla="*/ 3754 h 5064"/>
              <a:gd name="connsiteX10-759" fmla="*/ 0 w 2573"/>
              <a:gd name="connsiteY10-760" fmla="*/ 5064 h 5064"/>
              <a:gd name="connsiteX0-761" fmla="*/ 9153 w 9153"/>
              <a:gd name="connsiteY0-762" fmla="*/ 3116 h 10000"/>
              <a:gd name="connsiteX1-763" fmla="*/ 8616 w 9153"/>
              <a:gd name="connsiteY1-764" fmla="*/ 1870 h 10000"/>
              <a:gd name="connsiteX2-765" fmla="*/ 7909 w 9153"/>
              <a:gd name="connsiteY2-766" fmla="*/ 251 h 10000"/>
              <a:gd name="connsiteX3-767" fmla="*/ 7769 w 9153"/>
              <a:gd name="connsiteY3-768" fmla="*/ 0 h 10000"/>
              <a:gd name="connsiteX4-769" fmla="*/ 4516 w 9153"/>
              <a:gd name="connsiteY4-770" fmla="*/ 0 h 10000"/>
              <a:gd name="connsiteX5-771" fmla="*/ 4427 w 9153"/>
              <a:gd name="connsiteY5-772" fmla="*/ 188 h 10000"/>
              <a:gd name="connsiteX6-773" fmla="*/ 3098 w 9153"/>
              <a:gd name="connsiteY6-774" fmla="*/ 3181 h 10000"/>
              <a:gd name="connsiteX7-775" fmla="*/ 1368 w 9153"/>
              <a:gd name="connsiteY7-776" fmla="*/ 6917 h 10000"/>
              <a:gd name="connsiteX8-777" fmla="*/ 1119 w 9153"/>
              <a:gd name="connsiteY8-778" fmla="*/ 7413 h 10000"/>
              <a:gd name="connsiteX9-779" fmla="*/ 0 w 9153"/>
              <a:gd name="connsiteY9-780" fmla="*/ 10000 h 10000"/>
              <a:gd name="connsiteX0-781" fmla="*/ 10640 w 10640"/>
              <a:gd name="connsiteY0-782" fmla="*/ 3116 h 11398"/>
              <a:gd name="connsiteX1-783" fmla="*/ 10053 w 10640"/>
              <a:gd name="connsiteY1-784" fmla="*/ 1870 h 11398"/>
              <a:gd name="connsiteX2-785" fmla="*/ 9281 w 10640"/>
              <a:gd name="connsiteY2-786" fmla="*/ 251 h 11398"/>
              <a:gd name="connsiteX3-787" fmla="*/ 9128 w 10640"/>
              <a:gd name="connsiteY3-788" fmla="*/ 0 h 11398"/>
              <a:gd name="connsiteX4-789" fmla="*/ 5574 w 10640"/>
              <a:gd name="connsiteY4-790" fmla="*/ 0 h 11398"/>
              <a:gd name="connsiteX5-791" fmla="*/ 5477 w 10640"/>
              <a:gd name="connsiteY5-792" fmla="*/ 188 h 11398"/>
              <a:gd name="connsiteX6-793" fmla="*/ 4025 w 10640"/>
              <a:gd name="connsiteY6-794" fmla="*/ 3181 h 11398"/>
              <a:gd name="connsiteX7-795" fmla="*/ 2135 w 10640"/>
              <a:gd name="connsiteY7-796" fmla="*/ 6917 h 11398"/>
              <a:gd name="connsiteX8-797" fmla="*/ 1863 w 10640"/>
              <a:gd name="connsiteY8-798" fmla="*/ 7413 h 11398"/>
              <a:gd name="connsiteX9-799" fmla="*/ 0 w 10640"/>
              <a:gd name="connsiteY9-800" fmla="*/ 11398 h 113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0640" h="11398">
                <a:moveTo>
                  <a:pt x="10640" y="3116"/>
                </a:moveTo>
                <a:lnTo>
                  <a:pt x="10053" y="1870"/>
                </a:lnTo>
                <a:cubicBezTo>
                  <a:pt x="9799" y="1331"/>
                  <a:pt x="9535" y="790"/>
                  <a:pt x="9281" y="251"/>
                </a:cubicBezTo>
                <a:cubicBezTo>
                  <a:pt x="9230" y="168"/>
                  <a:pt x="9184" y="83"/>
                  <a:pt x="9128" y="0"/>
                </a:cubicBezTo>
                <a:cubicBezTo>
                  <a:pt x="8135" y="-1994"/>
                  <a:pt x="6555" y="-1994"/>
                  <a:pt x="5574" y="0"/>
                </a:cubicBezTo>
                <a:cubicBezTo>
                  <a:pt x="5544" y="61"/>
                  <a:pt x="5506" y="126"/>
                  <a:pt x="5477" y="188"/>
                </a:cubicBezTo>
                <a:lnTo>
                  <a:pt x="4025" y="3181"/>
                </a:lnTo>
                <a:lnTo>
                  <a:pt x="2135" y="6917"/>
                </a:lnTo>
                <a:cubicBezTo>
                  <a:pt x="2045" y="7083"/>
                  <a:pt x="1952" y="7247"/>
                  <a:pt x="1863" y="7413"/>
                </a:cubicBezTo>
                <a:cubicBezTo>
                  <a:pt x="1451" y="8276"/>
                  <a:pt x="408" y="10535"/>
                  <a:pt x="0" y="11398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101" name="Group9-connector"/>
          <p:cNvSpPr>
            <a:spLocks noChangeShapeType="1"/>
          </p:cNvSpPr>
          <p:nvPr userDrawn="1"/>
        </p:nvSpPr>
        <p:spPr bwMode="auto">
          <a:xfrm>
            <a:off x="5640388" y="2176463"/>
            <a:ext cx="1966912" cy="411162"/>
          </a:xfrm>
          <a:prstGeom prst="line">
            <a:avLst/>
          </a:prstGeom>
          <a:noFill/>
          <a:ln w="9525" cap="flat">
            <a:solidFill>
              <a:srgbClr val="F15D22"/>
            </a:solidFill>
            <a:prstDash val="solid"/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102" name="Freeform 166"/>
          <p:cNvSpPr/>
          <p:nvPr userDrawn="1"/>
        </p:nvSpPr>
        <p:spPr bwMode="auto">
          <a:xfrm>
            <a:off x="7191375" y="2420938"/>
            <a:ext cx="727075" cy="590550"/>
          </a:xfrm>
          <a:custGeom>
            <a:avLst/>
            <a:gdLst>
              <a:gd name="connsiteX0" fmla="*/ 0 w 727153"/>
              <a:gd name="connsiteY0" fmla="*/ 590550 h 590550"/>
              <a:gd name="connsiteX1" fmla="*/ 673100 w 727153"/>
              <a:gd name="connsiteY1" fmla="*/ 450850 h 590550"/>
              <a:gd name="connsiteX2" fmla="*/ 685800 w 727153"/>
              <a:gd name="connsiteY2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153" h="590550">
                <a:moveTo>
                  <a:pt x="0" y="590550"/>
                </a:moveTo>
                <a:cubicBezTo>
                  <a:pt x="279400" y="569912"/>
                  <a:pt x="558800" y="549275"/>
                  <a:pt x="673100" y="450850"/>
                </a:cubicBezTo>
                <a:cubicBezTo>
                  <a:pt x="787400" y="352425"/>
                  <a:pt x="684742" y="75142"/>
                  <a:pt x="685800" y="0"/>
                </a:cubicBezTo>
              </a:path>
            </a:pathLst>
          </a:custGeom>
          <a:noFill/>
          <a:ln w="9525" cap="sq" algn="ctr">
            <a:solidFill>
              <a:schemeClr val="accent1"/>
            </a:solidFill>
            <a:miter lim="800000"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103" name="Group4-connector"/>
          <p:cNvSpPr>
            <a:spLocks noChangeShapeType="1"/>
          </p:cNvSpPr>
          <p:nvPr userDrawn="1"/>
        </p:nvSpPr>
        <p:spPr bwMode="auto">
          <a:xfrm flipH="1">
            <a:off x="4059238" y="2368550"/>
            <a:ext cx="1563687" cy="247650"/>
          </a:xfrm>
          <a:prstGeom prst="line">
            <a:avLst/>
          </a:prstGeom>
          <a:noFill/>
          <a:ln w="9525" cap="flat">
            <a:solidFill>
              <a:srgbClr val="005287"/>
            </a:solidFill>
            <a:prstDash val="solid"/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104" name="Group11-connector"/>
          <p:cNvSpPr/>
          <p:nvPr userDrawn="1"/>
        </p:nvSpPr>
        <p:spPr bwMode="auto">
          <a:xfrm>
            <a:off x="6702425" y="2540000"/>
            <a:ext cx="569913" cy="280988"/>
          </a:xfrm>
          <a:custGeom>
            <a:avLst/>
            <a:gdLst>
              <a:gd name="T0" fmla="*/ 1920 w 1920"/>
              <a:gd name="T1" fmla="*/ 190 h 460"/>
              <a:gd name="T2" fmla="*/ 1890 w 1920"/>
              <a:gd name="T3" fmla="*/ 161 h 460"/>
              <a:gd name="T4" fmla="*/ 1871 w 1920"/>
              <a:gd name="T5" fmla="*/ 141 h 460"/>
              <a:gd name="T6" fmla="*/ 1846 w 1920"/>
              <a:gd name="T7" fmla="*/ 115 h 460"/>
              <a:gd name="T8" fmla="*/ 1841 w 1920"/>
              <a:gd name="T9" fmla="*/ 111 h 460"/>
              <a:gd name="T10" fmla="*/ 1726 w 1920"/>
              <a:gd name="T11" fmla="*/ 111 h 460"/>
              <a:gd name="T12" fmla="*/ 1723 w 1920"/>
              <a:gd name="T13" fmla="*/ 114 h 460"/>
              <a:gd name="T14" fmla="*/ 1676 w 1920"/>
              <a:gd name="T15" fmla="*/ 162 h 460"/>
              <a:gd name="T16" fmla="*/ 1615 w 1920"/>
              <a:gd name="T17" fmla="*/ 222 h 460"/>
              <a:gd name="T18" fmla="*/ 1606 w 1920"/>
              <a:gd name="T19" fmla="*/ 230 h 460"/>
              <a:gd name="T20" fmla="*/ 1410 w 1920"/>
              <a:gd name="T21" fmla="*/ 426 h 460"/>
              <a:gd name="T22" fmla="*/ 1407 w 1920"/>
              <a:gd name="T23" fmla="*/ 428 h 460"/>
              <a:gd name="T24" fmla="*/ 1293 w 1920"/>
              <a:gd name="T25" fmla="*/ 428 h 460"/>
              <a:gd name="T26" fmla="*/ 1286 w 1920"/>
              <a:gd name="T27" fmla="*/ 422 h 460"/>
              <a:gd name="T28" fmla="*/ 1223 w 1920"/>
              <a:gd name="T29" fmla="*/ 358 h 460"/>
              <a:gd name="T30" fmla="*/ 1026 w 1920"/>
              <a:gd name="T31" fmla="*/ 161 h 460"/>
              <a:gd name="T32" fmla="*/ 1007 w 1920"/>
              <a:gd name="T33" fmla="*/ 141 h 460"/>
              <a:gd name="T34" fmla="*/ 981 w 1920"/>
              <a:gd name="T35" fmla="*/ 115 h 460"/>
              <a:gd name="T36" fmla="*/ 977 w 1920"/>
              <a:gd name="T37" fmla="*/ 111 h 460"/>
              <a:gd name="T38" fmla="*/ 862 w 1920"/>
              <a:gd name="T39" fmla="*/ 111 h 460"/>
              <a:gd name="T40" fmla="*/ 859 w 1920"/>
              <a:gd name="T41" fmla="*/ 114 h 460"/>
              <a:gd name="T42" fmla="*/ 811 w 1920"/>
              <a:gd name="T43" fmla="*/ 162 h 460"/>
              <a:gd name="T44" fmla="*/ 583 w 1920"/>
              <a:gd name="T45" fmla="*/ 390 h 460"/>
              <a:gd name="T46" fmla="*/ 546 w 1920"/>
              <a:gd name="T47" fmla="*/ 428 h 460"/>
              <a:gd name="T48" fmla="*/ 545 w 1920"/>
              <a:gd name="T49" fmla="*/ 429 h 460"/>
              <a:gd name="T50" fmla="*/ 430 w 1920"/>
              <a:gd name="T51" fmla="*/ 429 h 460"/>
              <a:gd name="T52" fmla="*/ 429 w 1920"/>
              <a:gd name="T53" fmla="*/ 427 h 460"/>
              <a:gd name="T54" fmla="*/ 358 w 1920"/>
              <a:gd name="T55" fmla="*/ 356 h 460"/>
              <a:gd name="T56" fmla="*/ 0 w 1920"/>
              <a:gd name="T57" fmla="*/ 0 h 460"/>
              <a:gd name="connsiteX0" fmla="*/ 10000 w 10000"/>
              <a:gd name="connsiteY0" fmla="*/ 4130 h 9326"/>
              <a:gd name="connsiteX1" fmla="*/ 9844 w 10000"/>
              <a:gd name="connsiteY1" fmla="*/ 3500 h 9326"/>
              <a:gd name="connsiteX2" fmla="*/ 9745 w 10000"/>
              <a:gd name="connsiteY2" fmla="*/ 3065 h 9326"/>
              <a:gd name="connsiteX3" fmla="*/ 9615 w 10000"/>
              <a:gd name="connsiteY3" fmla="*/ 2500 h 9326"/>
              <a:gd name="connsiteX4" fmla="*/ 9589 w 10000"/>
              <a:gd name="connsiteY4" fmla="*/ 2413 h 9326"/>
              <a:gd name="connsiteX5" fmla="*/ 8990 w 10000"/>
              <a:gd name="connsiteY5" fmla="*/ 2413 h 9326"/>
              <a:gd name="connsiteX6" fmla="*/ 8974 w 10000"/>
              <a:gd name="connsiteY6" fmla="*/ 2478 h 9326"/>
              <a:gd name="connsiteX7" fmla="*/ 8729 w 10000"/>
              <a:gd name="connsiteY7" fmla="*/ 3522 h 9326"/>
              <a:gd name="connsiteX8" fmla="*/ 8411 w 10000"/>
              <a:gd name="connsiteY8" fmla="*/ 4826 h 9326"/>
              <a:gd name="connsiteX9" fmla="*/ 8365 w 10000"/>
              <a:gd name="connsiteY9" fmla="*/ 5000 h 9326"/>
              <a:gd name="connsiteX10" fmla="*/ 8159 w 10000"/>
              <a:gd name="connsiteY10" fmla="*/ 5902 h 9326"/>
              <a:gd name="connsiteX11" fmla="*/ 7344 w 10000"/>
              <a:gd name="connsiteY11" fmla="*/ 9261 h 9326"/>
              <a:gd name="connsiteX12" fmla="*/ 7328 w 10000"/>
              <a:gd name="connsiteY12" fmla="*/ 9304 h 9326"/>
              <a:gd name="connsiteX13" fmla="*/ 6734 w 10000"/>
              <a:gd name="connsiteY13" fmla="*/ 9304 h 9326"/>
              <a:gd name="connsiteX14" fmla="*/ 6698 w 10000"/>
              <a:gd name="connsiteY14" fmla="*/ 9174 h 9326"/>
              <a:gd name="connsiteX15" fmla="*/ 6370 w 10000"/>
              <a:gd name="connsiteY15" fmla="*/ 7783 h 9326"/>
              <a:gd name="connsiteX16" fmla="*/ 5344 w 10000"/>
              <a:gd name="connsiteY16" fmla="*/ 3500 h 9326"/>
              <a:gd name="connsiteX17" fmla="*/ 5245 w 10000"/>
              <a:gd name="connsiteY17" fmla="*/ 3065 h 9326"/>
              <a:gd name="connsiteX18" fmla="*/ 5109 w 10000"/>
              <a:gd name="connsiteY18" fmla="*/ 2500 h 9326"/>
              <a:gd name="connsiteX19" fmla="*/ 5089 w 10000"/>
              <a:gd name="connsiteY19" fmla="*/ 2413 h 9326"/>
              <a:gd name="connsiteX20" fmla="*/ 4490 w 10000"/>
              <a:gd name="connsiteY20" fmla="*/ 2413 h 9326"/>
              <a:gd name="connsiteX21" fmla="*/ 4474 w 10000"/>
              <a:gd name="connsiteY21" fmla="*/ 2478 h 9326"/>
              <a:gd name="connsiteX22" fmla="*/ 4224 w 10000"/>
              <a:gd name="connsiteY22" fmla="*/ 3522 h 9326"/>
              <a:gd name="connsiteX23" fmla="*/ 3036 w 10000"/>
              <a:gd name="connsiteY23" fmla="*/ 8478 h 9326"/>
              <a:gd name="connsiteX24" fmla="*/ 2844 w 10000"/>
              <a:gd name="connsiteY24" fmla="*/ 9304 h 9326"/>
              <a:gd name="connsiteX25" fmla="*/ 2839 w 10000"/>
              <a:gd name="connsiteY25" fmla="*/ 9326 h 9326"/>
              <a:gd name="connsiteX26" fmla="*/ 2240 w 10000"/>
              <a:gd name="connsiteY26" fmla="*/ 9326 h 9326"/>
              <a:gd name="connsiteX27" fmla="*/ 2234 w 10000"/>
              <a:gd name="connsiteY27" fmla="*/ 9283 h 9326"/>
              <a:gd name="connsiteX28" fmla="*/ 1865 w 10000"/>
              <a:gd name="connsiteY28" fmla="*/ 7739 h 9326"/>
              <a:gd name="connsiteX29" fmla="*/ 0 w 10000"/>
              <a:gd name="connsiteY29" fmla="*/ 0 h 9326"/>
              <a:gd name="connsiteX0-1" fmla="*/ 10000 w 10000"/>
              <a:gd name="connsiteY0-2" fmla="*/ 4428 h 10216"/>
              <a:gd name="connsiteX1-3" fmla="*/ 9844 w 10000"/>
              <a:gd name="connsiteY1-4" fmla="*/ 3753 h 10216"/>
              <a:gd name="connsiteX2-5" fmla="*/ 9745 w 10000"/>
              <a:gd name="connsiteY2-6" fmla="*/ 3287 h 10216"/>
              <a:gd name="connsiteX3-7" fmla="*/ 9615 w 10000"/>
              <a:gd name="connsiteY3-8" fmla="*/ 2681 h 10216"/>
              <a:gd name="connsiteX4-9" fmla="*/ 9589 w 10000"/>
              <a:gd name="connsiteY4-10" fmla="*/ 2587 h 10216"/>
              <a:gd name="connsiteX5-11" fmla="*/ 8990 w 10000"/>
              <a:gd name="connsiteY5-12" fmla="*/ 2587 h 10216"/>
              <a:gd name="connsiteX6-13" fmla="*/ 8974 w 10000"/>
              <a:gd name="connsiteY6-14" fmla="*/ 2657 h 10216"/>
              <a:gd name="connsiteX7-15" fmla="*/ 8729 w 10000"/>
              <a:gd name="connsiteY7-16" fmla="*/ 3777 h 10216"/>
              <a:gd name="connsiteX8-17" fmla="*/ 8411 w 10000"/>
              <a:gd name="connsiteY8-18" fmla="*/ 5175 h 10216"/>
              <a:gd name="connsiteX9-19" fmla="*/ 8365 w 10000"/>
              <a:gd name="connsiteY9-20" fmla="*/ 5361 h 10216"/>
              <a:gd name="connsiteX10-21" fmla="*/ 8159 w 10000"/>
              <a:gd name="connsiteY10-22" fmla="*/ 6329 h 10216"/>
              <a:gd name="connsiteX11-23" fmla="*/ 7344 w 10000"/>
              <a:gd name="connsiteY11-24" fmla="*/ 9930 h 10216"/>
              <a:gd name="connsiteX12-25" fmla="*/ 6734 w 10000"/>
              <a:gd name="connsiteY12-26" fmla="*/ 9976 h 10216"/>
              <a:gd name="connsiteX13-27" fmla="*/ 6698 w 10000"/>
              <a:gd name="connsiteY13-28" fmla="*/ 9837 h 10216"/>
              <a:gd name="connsiteX14-29" fmla="*/ 6370 w 10000"/>
              <a:gd name="connsiteY14-30" fmla="*/ 8345 h 10216"/>
              <a:gd name="connsiteX15-31" fmla="*/ 5344 w 10000"/>
              <a:gd name="connsiteY15-32" fmla="*/ 3753 h 10216"/>
              <a:gd name="connsiteX16-33" fmla="*/ 5245 w 10000"/>
              <a:gd name="connsiteY16-34" fmla="*/ 3287 h 10216"/>
              <a:gd name="connsiteX17-35" fmla="*/ 5109 w 10000"/>
              <a:gd name="connsiteY17-36" fmla="*/ 2681 h 10216"/>
              <a:gd name="connsiteX18-37" fmla="*/ 5089 w 10000"/>
              <a:gd name="connsiteY18-38" fmla="*/ 2587 h 10216"/>
              <a:gd name="connsiteX19-39" fmla="*/ 4490 w 10000"/>
              <a:gd name="connsiteY19-40" fmla="*/ 2587 h 10216"/>
              <a:gd name="connsiteX20-41" fmla="*/ 4474 w 10000"/>
              <a:gd name="connsiteY20-42" fmla="*/ 2657 h 10216"/>
              <a:gd name="connsiteX21-43" fmla="*/ 4224 w 10000"/>
              <a:gd name="connsiteY21-44" fmla="*/ 3777 h 10216"/>
              <a:gd name="connsiteX22-45" fmla="*/ 3036 w 10000"/>
              <a:gd name="connsiteY22-46" fmla="*/ 9091 h 10216"/>
              <a:gd name="connsiteX23-47" fmla="*/ 2844 w 10000"/>
              <a:gd name="connsiteY23-48" fmla="*/ 9976 h 10216"/>
              <a:gd name="connsiteX24-49" fmla="*/ 2839 w 10000"/>
              <a:gd name="connsiteY24-50" fmla="*/ 10000 h 10216"/>
              <a:gd name="connsiteX25-51" fmla="*/ 2240 w 10000"/>
              <a:gd name="connsiteY25-52" fmla="*/ 10000 h 10216"/>
              <a:gd name="connsiteX26-53" fmla="*/ 2234 w 10000"/>
              <a:gd name="connsiteY26-54" fmla="*/ 9954 h 10216"/>
              <a:gd name="connsiteX27-55" fmla="*/ 1865 w 10000"/>
              <a:gd name="connsiteY27-56" fmla="*/ 8298 h 10216"/>
              <a:gd name="connsiteX28-57" fmla="*/ 0 w 10000"/>
              <a:gd name="connsiteY28-58" fmla="*/ 0 h 10216"/>
              <a:gd name="connsiteX0-59" fmla="*/ 10000 w 10000"/>
              <a:gd name="connsiteY0-60" fmla="*/ 4428 h 10000"/>
              <a:gd name="connsiteX1-61" fmla="*/ 9844 w 10000"/>
              <a:gd name="connsiteY1-62" fmla="*/ 3753 h 10000"/>
              <a:gd name="connsiteX2-63" fmla="*/ 9745 w 10000"/>
              <a:gd name="connsiteY2-64" fmla="*/ 3287 h 10000"/>
              <a:gd name="connsiteX3-65" fmla="*/ 9615 w 10000"/>
              <a:gd name="connsiteY3-66" fmla="*/ 2681 h 10000"/>
              <a:gd name="connsiteX4-67" fmla="*/ 9589 w 10000"/>
              <a:gd name="connsiteY4-68" fmla="*/ 2587 h 10000"/>
              <a:gd name="connsiteX5-69" fmla="*/ 8990 w 10000"/>
              <a:gd name="connsiteY5-70" fmla="*/ 2587 h 10000"/>
              <a:gd name="connsiteX6-71" fmla="*/ 8974 w 10000"/>
              <a:gd name="connsiteY6-72" fmla="*/ 2657 h 10000"/>
              <a:gd name="connsiteX7-73" fmla="*/ 8729 w 10000"/>
              <a:gd name="connsiteY7-74" fmla="*/ 3777 h 10000"/>
              <a:gd name="connsiteX8-75" fmla="*/ 8411 w 10000"/>
              <a:gd name="connsiteY8-76" fmla="*/ 5175 h 10000"/>
              <a:gd name="connsiteX9-77" fmla="*/ 8365 w 10000"/>
              <a:gd name="connsiteY9-78" fmla="*/ 5361 h 10000"/>
              <a:gd name="connsiteX10-79" fmla="*/ 8159 w 10000"/>
              <a:gd name="connsiteY10-80" fmla="*/ 6329 h 10000"/>
              <a:gd name="connsiteX11-81" fmla="*/ 6734 w 10000"/>
              <a:gd name="connsiteY11-82" fmla="*/ 9976 h 10000"/>
              <a:gd name="connsiteX12-83" fmla="*/ 6698 w 10000"/>
              <a:gd name="connsiteY12-84" fmla="*/ 9837 h 10000"/>
              <a:gd name="connsiteX13-85" fmla="*/ 6370 w 10000"/>
              <a:gd name="connsiteY13-86" fmla="*/ 8345 h 10000"/>
              <a:gd name="connsiteX14-87" fmla="*/ 5344 w 10000"/>
              <a:gd name="connsiteY14-88" fmla="*/ 3753 h 10000"/>
              <a:gd name="connsiteX15-89" fmla="*/ 5245 w 10000"/>
              <a:gd name="connsiteY15-90" fmla="*/ 3287 h 10000"/>
              <a:gd name="connsiteX16-91" fmla="*/ 5109 w 10000"/>
              <a:gd name="connsiteY16-92" fmla="*/ 2681 h 10000"/>
              <a:gd name="connsiteX17-93" fmla="*/ 5089 w 10000"/>
              <a:gd name="connsiteY17-94" fmla="*/ 2587 h 10000"/>
              <a:gd name="connsiteX18-95" fmla="*/ 4490 w 10000"/>
              <a:gd name="connsiteY18-96" fmla="*/ 2587 h 10000"/>
              <a:gd name="connsiteX19-97" fmla="*/ 4474 w 10000"/>
              <a:gd name="connsiteY19-98" fmla="*/ 2657 h 10000"/>
              <a:gd name="connsiteX20-99" fmla="*/ 4224 w 10000"/>
              <a:gd name="connsiteY20-100" fmla="*/ 3777 h 10000"/>
              <a:gd name="connsiteX21-101" fmla="*/ 3036 w 10000"/>
              <a:gd name="connsiteY21-102" fmla="*/ 9091 h 10000"/>
              <a:gd name="connsiteX22-103" fmla="*/ 2844 w 10000"/>
              <a:gd name="connsiteY22-104" fmla="*/ 9976 h 10000"/>
              <a:gd name="connsiteX23-105" fmla="*/ 2839 w 10000"/>
              <a:gd name="connsiteY23-106" fmla="*/ 10000 h 10000"/>
              <a:gd name="connsiteX24-107" fmla="*/ 2240 w 10000"/>
              <a:gd name="connsiteY24-108" fmla="*/ 10000 h 10000"/>
              <a:gd name="connsiteX25-109" fmla="*/ 2234 w 10000"/>
              <a:gd name="connsiteY25-110" fmla="*/ 9954 h 10000"/>
              <a:gd name="connsiteX26-111" fmla="*/ 1865 w 10000"/>
              <a:gd name="connsiteY26-112" fmla="*/ 8298 h 10000"/>
              <a:gd name="connsiteX27-113" fmla="*/ 0 w 10000"/>
              <a:gd name="connsiteY27-114" fmla="*/ 0 h 10000"/>
              <a:gd name="connsiteX0-115" fmla="*/ 10000 w 10000"/>
              <a:gd name="connsiteY0-116" fmla="*/ 4428 h 10045"/>
              <a:gd name="connsiteX1-117" fmla="*/ 9844 w 10000"/>
              <a:gd name="connsiteY1-118" fmla="*/ 3753 h 10045"/>
              <a:gd name="connsiteX2-119" fmla="*/ 9745 w 10000"/>
              <a:gd name="connsiteY2-120" fmla="*/ 3287 h 10045"/>
              <a:gd name="connsiteX3-121" fmla="*/ 9615 w 10000"/>
              <a:gd name="connsiteY3-122" fmla="*/ 2681 h 10045"/>
              <a:gd name="connsiteX4-123" fmla="*/ 9589 w 10000"/>
              <a:gd name="connsiteY4-124" fmla="*/ 2587 h 10045"/>
              <a:gd name="connsiteX5-125" fmla="*/ 8990 w 10000"/>
              <a:gd name="connsiteY5-126" fmla="*/ 2587 h 10045"/>
              <a:gd name="connsiteX6-127" fmla="*/ 8974 w 10000"/>
              <a:gd name="connsiteY6-128" fmla="*/ 2657 h 10045"/>
              <a:gd name="connsiteX7-129" fmla="*/ 8729 w 10000"/>
              <a:gd name="connsiteY7-130" fmla="*/ 3777 h 10045"/>
              <a:gd name="connsiteX8-131" fmla="*/ 8411 w 10000"/>
              <a:gd name="connsiteY8-132" fmla="*/ 5175 h 10045"/>
              <a:gd name="connsiteX9-133" fmla="*/ 8365 w 10000"/>
              <a:gd name="connsiteY9-134" fmla="*/ 5361 h 10045"/>
              <a:gd name="connsiteX10-135" fmla="*/ 8159 w 10000"/>
              <a:gd name="connsiteY10-136" fmla="*/ 6329 h 10045"/>
              <a:gd name="connsiteX11-137" fmla="*/ 6734 w 10000"/>
              <a:gd name="connsiteY11-138" fmla="*/ 9976 h 10045"/>
              <a:gd name="connsiteX12-139" fmla="*/ 6370 w 10000"/>
              <a:gd name="connsiteY12-140" fmla="*/ 8345 h 10045"/>
              <a:gd name="connsiteX13-141" fmla="*/ 5344 w 10000"/>
              <a:gd name="connsiteY13-142" fmla="*/ 3753 h 10045"/>
              <a:gd name="connsiteX14-143" fmla="*/ 5245 w 10000"/>
              <a:gd name="connsiteY14-144" fmla="*/ 3287 h 10045"/>
              <a:gd name="connsiteX15-145" fmla="*/ 5109 w 10000"/>
              <a:gd name="connsiteY15-146" fmla="*/ 2681 h 10045"/>
              <a:gd name="connsiteX16-147" fmla="*/ 5089 w 10000"/>
              <a:gd name="connsiteY16-148" fmla="*/ 2587 h 10045"/>
              <a:gd name="connsiteX17-149" fmla="*/ 4490 w 10000"/>
              <a:gd name="connsiteY17-150" fmla="*/ 2587 h 10045"/>
              <a:gd name="connsiteX18-151" fmla="*/ 4474 w 10000"/>
              <a:gd name="connsiteY18-152" fmla="*/ 2657 h 10045"/>
              <a:gd name="connsiteX19-153" fmla="*/ 4224 w 10000"/>
              <a:gd name="connsiteY19-154" fmla="*/ 3777 h 10045"/>
              <a:gd name="connsiteX20-155" fmla="*/ 3036 w 10000"/>
              <a:gd name="connsiteY20-156" fmla="*/ 9091 h 10045"/>
              <a:gd name="connsiteX21-157" fmla="*/ 2844 w 10000"/>
              <a:gd name="connsiteY21-158" fmla="*/ 9976 h 10045"/>
              <a:gd name="connsiteX22-159" fmla="*/ 2839 w 10000"/>
              <a:gd name="connsiteY22-160" fmla="*/ 10000 h 10045"/>
              <a:gd name="connsiteX23-161" fmla="*/ 2240 w 10000"/>
              <a:gd name="connsiteY23-162" fmla="*/ 10000 h 10045"/>
              <a:gd name="connsiteX24-163" fmla="*/ 2234 w 10000"/>
              <a:gd name="connsiteY24-164" fmla="*/ 9954 h 10045"/>
              <a:gd name="connsiteX25-165" fmla="*/ 1865 w 10000"/>
              <a:gd name="connsiteY25-166" fmla="*/ 8298 h 10045"/>
              <a:gd name="connsiteX26-167" fmla="*/ 0 w 10000"/>
              <a:gd name="connsiteY26-168" fmla="*/ 0 h 10045"/>
              <a:gd name="connsiteX0-169" fmla="*/ 10000 w 10000"/>
              <a:gd name="connsiteY0-170" fmla="*/ 4428 h 10000"/>
              <a:gd name="connsiteX1-171" fmla="*/ 9844 w 10000"/>
              <a:gd name="connsiteY1-172" fmla="*/ 3753 h 10000"/>
              <a:gd name="connsiteX2-173" fmla="*/ 9745 w 10000"/>
              <a:gd name="connsiteY2-174" fmla="*/ 3287 h 10000"/>
              <a:gd name="connsiteX3-175" fmla="*/ 9615 w 10000"/>
              <a:gd name="connsiteY3-176" fmla="*/ 2681 h 10000"/>
              <a:gd name="connsiteX4-177" fmla="*/ 9589 w 10000"/>
              <a:gd name="connsiteY4-178" fmla="*/ 2587 h 10000"/>
              <a:gd name="connsiteX5-179" fmla="*/ 8990 w 10000"/>
              <a:gd name="connsiteY5-180" fmla="*/ 2587 h 10000"/>
              <a:gd name="connsiteX6-181" fmla="*/ 8974 w 10000"/>
              <a:gd name="connsiteY6-182" fmla="*/ 2657 h 10000"/>
              <a:gd name="connsiteX7-183" fmla="*/ 8729 w 10000"/>
              <a:gd name="connsiteY7-184" fmla="*/ 3777 h 10000"/>
              <a:gd name="connsiteX8-185" fmla="*/ 8411 w 10000"/>
              <a:gd name="connsiteY8-186" fmla="*/ 5175 h 10000"/>
              <a:gd name="connsiteX9-187" fmla="*/ 8365 w 10000"/>
              <a:gd name="connsiteY9-188" fmla="*/ 5361 h 10000"/>
              <a:gd name="connsiteX10-189" fmla="*/ 8159 w 10000"/>
              <a:gd name="connsiteY10-190" fmla="*/ 6329 h 10000"/>
              <a:gd name="connsiteX11-191" fmla="*/ 6370 w 10000"/>
              <a:gd name="connsiteY11-192" fmla="*/ 8345 h 10000"/>
              <a:gd name="connsiteX12-193" fmla="*/ 5344 w 10000"/>
              <a:gd name="connsiteY12-194" fmla="*/ 3753 h 10000"/>
              <a:gd name="connsiteX13-195" fmla="*/ 5245 w 10000"/>
              <a:gd name="connsiteY13-196" fmla="*/ 3287 h 10000"/>
              <a:gd name="connsiteX14-197" fmla="*/ 5109 w 10000"/>
              <a:gd name="connsiteY14-198" fmla="*/ 2681 h 10000"/>
              <a:gd name="connsiteX15-199" fmla="*/ 5089 w 10000"/>
              <a:gd name="connsiteY15-200" fmla="*/ 2587 h 10000"/>
              <a:gd name="connsiteX16-201" fmla="*/ 4490 w 10000"/>
              <a:gd name="connsiteY16-202" fmla="*/ 2587 h 10000"/>
              <a:gd name="connsiteX17-203" fmla="*/ 4474 w 10000"/>
              <a:gd name="connsiteY17-204" fmla="*/ 2657 h 10000"/>
              <a:gd name="connsiteX18-205" fmla="*/ 4224 w 10000"/>
              <a:gd name="connsiteY18-206" fmla="*/ 3777 h 10000"/>
              <a:gd name="connsiteX19-207" fmla="*/ 3036 w 10000"/>
              <a:gd name="connsiteY19-208" fmla="*/ 9091 h 10000"/>
              <a:gd name="connsiteX20-209" fmla="*/ 2844 w 10000"/>
              <a:gd name="connsiteY20-210" fmla="*/ 9976 h 10000"/>
              <a:gd name="connsiteX21-211" fmla="*/ 2839 w 10000"/>
              <a:gd name="connsiteY21-212" fmla="*/ 10000 h 10000"/>
              <a:gd name="connsiteX22-213" fmla="*/ 2240 w 10000"/>
              <a:gd name="connsiteY22-214" fmla="*/ 10000 h 10000"/>
              <a:gd name="connsiteX23-215" fmla="*/ 2234 w 10000"/>
              <a:gd name="connsiteY23-216" fmla="*/ 9954 h 10000"/>
              <a:gd name="connsiteX24-217" fmla="*/ 1865 w 10000"/>
              <a:gd name="connsiteY24-218" fmla="*/ 8298 h 10000"/>
              <a:gd name="connsiteX25-219" fmla="*/ 0 w 10000"/>
              <a:gd name="connsiteY25-220" fmla="*/ 0 h 10000"/>
              <a:gd name="connsiteX0-221" fmla="*/ 10000 w 10000"/>
              <a:gd name="connsiteY0-222" fmla="*/ 4428 h 10000"/>
              <a:gd name="connsiteX1-223" fmla="*/ 9844 w 10000"/>
              <a:gd name="connsiteY1-224" fmla="*/ 3753 h 10000"/>
              <a:gd name="connsiteX2-225" fmla="*/ 9745 w 10000"/>
              <a:gd name="connsiteY2-226" fmla="*/ 3287 h 10000"/>
              <a:gd name="connsiteX3-227" fmla="*/ 9615 w 10000"/>
              <a:gd name="connsiteY3-228" fmla="*/ 2681 h 10000"/>
              <a:gd name="connsiteX4-229" fmla="*/ 9589 w 10000"/>
              <a:gd name="connsiteY4-230" fmla="*/ 2587 h 10000"/>
              <a:gd name="connsiteX5-231" fmla="*/ 8990 w 10000"/>
              <a:gd name="connsiteY5-232" fmla="*/ 2587 h 10000"/>
              <a:gd name="connsiteX6-233" fmla="*/ 8974 w 10000"/>
              <a:gd name="connsiteY6-234" fmla="*/ 2657 h 10000"/>
              <a:gd name="connsiteX7-235" fmla="*/ 8729 w 10000"/>
              <a:gd name="connsiteY7-236" fmla="*/ 3777 h 10000"/>
              <a:gd name="connsiteX8-237" fmla="*/ 8411 w 10000"/>
              <a:gd name="connsiteY8-238" fmla="*/ 5175 h 10000"/>
              <a:gd name="connsiteX9-239" fmla="*/ 8365 w 10000"/>
              <a:gd name="connsiteY9-240" fmla="*/ 5361 h 10000"/>
              <a:gd name="connsiteX10-241" fmla="*/ 8159 w 10000"/>
              <a:gd name="connsiteY10-242" fmla="*/ 6329 h 10000"/>
              <a:gd name="connsiteX11-243" fmla="*/ 5344 w 10000"/>
              <a:gd name="connsiteY11-244" fmla="*/ 3753 h 10000"/>
              <a:gd name="connsiteX12-245" fmla="*/ 5245 w 10000"/>
              <a:gd name="connsiteY12-246" fmla="*/ 3287 h 10000"/>
              <a:gd name="connsiteX13-247" fmla="*/ 5109 w 10000"/>
              <a:gd name="connsiteY13-248" fmla="*/ 2681 h 10000"/>
              <a:gd name="connsiteX14-249" fmla="*/ 5089 w 10000"/>
              <a:gd name="connsiteY14-250" fmla="*/ 2587 h 10000"/>
              <a:gd name="connsiteX15-251" fmla="*/ 4490 w 10000"/>
              <a:gd name="connsiteY15-252" fmla="*/ 2587 h 10000"/>
              <a:gd name="connsiteX16-253" fmla="*/ 4474 w 10000"/>
              <a:gd name="connsiteY16-254" fmla="*/ 2657 h 10000"/>
              <a:gd name="connsiteX17-255" fmla="*/ 4224 w 10000"/>
              <a:gd name="connsiteY17-256" fmla="*/ 3777 h 10000"/>
              <a:gd name="connsiteX18-257" fmla="*/ 3036 w 10000"/>
              <a:gd name="connsiteY18-258" fmla="*/ 9091 h 10000"/>
              <a:gd name="connsiteX19-259" fmla="*/ 2844 w 10000"/>
              <a:gd name="connsiteY19-260" fmla="*/ 9976 h 10000"/>
              <a:gd name="connsiteX20-261" fmla="*/ 2839 w 10000"/>
              <a:gd name="connsiteY20-262" fmla="*/ 10000 h 10000"/>
              <a:gd name="connsiteX21-263" fmla="*/ 2240 w 10000"/>
              <a:gd name="connsiteY21-264" fmla="*/ 10000 h 10000"/>
              <a:gd name="connsiteX22-265" fmla="*/ 2234 w 10000"/>
              <a:gd name="connsiteY22-266" fmla="*/ 9954 h 10000"/>
              <a:gd name="connsiteX23-267" fmla="*/ 1865 w 10000"/>
              <a:gd name="connsiteY23-268" fmla="*/ 8298 h 10000"/>
              <a:gd name="connsiteX24-269" fmla="*/ 0 w 10000"/>
              <a:gd name="connsiteY24-270" fmla="*/ 0 h 10000"/>
              <a:gd name="connsiteX0-271" fmla="*/ 10000 w 10000"/>
              <a:gd name="connsiteY0-272" fmla="*/ 4428 h 10000"/>
              <a:gd name="connsiteX1-273" fmla="*/ 9844 w 10000"/>
              <a:gd name="connsiteY1-274" fmla="*/ 3753 h 10000"/>
              <a:gd name="connsiteX2-275" fmla="*/ 9745 w 10000"/>
              <a:gd name="connsiteY2-276" fmla="*/ 3287 h 10000"/>
              <a:gd name="connsiteX3-277" fmla="*/ 9615 w 10000"/>
              <a:gd name="connsiteY3-278" fmla="*/ 2681 h 10000"/>
              <a:gd name="connsiteX4-279" fmla="*/ 9589 w 10000"/>
              <a:gd name="connsiteY4-280" fmla="*/ 2587 h 10000"/>
              <a:gd name="connsiteX5-281" fmla="*/ 8990 w 10000"/>
              <a:gd name="connsiteY5-282" fmla="*/ 2587 h 10000"/>
              <a:gd name="connsiteX6-283" fmla="*/ 8974 w 10000"/>
              <a:gd name="connsiteY6-284" fmla="*/ 2657 h 10000"/>
              <a:gd name="connsiteX7-285" fmla="*/ 8729 w 10000"/>
              <a:gd name="connsiteY7-286" fmla="*/ 3777 h 10000"/>
              <a:gd name="connsiteX8-287" fmla="*/ 8411 w 10000"/>
              <a:gd name="connsiteY8-288" fmla="*/ 5175 h 10000"/>
              <a:gd name="connsiteX9-289" fmla="*/ 8365 w 10000"/>
              <a:gd name="connsiteY9-290" fmla="*/ 5361 h 10000"/>
              <a:gd name="connsiteX10-291" fmla="*/ 8159 w 10000"/>
              <a:gd name="connsiteY10-292" fmla="*/ 6329 h 10000"/>
              <a:gd name="connsiteX11-293" fmla="*/ 5245 w 10000"/>
              <a:gd name="connsiteY11-294" fmla="*/ 3287 h 10000"/>
              <a:gd name="connsiteX12-295" fmla="*/ 5109 w 10000"/>
              <a:gd name="connsiteY12-296" fmla="*/ 2681 h 10000"/>
              <a:gd name="connsiteX13-297" fmla="*/ 5089 w 10000"/>
              <a:gd name="connsiteY13-298" fmla="*/ 2587 h 10000"/>
              <a:gd name="connsiteX14-299" fmla="*/ 4490 w 10000"/>
              <a:gd name="connsiteY14-300" fmla="*/ 2587 h 10000"/>
              <a:gd name="connsiteX15-301" fmla="*/ 4474 w 10000"/>
              <a:gd name="connsiteY15-302" fmla="*/ 2657 h 10000"/>
              <a:gd name="connsiteX16-303" fmla="*/ 4224 w 10000"/>
              <a:gd name="connsiteY16-304" fmla="*/ 3777 h 10000"/>
              <a:gd name="connsiteX17-305" fmla="*/ 3036 w 10000"/>
              <a:gd name="connsiteY17-306" fmla="*/ 9091 h 10000"/>
              <a:gd name="connsiteX18-307" fmla="*/ 2844 w 10000"/>
              <a:gd name="connsiteY18-308" fmla="*/ 9976 h 10000"/>
              <a:gd name="connsiteX19-309" fmla="*/ 2839 w 10000"/>
              <a:gd name="connsiteY19-310" fmla="*/ 10000 h 10000"/>
              <a:gd name="connsiteX20-311" fmla="*/ 2240 w 10000"/>
              <a:gd name="connsiteY20-312" fmla="*/ 10000 h 10000"/>
              <a:gd name="connsiteX21-313" fmla="*/ 2234 w 10000"/>
              <a:gd name="connsiteY21-314" fmla="*/ 9954 h 10000"/>
              <a:gd name="connsiteX22-315" fmla="*/ 1865 w 10000"/>
              <a:gd name="connsiteY22-316" fmla="*/ 8298 h 10000"/>
              <a:gd name="connsiteX23-317" fmla="*/ 0 w 10000"/>
              <a:gd name="connsiteY23-318" fmla="*/ 0 h 10000"/>
              <a:gd name="connsiteX0-319" fmla="*/ 10000 w 10000"/>
              <a:gd name="connsiteY0-320" fmla="*/ 4428 h 10000"/>
              <a:gd name="connsiteX1-321" fmla="*/ 9844 w 10000"/>
              <a:gd name="connsiteY1-322" fmla="*/ 3753 h 10000"/>
              <a:gd name="connsiteX2-323" fmla="*/ 9745 w 10000"/>
              <a:gd name="connsiteY2-324" fmla="*/ 3287 h 10000"/>
              <a:gd name="connsiteX3-325" fmla="*/ 9615 w 10000"/>
              <a:gd name="connsiteY3-326" fmla="*/ 2681 h 10000"/>
              <a:gd name="connsiteX4-327" fmla="*/ 9589 w 10000"/>
              <a:gd name="connsiteY4-328" fmla="*/ 2587 h 10000"/>
              <a:gd name="connsiteX5-329" fmla="*/ 8990 w 10000"/>
              <a:gd name="connsiteY5-330" fmla="*/ 2587 h 10000"/>
              <a:gd name="connsiteX6-331" fmla="*/ 8974 w 10000"/>
              <a:gd name="connsiteY6-332" fmla="*/ 2657 h 10000"/>
              <a:gd name="connsiteX7-333" fmla="*/ 8729 w 10000"/>
              <a:gd name="connsiteY7-334" fmla="*/ 3777 h 10000"/>
              <a:gd name="connsiteX8-335" fmla="*/ 8411 w 10000"/>
              <a:gd name="connsiteY8-336" fmla="*/ 5175 h 10000"/>
              <a:gd name="connsiteX9-337" fmla="*/ 8365 w 10000"/>
              <a:gd name="connsiteY9-338" fmla="*/ 5361 h 10000"/>
              <a:gd name="connsiteX10-339" fmla="*/ 8159 w 10000"/>
              <a:gd name="connsiteY10-340" fmla="*/ 6329 h 10000"/>
              <a:gd name="connsiteX11-341" fmla="*/ 5109 w 10000"/>
              <a:gd name="connsiteY11-342" fmla="*/ 2681 h 10000"/>
              <a:gd name="connsiteX12-343" fmla="*/ 5089 w 10000"/>
              <a:gd name="connsiteY12-344" fmla="*/ 2587 h 10000"/>
              <a:gd name="connsiteX13-345" fmla="*/ 4490 w 10000"/>
              <a:gd name="connsiteY13-346" fmla="*/ 2587 h 10000"/>
              <a:gd name="connsiteX14-347" fmla="*/ 4474 w 10000"/>
              <a:gd name="connsiteY14-348" fmla="*/ 2657 h 10000"/>
              <a:gd name="connsiteX15-349" fmla="*/ 4224 w 10000"/>
              <a:gd name="connsiteY15-350" fmla="*/ 3777 h 10000"/>
              <a:gd name="connsiteX16-351" fmla="*/ 3036 w 10000"/>
              <a:gd name="connsiteY16-352" fmla="*/ 9091 h 10000"/>
              <a:gd name="connsiteX17-353" fmla="*/ 2844 w 10000"/>
              <a:gd name="connsiteY17-354" fmla="*/ 9976 h 10000"/>
              <a:gd name="connsiteX18-355" fmla="*/ 2839 w 10000"/>
              <a:gd name="connsiteY18-356" fmla="*/ 10000 h 10000"/>
              <a:gd name="connsiteX19-357" fmla="*/ 2240 w 10000"/>
              <a:gd name="connsiteY19-358" fmla="*/ 10000 h 10000"/>
              <a:gd name="connsiteX20-359" fmla="*/ 2234 w 10000"/>
              <a:gd name="connsiteY20-360" fmla="*/ 9954 h 10000"/>
              <a:gd name="connsiteX21-361" fmla="*/ 1865 w 10000"/>
              <a:gd name="connsiteY21-362" fmla="*/ 8298 h 10000"/>
              <a:gd name="connsiteX22-363" fmla="*/ 0 w 10000"/>
              <a:gd name="connsiteY22-364" fmla="*/ 0 h 10000"/>
              <a:gd name="connsiteX0-365" fmla="*/ 10000 w 10000"/>
              <a:gd name="connsiteY0-366" fmla="*/ 4428 h 10000"/>
              <a:gd name="connsiteX1-367" fmla="*/ 9844 w 10000"/>
              <a:gd name="connsiteY1-368" fmla="*/ 3753 h 10000"/>
              <a:gd name="connsiteX2-369" fmla="*/ 9745 w 10000"/>
              <a:gd name="connsiteY2-370" fmla="*/ 3287 h 10000"/>
              <a:gd name="connsiteX3-371" fmla="*/ 9615 w 10000"/>
              <a:gd name="connsiteY3-372" fmla="*/ 2681 h 10000"/>
              <a:gd name="connsiteX4-373" fmla="*/ 9589 w 10000"/>
              <a:gd name="connsiteY4-374" fmla="*/ 2587 h 10000"/>
              <a:gd name="connsiteX5-375" fmla="*/ 8990 w 10000"/>
              <a:gd name="connsiteY5-376" fmla="*/ 2587 h 10000"/>
              <a:gd name="connsiteX6-377" fmla="*/ 8974 w 10000"/>
              <a:gd name="connsiteY6-378" fmla="*/ 2657 h 10000"/>
              <a:gd name="connsiteX7-379" fmla="*/ 8729 w 10000"/>
              <a:gd name="connsiteY7-380" fmla="*/ 3777 h 10000"/>
              <a:gd name="connsiteX8-381" fmla="*/ 8411 w 10000"/>
              <a:gd name="connsiteY8-382" fmla="*/ 5175 h 10000"/>
              <a:gd name="connsiteX9-383" fmla="*/ 8365 w 10000"/>
              <a:gd name="connsiteY9-384" fmla="*/ 5361 h 10000"/>
              <a:gd name="connsiteX10-385" fmla="*/ 8159 w 10000"/>
              <a:gd name="connsiteY10-386" fmla="*/ 6329 h 10000"/>
              <a:gd name="connsiteX11-387" fmla="*/ 5109 w 10000"/>
              <a:gd name="connsiteY11-388" fmla="*/ 2681 h 10000"/>
              <a:gd name="connsiteX12-389" fmla="*/ 4490 w 10000"/>
              <a:gd name="connsiteY12-390" fmla="*/ 2587 h 10000"/>
              <a:gd name="connsiteX13-391" fmla="*/ 4474 w 10000"/>
              <a:gd name="connsiteY13-392" fmla="*/ 2657 h 10000"/>
              <a:gd name="connsiteX14-393" fmla="*/ 4224 w 10000"/>
              <a:gd name="connsiteY14-394" fmla="*/ 3777 h 10000"/>
              <a:gd name="connsiteX15-395" fmla="*/ 3036 w 10000"/>
              <a:gd name="connsiteY15-396" fmla="*/ 9091 h 10000"/>
              <a:gd name="connsiteX16-397" fmla="*/ 2844 w 10000"/>
              <a:gd name="connsiteY16-398" fmla="*/ 9976 h 10000"/>
              <a:gd name="connsiteX17-399" fmla="*/ 2839 w 10000"/>
              <a:gd name="connsiteY17-400" fmla="*/ 10000 h 10000"/>
              <a:gd name="connsiteX18-401" fmla="*/ 2240 w 10000"/>
              <a:gd name="connsiteY18-402" fmla="*/ 10000 h 10000"/>
              <a:gd name="connsiteX19-403" fmla="*/ 2234 w 10000"/>
              <a:gd name="connsiteY19-404" fmla="*/ 9954 h 10000"/>
              <a:gd name="connsiteX20-405" fmla="*/ 1865 w 10000"/>
              <a:gd name="connsiteY20-406" fmla="*/ 8298 h 10000"/>
              <a:gd name="connsiteX21-407" fmla="*/ 0 w 10000"/>
              <a:gd name="connsiteY21-408" fmla="*/ 0 h 10000"/>
              <a:gd name="connsiteX0-409" fmla="*/ 10000 w 10000"/>
              <a:gd name="connsiteY0-410" fmla="*/ 4428 h 10000"/>
              <a:gd name="connsiteX1-411" fmla="*/ 9844 w 10000"/>
              <a:gd name="connsiteY1-412" fmla="*/ 3753 h 10000"/>
              <a:gd name="connsiteX2-413" fmla="*/ 9745 w 10000"/>
              <a:gd name="connsiteY2-414" fmla="*/ 3287 h 10000"/>
              <a:gd name="connsiteX3-415" fmla="*/ 9615 w 10000"/>
              <a:gd name="connsiteY3-416" fmla="*/ 2681 h 10000"/>
              <a:gd name="connsiteX4-417" fmla="*/ 9589 w 10000"/>
              <a:gd name="connsiteY4-418" fmla="*/ 2587 h 10000"/>
              <a:gd name="connsiteX5-419" fmla="*/ 8990 w 10000"/>
              <a:gd name="connsiteY5-420" fmla="*/ 2587 h 10000"/>
              <a:gd name="connsiteX6-421" fmla="*/ 8974 w 10000"/>
              <a:gd name="connsiteY6-422" fmla="*/ 2657 h 10000"/>
              <a:gd name="connsiteX7-423" fmla="*/ 8729 w 10000"/>
              <a:gd name="connsiteY7-424" fmla="*/ 3777 h 10000"/>
              <a:gd name="connsiteX8-425" fmla="*/ 8411 w 10000"/>
              <a:gd name="connsiteY8-426" fmla="*/ 5175 h 10000"/>
              <a:gd name="connsiteX9-427" fmla="*/ 8365 w 10000"/>
              <a:gd name="connsiteY9-428" fmla="*/ 5361 h 10000"/>
              <a:gd name="connsiteX10-429" fmla="*/ 8159 w 10000"/>
              <a:gd name="connsiteY10-430" fmla="*/ 6329 h 10000"/>
              <a:gd name="connsiteX11-431" fmla="*/ 4490 w 10000"/>
              <a:gd name="connsiteY11-432" fmla="*/ 2587 h 10000"/>
              <a:gd name="connsiteX12-433" fmla="*/ 4474 w 10000"/>
              <a:gd name="connsiteY12-434" fmla="*/ 2657 h 10000"/>
              <a:gd name="connsiteX13-435" fmla="*/ 4224 w 10000"/>
              <a:gd name="connsiteY13-436" fmla="*/ 3777 h 10000"/>
              <a:gd name="connsiteX14-437" fmla="*/ 3036 w 10000"/>
              <a:gd name="connsiteY14-438" fmla="*/ 9091 h 10000"/>
              <a:gd name="connsiteX15-439" fmla="*/ 2844 w 10000"/>
              <a:gd name="connsiteY15-440" fmla="*/ 9976 h 10000"/>
              <a:gd name="connsiteX16-441" fmla="*/ 2839 w 10000"/>
              <a:gd name="connsiteY16-442" fmla="*/ 10000 h 10000"/>
              <a:gd name="connsiteX17-443" fmla="*/ 2240 w 10000"/>
              <a:gd name="connsiteY17-444" fmla="*/ 10000 h 10000"/>
              <a:gd name="connsiteX18-445" fmla="*/ 2234 w 10000"/>
              <a:gd name="connsiteY18-446" fmla="*/ 9954 h 10000"/>
              <a:gd name="connsiteX19-447" fmla="*/ 1865 w 10000"/>
              <a:gd name="connsiteY19-448" fmla="*/ 8298 h 10000"/>
              <a:gd name="connsiteX20-449" fmla="*/ 0 w 10000"/>
              <a:gd name="connsiteY20-450" fmla="*/ 0 h 10000"/>
              <a:gd name="connsiteX0-451" fmla="*/ 10000 w 10000"/>
              <a:gd name="connsiteY0-452" fmla="*/ 4428 h 10000"/>
              <a:gd name="connsiteX1-453" fmla="*/ 9844 w 10000"/>
              <a:gd name="connsiteY1-454" fmla="*/ 3753 h 10000"/>
              <a:gd name="connsiteX2-455" fmla="*/ 9745 w 10000"/>
              <a:gd name="connsiteY2-456" fmla="*/ 3287 h 10000"/>
              <a:gd name="connsiteX3-457" fmla="*/ 9615 w 10000"/>
              <a:gd name="connsiteY3-458" fmla="*/ 2681 h 10000"/>
              <a:gd name="connsiteX4-459" fmla="*/ 9589 w 10000"/>
              <a:gd name="connsiteY4-460" fmla="*/ 2587 h 10000"/>
              <a:gd name="connsiteX5-461" fmla="*/ 8990 w 10000"/>
              <a:gd name="connsiteY5-462" fmla="*/ 2587 h 10000"/>
              <a:gd name="connsiteX6-463" fmla="*/ 8974 w 10000"/>
              <a:gd name="connsiteY6-464" fmla="*/ 2657 h 10000"/>
              <a:gd name="connsiteX7-465" fmla="*/ 8729 w 10000"/>
              <a:gd name="connsiteY7-466" fmla="*/ 3777 h 10000"/>
              <a:gd name="connsiteX8-467" fmla="*/ 8411 w 10000"/>
              <a:gd name="connsiteY8-468" fmla="*/ 5175 h 10000"/>
              <a:gd name="connsiteX9-469" fmla="*/ 8365 w 10000"/>
              <a:gd name="connsiteY9-470" fmla="*/ 5361 h 10000"/>
              <a:gd name="connsiteX10-471" fmla="*/ 8159 w 10000"/>
              <a:gd name="connsiteY10-472" fmla="*/ 6329 h 10000"/>
              <a:gd name="connsiteX11-473" fmla="*/ 4490 w 10000"/>
              <a:gd name="connsiteY11-474" fmla="*/ 2587 h 10000"/>
              <a:gd name="connsiteX12-475" fmla="*/ 4224 w 10000"/>
              <a:gd name="connsiteY12-476" fmla="*/ 3777 h 10000"/>
              <a:gd name="connsiteX13-477" fmla="*/ 3036 w 10000"/>
              <a:gd name="connsiteY13-478" fmla="*/ 9091 h 10000"/>
              <a:gd name="connsiteX14-479" fmla="*/ 2844 w 10000"/>
              <a:gd name="connsiteY14-480" fmla="*/ 9976 h 10000"/>
              <a:gd name="connsiteX15-481" fmla="*/ 2839 w 10000"/>
              <a:gd name="connsiteY15-482" fmla="*/ 10000 h 10000"/>
              <a:gd name="connsiteX16-483" fmla="*/ 2240 w 10000"/>
              <a:gd name="connsiteY16-484" fmla="*/ 10000 h 10000"/>
              <a:gd name="connsiteX17-485" fmla="*/ 2234 w 10000"/>
              <a:gd name="connsiteY17-486" fmla="*/ 9954 h 10000"/>
              <a:gd name="connsiteX18-487" fmla="*/ 1865 w 10000"/>
              <a:gd name="connsiteY18-488" fmla="*/ 8298 h 10000"/>
              <a:gd name="connsiteX19-489" fmla="*/ 0 w 10000"/>
              <a:gd name="connsiteY19-490" fmla="*/ 0 h 10000"/>
              <a:gd name="connsiteX0-491" fmla="*/ 10000 w 10000"/>
              <a:gd name="connsiteY0-492" fmla="*/ 4428 h 10000"/>
              <a:gd name="connsiteX1-493" fmla="*/ 9844 w 10000"/>
              <a:gd name="connsiteY1-494" fmla="*/ 3753 h 10000"/>
              <a:gd name="connsiteX2-495" fmla="*/ 9745 w 10000"/>
              <a:gd name="connsiteY2-496" fmla="*/ 3287 h 10000"/>
              <a:gd name="connsiteX3-497" fmla="*/ 9615 w 10000"/>
              <a:gd name="connsiteY3-498" fmla="*/ 2681 h 10000"/>
              <a:gd name="connsiteX4-499" fmla="*/ 9589 w 10000"/>
              <a:gd name="connsiteY4-500" fmla="*/ 2587 h 10000"/>
              <a:gd name="connsiteX5-501" fmla="*/ 8990 w 10000"/>
              <a:gd name="connsiteY5-502" fmla="*/ 2587 h 10000"/>
              <a:gd name="connsiteX6-503" fmla="*/ 8974 w 10000"/>
              <a:gd name="connsiteY6-504" fmla="*/ 2657 h 10000"/>
              <a:gd name="connsiteX7-505" fmla="*/ 8729 w 10000"/>
              <a:gd name="connsiteY7-506" fmla="*/ 3777 h 10000"/>
              <a:gd name="connsiteX8-507" fmla="*/ 8411 w 10000"/>
              <a:gd name="connsiteY8-508" fmla="*/ 5175 h 10000"/>
              <a:gd name="connsiteX9-509" fmla="*/ 8365 w 10000"/>
              <a:gd name="connsiteY9-510" fmla="*/ 5361 h 10000"/>
              <a:gd name="connsiteX10-511" fmla="*/ 8159 w 10000"/>
              <a:gd name="connsiteY10-512" fmla="*/ 6329 h 10000"/>
              <a:gd name="connsiteX11-513" fmla="*/ 4224 w 10000"/>
              <a:gd name="connsiteY11-514" fmla="*/ 3777 h 10000"/>
              <a:gd name="connsiteX12-515" fmla="*/ 3036 w 10000"/>
              <a:gd name="connsiteY12-516" fmla="*/ 9091 h 10000"/>
              <a:gd name="connsiteX13-517" fmla="*/ 2844 w 10000"/>
              <a:gd name="connsiteY13-518" fmla="*/ 9976 h 10000"/>
              <a:gd name="connsiteX14-519" fmla="*/ 2839 w 10000"/>
              <a:gd name="connsiteY14-520" fmla="*/ 10000 h 10000"/>
              <a:gd name="connsiteX15-521" fmla="*/ 2240 w 10000"/>
              <a:gd name="connsiteY15-522" fmla="*/ 10000 h 10000"/>
              <a:gd name="connsiteX16-523" fmla="*/ 2234 w 10000"/>
              <a:gd name="connsiteY16-524" fmla="*/ 9954 h 10000"/>
              <a:gd name="connsiteX17-525" fmla="*/ 1865 w 10000"/>
              <a:gd name="connsiteY17-526" fmla="*/ 8298 h 10000"/>
              <a:gd name="connsiteX18-527" fmla="*/ 0 w 10000"/>
              <a:gd name="connsiteY18-528" fmla="*/ 0 h 10000"/>
              <a:gd name="connsiteX0-529" fmla="*/ 10000 w 10000"/>
              <a:gd name="connsiteY0-530" fmla="*/ 4428 h 10000"/>
              <a:gd name="connsiteX1-531" fmla="*/ 9844 w 10000"/>
              <a:gd name="connsiteY1-532" fmla="*/ 3753 h 10000"/>
              <a:gd name="connsiteX2-533" fmla="*/ 9745 w 10000"/>
              <a:gd name="connsiteY2-534" fmla="*/ 3287 h 10000"/>
              <a:gd name="connsiteX3-535" fmla="*/ 9615 w 10000"/>
              <a:gd name="connsiteY3-536" fmla="*/ 2681 h 10000"/>
              <a:gd name="connsiteX4-537" fmla="*/ 9589 w 10000"/>
              <a:gd name="connsiteY4-538" fmla="*/ 2587 h 10000"/>
              <a:gd name="connsiteX5-539" fmla="*/ 8990 w 10000"/>
              <a:gd name="connsiteY5-540" fmla="*/ 2587 h 10000"/>
              <a:gd name="connsiteX6-541" fmla="*/ 8974 w 10000"/>
              <a:gd name="connsiteY6-542" fmla="*/ 2657 h 10000"/>
              <a:gd name="connsiteX7-543" fmla="*/ 8729 w 10000"/>
              <a:gd name="connsiteY7-544" fmla="*/ 3777 h 10000"/>
              <a:gd name="connsiteX8-545" fmla="*/ 8411 w 10000"/>
              <a:gd name="connsiteY8-546" fmla="*/ 5175 h 10000"/>
              <a:gd name="connsiteX9-547" fmla="*/ 8365 w 10000"/>
              <a:gd name="connsiteY9-548" fmla="*/ 5361 h 10000"/>
              <a:gd name="connsiteX10-549" fmla="*/ 8159 w 10000"/>
              <a:gd name="connsiteY10-550" fmla="*/ 6329 h 10000"/>
              <a:gd name="connsiteX11-551" fmla="*/ 3036 w 10000"/>
              <a:gd name="connsiteY11-552" fmla="*/ 9091 h 10000"/>
              <a:gd name="connsiteX12-553" fmla="*/ 2844 w 10000"/>
              <a:gd name="connsiteY12-554" fmla="*/ 9976 h 10000"/>
              <a:gd name="connsiteX13-555" fmla="*/ 2839 w 10000"/>
              <a:gd name="connsiteY13-556" fmla="*/ 10000 h 10000"/>
              <a:gd name="connsiteX14-557" fmla="*/ 2240 w 10000"/>
              <a:gd name="connsiteY14-558" fmla="*/ 10000 h 10000"/>
              <a:gd name="connsiteX15-559" fmla="*/ 2234 w 10000"/>
              <a:gd name="connsiteY15-560" fmla="*/ 9954 h 10000"/>
              <a:gd name="connsiteX16-561" fmla="*/ 1865 w 10000"/>
              <a:gd name="connsiteY16-562" fmla="*/ 8298 h 10000"/>
              <a:gd name="connsiteX17-563" fmla="*/ 0 w 10000"/>
              <a:gd name="connsiteY17-564" fmla="*/ 0 h 10000"/>
              <a:gd name="connsiteX0-565" fmla="*/ 10000 w 10000"/>
              <a:gd name="connsiteY0-566" fmla="*/ 4428 h 10000"/>
              <a:gd name="connsiteX1-567" fmla="*/ 9844 w 10000"/>
              <a:gd name="connsiteY1-568" fmla="*/ 3753 h 10000"/>
              <a:gd name="connsiteX2-569" fmla="*/ 9745 w 10000"/>
              <a:gd name="connsiteY2-570" fmla="*/ 3287 h 10000"/>
              <a:gd name="connsiteX3-571" fmla="*/ 9615 w 10000"/>
              <a:gd name="connsiteY3-572" fmla="*/ 2681 h 10000"/>
              <a:gd name="connsiteX4-573" fmla="*/ 9589 w 10000"/>
              <a:gd name="connsiteY4-574" fmla="*/ 2587 h 10000"/>
              <a:gd name="connsiteX5-575" fmla="*/ 8990 w 10000"/>
              <a:gd name="connsiteY5-576" fmla="*/ 2587 h 10000"/>
              <a:gd name="connsiteX6-577" fmla="*/ 8974 w 10000"/>
              <a:gd name="connsiteY6-578" fmla="*/ 2657 h 10000"/>
              <a:gd name="connsiteX7-579" fmla="*/ 8729 w 10000"/>
              <a:gd name="connsiteY7-580" fmla="*/ 3777 h 10000"/>
              <a:gd name="connsiteX8-581" fmla="*/ 8411 w 10000"/>
              <a:gd name="connsiteY8-582" fmla="*/ 5175 h 10000"/>
              <a:gd name="connsiteX9-583" fmla="*/ 8365 w 10000"/>
              <a:gd name="connsiteY9-584" fmla="*/ 5361 h 10000"/>
              <a:gd name="connsiteX10-585" fmla="*/ 8159 w 10000"/>
              <a:gd name="connsiteY10-586" fmla="*/ 6329 h 10000"/>
              <a:gd name="connsiteX11-587" fmla="*/ 2844 w 10000"/>
              <a:gd name="connsiteY11-588" fmla="*/ 9976 h 10000"/>
              <a:gd name="connsiteX12-589" fmla="*/ 2839 w 10000"/>
              <a:gd name="connsiteY12-590" fmla="*/ 10000 h 10000"/>
              <a:gd name="connsiteX13-591" fmla="*/ 2240 w 10000"/>
              <a:gd name="connsiteY13-592" fmla="*/ 10000 h 10000"/>
              <a:gd name="connsiteX14-593" fmla="*/ 2234 w 10000"/>
              <a:gd name="connsiteY14-594" fmla="*/ 9954 h 10000"/>
              <a:gd name="connsiteX15-595" fmla="*/ 1865 w 10000"/>
              <a:gd name="connsiteY15-596" fmla="*/ 8298 h 10000"/>
              <a:gd name="connsiteX16-597" fmla="*/ 0 w 10000"/>
              <a:gd name="connsiteY16-598" fmla="*/ 0 h 10000"/>
              <a:gd name="connsiteX0-599" fmla="*/ 10000 w 10000"/>
              <a:gd name="connsiteY0-600" fmla="*/ 4428 h 10000"/>
              <a:gd name="connsiteX1-601" fmla="*/ 9844 w 10000"/>
              <a:gd name="connsiteY1-602" fmla="*/ 3753 h 10000"/>
              <a:gd name="connsiteX2-603" fmla="*/ 9745 w 10000"/>
              <a:gd name="connsiteY2-604" fmla="*/ 3287 h 10000"/>
              <a:gd name="connsiteX3-605" fmla="*/ 9615 w 10000"/>
              <a:gd name="connsiteY3-606" fmla="*/ 2681 h 10000"/>
              <a:gd name="connsiteX4-607" fmla="*/ 9589 w 10000"/>
              <a:gd name="connsiteY4-608" fmla="*/ 2587 h 10000"/>
              <a:gd name="connsiteX5-609" fmla="*/ 8990 w 10000"/>
              <a:gd name="connsiteY5-610" fmla="*/ 2587 h 10000"/>
              <a:gd name="connsiteX6-611" fmla="*/ 8974 w 10000"/>
              <a:gd name="connsiteY6-612" fmla="*/ 2657 h 10000"/>
              <a:gd name="connsiteX7-613" fmla="*/ 8729 w 10000"/>
              <a:gd name="connsiteY7-614" fmla="*/ 3777 h 10000"/>
              <a:gd name="connsiteX8-615" fmla="*/ 8411 w 10000"/>
              <a:gd name="connsiteY8-616" fmla="*/ 5175 h 10000"/>
              <a:gd name="connsiteX9-617" fmla="*/ 8365 w 10000"/>
              <a:gd name="connsiteY9-618" fmla="*/ 5361 h 10000"/>
              <a:gd name="connsiteX10-619" fmla="*/ 8159 w 10000"/>
              <a:gd name="connsiteY10-620" fmla="*/ 6329 h 10000"/>
              <a:gd name="connsiteX11-621" fmla="*/ 2844 w 10000"/>
              <a:gd name="connsiteY11-622" fmla="*/ 9976 h 10000"/>
              <a:gd name="connsiteX12-623" fmla="*/ 2839 w 10000"/>
              <a:gd name="connsiteY12-624" fmla="*/ 10000 h 10000"/>
              <a:gd name="connsiteX13-625" fmla="*/ 2240 w 10000"/>
              <a:gd name="connsiteY13-626" fmla="*/ 10000 h 10000"/>
              <a:gd name="connsiteX14-627" fmla="*/ 1865 w 10000"/>
              <a:gd name="connsiteY14-628" fmla="*/ 8298 h 10000"/>
              <a:gd name="connsiteX15-629" fmla="*/ 0 w 10000"/>
              <a:gd name="connsiteY15-630" fmla="*/ 0 h 10000"/>
              <a:gd name="connsiteX0-631" fmla="*/ 10000 w 10000"/>
              <a:gd name="connsiteY0-632" fmla="*/ 4428 h 10120"/>
              <a:gd name="connsiteX1-633" fmla="*/ 9844 w 10000"/>
              <a:gd name="connsiteY1-634" fmla="*/ 3753 h 10120"/>
              <a:gd name="connsiteX2-635" fmla="*/ 9745 w 10000"/>
              <a:gd name="connsiteY2-636" fmla="*/ 3287 h 10120"/>
              <a:gd name="connsiteX3-637" fmla="*/ 9615 w 10000"/>
              <a:gd name="connsiteY3-638" fmla="*/ 2681 h 10120"/>
              <a:gd name="connsiteX4-639" fmla="*/ 9589 w 10000"/>
              <a:gd name="connsiteY4-640" fmla="*/ 2587 h 10120"/>
              <a:gd name="connsiteX5-641" fmla="*/ 8990 w 10000"/>
              <a:gd name="connsiteY5-642" fmla="*/ 2587 h 10120"/>
              <a:gd name="connsiteX6-643" fmla="*/ 8974 w 10000"/>
              <a:gd name="connsiteY6-644" fmla="*/ 2657 h 10120"/>
              <a:gd name="connsiteX7-645" fmla="*/ 8729 w 10000"/>
              <a:gd name="connsiteY7-646" fmla="*/ 3777 h 10120"/>
              <a:gd name="connsiteX8-647" fmla="*/ 8411 w 10000"/>
              <a:gd name="connsiteY8-648" fmla="*/ 5175 h 10120"/>
              <a:gd name="connsiteX9-649" fmla="*/ 8365 w 10000"/>
              <a:gd name="connsiteY9-650" fmla="*/ 5361 h 10120"/>
              <a:gd name="connsiteX10-651" fmla="*/ 8159 w 10000"/>
              <a:gd name="connsiteY10-652" fmla="*/ 6329 h 10120"/>
              <a:gd name="connsiteX11-653" fmla="*/ 2844 w 10000"/>
              <a:gd name="connsiteY11-654" fmla="*/ 9976 h 10120"/>
              <a:gd name="connsiteX12-655" fmla="*/ 2839 w 10000"/>
              <a:gd name="connsiteY12-656" fmla="*/ 10000 h 10120"/>
              <a:gd name="connsiteX13-657" fmla="*/ 1865 w 10000"/>
              <a:gd name="connsiteY13-658" fmla="*/ 8298 h 10120"/>
              <a:gd name="connsiteX14-659" fmla="*/ 0 w 10000"/>
              <a:gd name="connsiteY14-660" fmla="*/ 0 h 10120"/>
              <a:gd name="connsiteX0-661" fmla="*/ 10000 w 10000"/>
              <a:gd name="connsiteY0-662" fmla="*/ 4428 h 10734"/>
              <a:gd name="connsiteX1-663" fmla="*/ 9844 w 10000"/>
              <a:gd name="connsiteY1-664" fmla="*/ 3753 h 10734"/>
              <a:gd name="connsiteX2-665" fmla="*/ 9745 w 10000"/>
              <a:gd name="connsiteY2-666" fmla="*/ 3287 h 10734"/>
              <a:gd name="connsiteX3-667" fmla="*/ 9615 w 10000"/>
              <a:gd name="connsiteY3-668" fmla="*/ 2681 h 10734"/>
              <a:gd name="connsiteX4-669" fmla="*/ 9589 w 10000"/>
              <a:gd name="connsiteY4-670" fmla="*/ 2587 h 10734"/>
              <a:gd name="connsiteX5-671" fmla="*/ 8990 w 10000"/>
              <a:gd name="connsiteY5-672" fmla="*/ 2587 h 10734"/>
              <a:gd name="connsiteX6-673" fmla="*/ 8974 w 10000"/>
              <a:gd name="connsiteY6-674" fmla="*/ 2657 h 10734"/>
              <a:gd name="connsiteX7-675" fmla="*/ 8729 w 10000"/>
              <a:gd name="connsiteY7-676" fmla="*/ 3777 h 10734"/>
              <a:gd name="connsiteX8-677" fmla="*/ 8411 w 10000"/>
              <a:gd name="connsiteY8-678" fmla="*/ 5175 h 10734"/>
              <a:gd name="connsiteX9-679" fmla="*/ 8365 w 10000"/>
              <a:gd name="connsiteY9-680" fmla="*/ 5361 h 10734"/>
              <a:gd name="connsiteX10-681" fmla="*/ 8159 w 10000"/>
              <a:gd name="connsiteY10-682" fmla="*/ 6329 h 10734"/>
              <a:gd name="connsiteX11-683" fmla="*/ 2844 w 10000"/>
              <a:gd name="connsiteY11-684" fmla="*/ 9976 h 10734"/>
              <a:gd name="connsiteX12-685" fmla="*/ 2839 w 10000"/>
              <a:gd name="connsiteY12-686" fmla="*/ 10000 h 10734"/>
              <a:gd name="connsiteX13-687" fmla="*/ 0 w 10000"/>
              <a:gd name="connsiteY13-688" fmla="*/ 0 h 10734"/>
              <a:gd name="connsiteX0-689" fmla="*/ 7161 w 7161"/>
              <a:gd name="connsiteY0-690" fmla="*/ 1841 h 8147"/>
              <a:gd name="connsiteX1-691" fmla="*/ 7005 w 7161"/>
              <a:gd name="connsiteY1-692" fmla="*/ 1166 h 8147"/>
              <a:gd name="connsiteX2-693" fmla="*/ 6906 w 7161"/>
              <a:gd name="connsiteY2-694" fmla="*/ 700 h 8147"/>
              <a:gd name="connsiteX3-695" fmla="*/ 6776 w 7161"/>
              <a:gd name="connsiteY3-696" fmla="*/ 94 h 8147"/>
              <a:gd name="connsiteX4-697" fmla="*/ 6750 w 7161"/>
              <a:gd name="connsiteY4-698" fmla="*/ 0 h 8147"/>
              <a:gd name="connsiteX5-699" fmla="*/ 6151 w 7161"/>
              <a:gd name="connsiteY5-700" fmla="*/ 0 h 8147"/>
              <a:gd name="connsiteX6-701" fmla="*/ 6135 w 7161"/>
              <a:gd name="connsiteY6-702" fmla="*/ 70 h 8147"/>
              <a:gd name="connsiteX7-703" fmla="*/ 5890 w 7161"/>
              <a:gd name="connsiteY7-704" fmla="*/ 1190 h 8147"/>
              <a:gd name="connsiteX8-705" fmla="*/ 5572 w 7161"/>
              <a:gd name="connsiteY8-706" fmla="*/ 2588 h 8147"/>
              <a:gd name="connsiteX9-707" fmla="*/ 5526 w 7161"/>
              <a:gd name="connsiteY9-708" fmla="*/ 2774 h 8147"/>
              <a:gd name="connsiteX10-709" fmla="*/ 5320 w 7161"/>
              <a:gd name="connsiteY10-710" fmla="*/ 3742 h 8147"/>
              <a:gd name="connsiteX11-711" fmla="*/ 5 w 7161"/>
              <a:gd name="connsiteY11-712" fmla="*/ 7389 h 8147"/>
              <a:gd name="connsiteX12-713" fmla="*/ 0 w 7161"/>
              <a:gd name="connsiteY12-714" fmla="*/ 7413 h 8147"/>
              <a:gd name="connsiteX0-715" fmla="*/ 9993 w 9993"/>
              <a:gd name="connsiteY0-716" fmla="*/ 2260 h 9070"/>
              <a:gd name="connsiteX1-717" fmla="*/ 9775 w 9993"/>
              <a:gd name="connsiteY1-718" fmla="*/ 1431 h 9070"/>
              <a:gd name="connsiteX2-719" fmla="*/ 9637 w 9993"/>
              <a:gd name="connsiteY2-720" fmla="*/ 859 h 9070"/>
              <a:gd name="connsiteX3-721" fmla="*/ 9455 w 9993"/>
              <a:gd name="connsiteY3-722" fmla="*/ 115 h 9070"/>
              <a:gd name="connsiteX4-723" fmla="*/ 9419 w 9993"/>
              <a:gd name="connsiteY4-724" fmla="*/ 0 h 9070"/>
              <a:gd name="connsiteX5-725" fmla="*/ 8583 w 9993"/>
              <a:gd name="connsiteY5-726" fmla="*/ 0 h 9070"/>
              <a:gd name="connsiteX6-727" fmla="*/ 8560 w 9993"/>
              <a:gd name="connsiteY6-728" fmla="*/ 86 h 9070"/>
              <a:gd name="connsiteX7-729" fmla="*/ 8218 w 9993"/>
              <a:gd name="connsiteY7-730" fmla="*/ 1461 h 9070"/>
              <a:gd name="connsiteX8-731" fmla="*/ 7774 w 9993"/>
              <a:gd name="connsiteY8-732" fmla="*/ 3177 h 9070"/>
              <a:gd name="connsiteX9-733" fmla="*/ 7710 w 9993"/>
              <a:gd name="connsiteY9-734" fmla="*/ 3405 h 9070"/>
              <a:gd name="connsiteX10-735" fmla="*/ 7422 w 9993"/>
              <a:gd name="connsiteY10-736" fmla="*/ 4593 h 9070"/>
              <a:gd name="connsiteX11-737" fmla="*/ 0 w 9993"/>
              <a:gd name="connsiteY11-738" fmla="*/ 9070 h 9070"/>
              <a:gd name="connsiteX0-739" fmla="*/ 2573 w 2573"/>
              <a:gd name="connsiteY0-740" fmla="*/ 2492 h 5064"/>
              <a:gd name="connsiteX1-741" fmla="*/ 2355 w 2573"/>
              <a:gd name="connsiteY1-742" fmla="*/ 1578 h 5064"/>
              <a:gd name="connsiteX2-743" fmla="*/ 2217 w 2573"/>
              <a:gd name="connsiteY2-744" fmla="*/ 947 h 5064"/>
              <a:gd name="connsiteX3-745" fmla="*/ 2035 w 2573"/>
              <a:gd name="connsiteY3-746" fmla="*/ 127 h 5064"/>
              <a:gd name="connsiteX4-747" fmla="*/ 1999 w 2573"/>
              <a:gd name="connsiteY4-748" fmla="*/ 0 h 5064"/>
              <a:gd name="connsiteX5-749" fmla="*/ 1162 w 2573"/>
              <a:gd name="connsiteY5-750" fmla="*/ 0 h 5064"/>
              <a:gd name="connsiteX6-751" fmla="*/ 1139 w 2573"/>
              <a:gd name="connsiteY6-752" fmla="*/ 95 h 5064"/>
              <a:gd name="connsiteX7-753" fmla="*/ 797 w 2573"/>
              <a:gd name="connsiteY7-754" fmla="*/ 1611 h 5064"/>
              <a:gd name="connsiteX8-755" fmla="*/ 352 w 2573"/>
              <a:gd name="connsiteY8-756" fmla="*/ 3503 h 5064"/>
              <a:gd name="connsiteX9-757" fmla="*/ 288 w 2573"/>
              <a:gd name="connsiteY9-758" fmla="*/ 3754 h 5064"/>
              <a:gd name="connsiteX10-759" fmla="*/ 0 w 2573"/>
              <a:gd name="connsiteY10-760" fmla="*/ 5064 h 5064"/>
              <a:gd name="connsiteX0-761" fmla="*/ 9153 w 9153"/>
              <a:gd name="connsiteY0-762" fmla="*/ 3116 h 10000"/>
              <a:gd name="connsiteX1-763" fmla="*/ 8616 w 9153"/>
              <a:gd name="connsiteY1-764" fmla="*/ 1870 h 10000"/>
              <a:gd name="connsiteX2-765" fmla="*/ 7909 w 9153"/>
              <a:gd name="connsiteY2-766" fmla="*/ 251 h 10000"/>
              <a:gd name="connsiteX3-767" fmla="*/ 7769 w 9153"/>
              <a:gd name="connsiteY3-768" fmla="*/ 0 h 10000"/>
              <a:gd name="connsiteX4-769" fmla="*/ 4516 w 9153"/>
              <a:gd name="connsiteY4-770" fmla="*/ 0 h 10000"/>
              <a:gd name="connsiteX5-771" fmla="*/ 4427 w 9153"/>
              <a:gd name="connsiteY5-772" fmla="*/ 188 h 10000"/>
              <a:gd name="connsiteX6-773" fmla="*/ 3098 w 9153"/>
              <a:gd name="connsiteY6-774" fmla="*/ 3181 h 10000"/>
              <a:gd name="connsiteX7-775" fmla="*/ 1368 w 9153"/>
              <a:gd name="connsiteY7-776" fmla="*/ 6917 h 10000"/>
              <a:gd name="connsiteX8-777" fmla="*/ 1119 w 9153"/>
              <a:gd name="connsiteY8-778" fmla="*/ 7413 h 10000"/>
              <a:gd name="connsiteX9-779" fmla="*/ 0 w 9153"/>
              <a:gd name="connsiteY9-780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9153" h="10000">
                <a:moveTo>
                  <a:pt x="9153" y="3116"/>
                </a:moveTo>
                <a:lnTo>
                  <a:pt x="8616" y="1870"/>
                </a:lnTo>
                <a:cubicBezTo>
                  <a:pt x="8383" y="1331"/>
                  <a:pt x="8142" y="790"/>
                  <a:pt x="7909" y="251"/>
                </a:cubicBezTo>
                <a:cubicBezTo>
                  <a:pt x="7862" y="168"/>
                  <a:pt x="7820" y="83"/>
                  <a:pt x="7769" y="0"/>
                </a:cubicBezTo>
                <a:cubicBezTo>
                  <a:pt x="6860" y="-1994"/>
                  <a:pt x="5414" y="-1994"/>
                  <a:pt x="4516" y="0"/>
                </a:cubicBezTo>
                <a:cubicBezTo>
                  <a:pt x="4489" y="61"/>
                  <a:pt x="4454" y="126"/>
                  <a:pt x="4427" y="188"/>
                </a:cubicBezTo>
                <a:cubicBezTo>
                  <a:pt x="3984" y="1185"/>
                  <a:pt x="3545" y="2184"/>
                  <a:pt x="3098" y="3181"/>
                </a:cubicBezTo>
                <a:lnTo>
                  <a:pt x="1368" y="6917"/>
                </a:lnTo>
                <a:cubicBezTo>
                  <a:pt x="1286" y="7083"/>
                  <a:pt x="1201" y="7247"/>
                  <a:pt x="1119" y="7413"/>
                </a:cubicBezTo>
                <a:cubicBezTo>
                  <a:pt x="742" y="8276"/>
                  <a:pt x="373" y="9137"/>
                  <a:pt x="0" y="10000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105" name="blueShorterLine"/>
          <p:cNvSpPr/>
          <p:nvPr userDrawn="1"/>
        </p:nvSpPr>
        <p:spPr bwMode="auto">
          <a:xfrm>
            <a:off x="4435475" y="2409825"/>
            <a:ext cx="3119438" cy="1049338"/>
          </a:xfrm>
          <a:custGeom>
            <a:avLst/>
            <a:gdLst>
              <a:gd name="connsiteX0" fmla="*/ 3118231 w 3118231"/>
              <a:gd name="connsiteY0" fmla="*/ 0 h 1050042"/>
              <a:gd name="connsiteX1" fmla="*/ 969180 w 3118231"/>
              <a:gd name="connsiteY1" fmla="*/ 1032387 h 1050042"/>
              <a:gd name="connsiteX2" fmla="*/ 0 w 3118231"/>
              <a:gd name="connsiteY2" fmla="*/ 678426 h 10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8231" h="1050042">
                <a:moveTo>
                  <a:pt x="3118231" y="0"/>
                </a:moveTo>
                <a:cubicBezTo>
                  <a:pt x="2303558" y="459658"/>
                  <a:pt x="1488885" y="919316"/>
                  <a:pt x="969180" y="1032387"/>
                </a:cubicBezTo>
                <a:cubicBezTo>
                  <a:pt x="449475" y="1145458"/>
                  <a:pt x="0" y="678426"/>
                  <a:pt x="0" y="678426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106" name="Freeform 71"/>
          <p:cNvSpPr/>
          <p:nvPr userDrawn="1"/>
        </p:nvSpPr>
        <p:spPr bwMode="auto">
          <a:xfrm>
            <a:off x="4222750" y="2257425"/>
            <a:ext cx="1597025" cy="684213"/>
          </a:xfrm>
          <a:custGeom>
            <a:avLst/>
            <a:gdLst>
              <a:gd name="connsiteX0" fmla="*/ 0 w 1598212"/>
              <a:gd name="connsiteY0" fmla="*/ 477079 h 684127"/>
              <a:gd name="connsiteX1" fmla="*/ 1224500 w 1598212"/>
              <a:gd name="connsiteY1" fmla="*/ 659959 h 684127"/>
              <a:gd name="connsiteX2" fmla="*/ 1598212 w 1598212"/>
              <a:gd name="connsiteY2" fmla="*/ 0 h 68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8212" h="684127">
                <a:moveTo>
                  <a:pt x="0" y="477079"/>
                </a:moveTo>
                <a:cubicBezTo>
                  <a:pt x="479065" y="608275"/>
                  <a:pt x="958131" y="739472"/>
                  <a:pt x="1224500" y="659959"/>
                </a:cubicBezTo>
                <a:cubicBezTo>
                  <a:pt x="1490869" y="580446"/>
                  <a:pt x="1598212" y="151075"/>
                  <a:pt x="1598212" y="0"/>
                </a:cubicBezTo>
              </a:path>
            </a:pathLst>
          </a:custGeom>
          <a:noFill/>
          <a:ln w="9525" cap="sq" algn="ctr">
            <a:solidFill>
              <a:schemeClr val="accent4"/>
            </a:solidFill>
            <a:miter lim="800000"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107" name="Rectangle 168"/>
          <p:cNvSpPr/>
          <p:nvPr userDrawn="1"/>
        </p:nvSpPr>
        <p:spPr bwMode="auto">
          <a:xfrm>
            <a:off x="4" y="6243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1904898"/>
                </a:lnTo>
                <a:lnTo>
                  <a:pt x="5916058" y="5143500"/>
                </a:lnTo>
                <a:lnTo>
                  <a:pt x="0" y="5143500"/>
                </a:lnTo>
                <a:close/>
              </a:path>
            </a:pathLst>
          </a:custGeom>
          <a:gradFill flip="none" rotWithShape="1">
            <a:gsLst>
              <a:gs pos="0">
                <a:srgbClr val="F8F8F8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08" name="printGroup"/>
          <p:cNvGrpSpPr/>
          <p:nvPr userDrawn="1"/>
        </p:nvGrpSpPr>
        <p:grpSpPr bwMode="auto">
          <a:xfrm>
            <a:off x="0" y="0"/>
            <a:ext cx="9144000" cy="5143500"/>
            <a:chOff x="0" y="0"/>
            <a:chExt cx="9144004" cy="5143500"/>
          </a:xfrm>
        </p:grpSpPr>
        <p:sp>
          <p:nvSpPr>
            <p:cNvPr id="109" name="Rectangle 91" hidden="1"/>
            <p:cNvSpPr/>
            <p:nvPr userDrawn="1"/>
          </p:nvSpPr>
          <p:spPr bwMode="auto">
            <a:xfrm>
              <a:off x="0" y="0"/>
              <a:ext cx="9144004" cy="5143500"/>
            </a:xfrm>
            <a:prstGeom prst="rect">
              <a:avLst/>
            </a:prstGeom>
            <a:gradFill flip="none" rotWithShape="1">
              <a:gsLst>
                <a:gs pos="0">
                  <a:srgbClr val="F8F8F8"/>
                </a:gs>
                <a:gs pos="100000">
                  <a:srgbClr val="F2F2F2"/>
                </a:gs>
              </a:gsLst>
              <a:path path="circle">
                <a:fillToRect l="50000" t="50000" r="50000" b="50000"/>
              </a:path>
              <a:tileRect/>
            </a:gradFill>
            <a:ln w="12700" cap="sq" algn="ctr">
              <a:noFill/>
              <a:miter lim="800000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0" name="Isosceles Triangle 92" hidden="1"/>
            <p:cNvSpPr/>
            <p:nvPr userDrawn="1"/>
          </p:nvSpPr>
          <p:spPr bwMode="auto">
            <a:xfrm>
              <a:off x="5916616" y="1905000"/>
              <a:ext cx="3227388" cy="3238500"/>
            </a:xfrm>
            <a:prstGeom prst="triangle">
              <a:avLst>
                <a:gd name="adj" fmla="val 100000"/>
              </a:avLst>
            </a:prstGeom>
            <a:solidFill>
              <a:srgbClr val="00895F"/>
            </a:solidFill>
            <a:ln w="12700" cap="sq" algn="ctr">
              <a:noFill/>
              <a:miter lim="800000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1" name="Isosceles Triangle 93" hidden="1"/>
            <p:cNvSpPr/>
            <p:nvPr userDrawn="1"/>
          </p:nvSpPr>
          <p:spPr bwMode="auto">
            <a:xfrm>
              <a:off x="6224591" y="2214563"/>
              <a:ext cx="2919413" cy="2928937"/>
            </a:xfrm>
            <a:prstGeom prst="triangle">
              <a:avLst>
                <a:gd name="adj" fmla="val 100000"/>
              </a:avLst>
            </a:prstGeom>
            <a:solidFill>
              <a:srgbClr val="005287"/>
            </a:solidFill>
            <a:ln w="12700" cap="sq" algn="ctr">
              <a:noFill/>
              <a:miter lim="800000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pic>
          <p:nvPicPr>
            <p:cNvPr id="112" name="compositeMap"/>
            <p:cNvPicPr>
              <a:picLocks noChangeAspect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" name="shadow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4" name="mapdots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5" name="maplines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" name="logo"/>
            <p:cNvPicPr>
              <a:picLocks noChangeAspect="1" noChangeArrowheads="1"/>
            </p:cNvPicPr>
            <p:nvPr userDrawn="1"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171314" y="4475786"/>
              <a:ext cx="1696420" cy="274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7" name="Group4-oval2"/>
            <p:cNvSpPr/>
            <p:nvPr userDrawn="1"/>
          </p:nvSpPr>
          <p:spPr bwMode="auto">
            <a:xfrm>
              <a:off x="4035427" y="2595563"/>
              <a:ext cx="46038" cy="47625"/>
            </a:xfrm>
            <a:prstGeom prst="ellipse">
              <a:avLst/>
            </a:prstGeom>
            <a:solidFill>
              <a:srgbClr val="005287"/>
            </a:solidFill>
            <a:ln w="12700" cap="sq" algn="ctr">
              <a:noFill/>
              <a:miter lim="800000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8" name="Group1-oval1"/>
            <p:cNvSpPr/>
            <p:nvPr userDrawn="1"/>
          </p:nvSpPr>
          <p:spPr bwMode="auto">
            <a:xfrm>
              <a:off x="3381376" y="2466975"/>
              <a:ext cx="46038" cy="46038"/>
            </a:xfrm>
            <a:prstGeom prst="ellipse">
              <a:avLst/>
            </a:prstGeom>
            <a:solidFill>
              <a:srgbClr val="005287"/>
            </a:solidFill>
            <a:ln w="12700" cap="sq" algn="ctr">
              <a:noFill/>
              <a:miter lim="800000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Group2-oval2"/>
            <p:cNvSpPr/>
            <p:nvPr userDrawn="1"/>
          </p:nvSpPr>
          <p:spPr bwMode="auto">
            <a:xfrm>
              <a:off x="4397377" y="3052763"/>
              <a:ext cx="47625" cy="47625"/>
            </a:xfrm>
            <a:prstGeom prst="ellipse">
              <a:avLst/>
            </a:prstGeom>
            <a:solidFill>
              <a:srgbClr val="005287"/>
            </a:solidFill>
            <a:ln w="12700" cap="sq" algn="ctr">
              <a:noFill/>
              <a:miter lim="800000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20" name="Group13-oval1"/>
            <p:cNvSpPr/>
            <p:nvPr userDrawn="1"/>
          </p:nvSpPr>
          <p:spPr bwMode="auto">
            <a:xfrm>
              <a:off x="5413377" y="2174875"/>
              <a:ext cx="47625" cy="46038"/>
            </a:xfrm>
            <a:prstGeom prst="ellipse">
              <a:avLst/>
            </a:prstGeom>
            <a:solidFill>
              <a:srgbClr val="005287"/>
            </a:solidFill>
            <a:ln w="12700" cap="sq" algn="ctr">
              <a:noFill/>
              <a:miter lim="800000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21" name="Group5-oval2"/>
            <p:cNvSpPr/>
            <p:nvPr userDrawn="1"/>
          </p:nvSpPr>
          <p:spPr bwMode="auto">
            <a:xfrm>
              <a:off x="5780091" y="2239963"/>
              <a:ext cx="46037" cy="46037"/>
            </a:xfrm>
            <a:prstGeom prst="ellipse">
              <a:avLst/>
            </a:prstGeom>
            <a:solidFill>
              <a:srgbClr val="005287"/>
            </a:solidFill>
            <a:ln w="12700" cap="sq" algn="ctr">
              <a:noFill/>
              <a:miter lim="800000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22" name="Group4-oval1"/>
            <p:cNvSpPr/>
            <p:nvPr userDrawn="1"/>
          </p:nvSpPr>
          <p:spPr bwMode="auto">
            <a:xfrm>
              <a:off x="5592765" y="2352675"/>
              <a:ext cx="46037" cy="47625"/>
            </a:xfrm>
            <a:prstGeom prst="ellipse">
              <a:avLst/>
            </a:prstGeom>
            <a:solidFill>
              <a:srgbClr val="005287"/>
            </a:solidFill>
            <a:ln w="12700" cap="sq" algn="ctr">
              <a:noFill/>
              <a:miter lim="800000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Group8-1"/>
            <p:cNvSpPr/>
            <p:nvPr userDrawn="1"/>
          </p:nvSpPr>
          <p:spPr bwMode="auto">
            <a:xfrm>
              <a:off x="5734053" y="2028825"/>
              <a:ext cx="47625" cy="46038"/>
            </a:xfrm>
            <a:prstGeom prst="ellipse">
              <a:avLst/>
            </a:prstGeom>
            <a:solidFill>
              <a:srgbClr val="005287"/>
            </a:solidFill>
            <a:ln w="12700" cap="sq" algn="ctr">
              <a:noFill/>
              <a:miter lim="800000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24" name="Group8-oval2"/>
            <p:cNvSpPr/>
            <p:nvPr userDrawn="1"/>
          </p:nvSpPr>
          <p:spPr bwMode="auto">
            <a:xfrm>
              <a:off x="5507040" y="2112963"/>
              <a:ext cx="47625" cy="46037"/>
            </a:xfrm>
            <a:prstGeom prst="ellipse">
              <a:avLst/>
            </a:prstGeom>
            <a:solidFill>
              <a:srgbClr val="005287"/>
            </a:solidFill>
            <a:ln w="12700" cap="sq" algn="ctr">
              <a:noFill/>
              <a:miter lim="800000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25" name="Group11-oval1"/>
            <p:cNvSpPr/>
            <p:nvPr userDrawn="1"/>
          </p:nvSpPr>
          <p:spPr bwMode="auto">
            <a:xfrm>
              <a:off x="7254878" y="2595563"/>
              <a:ext cx="47625" cy="47625"/>
            </a:xfrm>
            <a:prstGeom prst="ellipse">
              <a:avLst/>
            </a:prstGeom>
            <a:solidFill>
              <a:srgbClr val="005287"/>
            </a:solidFill>
            <a:ln w="12700" cap="sq" algn="ctr">
              <a:noFill/>
              <a:miter lim="800000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26" name="Group5-oval1"/>
            <p:cNvSpPr/>
            <p:nvPr userDrawn="1"/>
          </p:nvSpPr>
          <p:spPr bwMode="auto">
            <a:xfrm>
              <a:off x="7845428" y="2389188"/>
              <a:ext cx="46038" cy="46037"/>
            </a:xfrm>
            <a:prstGeom prst="ellipse">
              <a:avLst/>
            </a:prstGeom>
            <a:solidFill>
              <a:srgbClr val="005287"/>
            </a:solidFill>
            <a:ln w="12700" cap="sq" algn="ctr">
              <a:noFill/>
              <a:miter lim="800000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27" name="Group11-oval2"/>
            <p:cNvSpPr/>
            <p:nvPr userDrawn="1"/>
          </p:nvSpPr>
          <p:spPr bwMode="auto">
            <a:xfrm>
              <a:off x="6688141" y="2787650"/>
              <a:ext cx="46037" cy="46038"/>
            </a:xfrm>
            <a:prstGeom prst="ellipse">
              <a:avLst/>
            </a:prstGeom>
            <a:solidFill>
              <a:srgbClr val="005287"/>
            </a:solidFill>
            <a:ln w="12700" cap="sq" algn="ctr">
              <a:noFill/>
              <a:miter lim="800000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28" name="Group10-oval1"/>
            <p:cNvSpPr/>
            <p:nvPr userDrawn="1"/>
          </p:nvSpPr>
          <p:spPr bwMode="auto">
            <a:xfrm>
              <a:off x="7173916" y="2992438"/>
              <a:ext cx="47625" cy="46037"/>
            </a:xfrm>
            <a:prstGeom prst="ellipse">
              <a:avLst/>
            </a:prstGeom>
            <a:solidFill>
              <a:srgbClr val="005287"/>
            </a:solidFill>
            <a:ln w="12700" cap="sq" algn="ctr">
              <a:noFill/>
              <a:miter lim="800000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29" name="Group5-midpoint"/>
            <p:cNvSpPr/>
            <p:nvPr userDrawn="1"/>
          </p:nvSpPr>
          <p:spPr bwMode="auto">
            <a:xfrm>
              <a:off x="7210428" y="3027363"/>
              <a:ext cx="46038" cy="46037"/>
            </a:xfrm>
            <a:prstGeom prst="ellipse">
              <a:avLst/>
            </a:prstGeom>
            <a:solidFill>
              <a:srgbClr val="00895F"/>
            </a:solidFill>
            <a:ln w="12700" cap="sq" algn="ctr">
              <a:noFill/>
              <a:miter lim="800000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30" name="Group10-oval2"/>
            <p:cNvSpPr/>
            <p:nvPr userDrawn="1"/>
          </p:nvSpPr>
          <p:spPr bwMode="auto">
            <a:xfrm>
              <a:off x="7254878" y="3092450"/>
              <a:ext cx="47625" cy="46038"/>
            </a:xfrm>
            <a:prstGeom prst="ellipse">
              <a:avLst/>
            </a:prstGeom>
            <a:solidFill>
              <a:srgbClr val="005287"/>
            </a:solidFill>
            <a:ln w="12700" cap="sq" algn="ctr">
              <a:noFill/>
              <a:miter lim="800000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31" name="Group6-oval1"/>
            <p:cNvSpPr/>
            <p:nvPr userDrawn="1"/>
          </p:nvSpPr>
          <p:spPr bwMode="auto">
            <a:xfrm>
              <a:off x="7281866" y="2884488"/>
              <a:ext cx="46037" cy="47625"/>
            </a:xfrm>
            <a:prstGeom prst="ellipse">
              <a:avLst/>
            </a:prstGeom>
            <a:solidFill>
              <a:srgbClr val="005287"/>
            </a:solidFill>
            <a:ln w="12700" cap="sq" algn="ctr">
              <a:noFill/>
              <a:miter lim="800000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32" name="Group2oval1"/>
            <p:cNvSpPr/>
            <p:nvPr userDrawn="1"/>
          </p:nvSpPr>
          <p:spPr bwMode="auto">
            <a:xfrm>
              <a:off x="7518403" y="2382838"/>
              <a:ext cx="46038" cy="46037"/>
            </a:xfrm>
            <a:prstGeom prst="ellipse">
              <a:avLst/>
            </a:prstGeom>
            <a:solidFill>
              <a:srgbClr val="00895F"/>
            </a:solidFill>
            <a:ln w="12700" cap="sq" algn="ctr">
              <a:noFill/>
              <a:miter lim="800000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33" name="Group6-oval2"/>
            <p:cNvSpPr/>
            <p:nvPr userDrawn="1"/>
          </p:nvSpPr>
          <p:spPr bwMode="auto">
            <a:xfrm>
              <a:off x="7543803" y="2670175"/>
              <a:ext cx="46038" cy="47625"/>
            </a:xfrm>
            <a:prstGeom prst="ellipse">
              <a:avLst/>
            </a:prstGeom>
            <a:solidFill>
              <a:srgbClr val="00895F"/>
            </a:solidFill>
            <a:ln w="12700" cap="sq" algn="ctr">
              <a:noFill/>
              <a:miter lim="800000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34" name="Group7-oval1"/>
            <p:cNvSpPr/>
            <p:nvPr userDrawn="1"/>
          </p:nvSpPr>
          <p:spPr bwMode="auto">
            <a:xfrm>
              <a:off x="4165602" y="2297113"/>
              <a:ext cx="46038" cy="47625"/>
            </a:xfrm>
            <a:prstGeom prst="ellipse">
              <a:avLst/>
            </a:prstGeom>
            <a:solidFill>
              <a:srgbClr val="F15D22"/>
            </a:solidFill>
            <a:ln w="12700" cap="sq" algn="ctr">
              <a:noFill/>
              <a:miter lim="800000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35" name="Group3-oval1"/>
            <p:cNvSpPr/>
            <p:nvPr userDrawn="1"/>
          </p:nvSpPr>
          <p:spPr bwMode="auto">
            <a:xfrm>
              <a:off x="4197352" y="2709863"/>
              <a:ext cx="46038" cy="46037"/>
            </a:xfrm>
            <a:prstGeom prst="ellipse">
              <a:avLst/>
            </a:prstGeom>
            <a:solidFill>
              <a:srgbClr val="F15D22"/>
            </a:solidFill>
            <a:ln w="12700" cap="sq" algn="ctr">
              <a:noFill/>
              <a:miter lim="800000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36" name="Group3-oval2"/>
            <p:cNvSpPr/>
            <p:nvPr userDrawn="1"/>
          </p:nvSpPr>
          <p:spPr bwMode="auto">
            <a:xfrm>
              <a:off x="5387977" y="2100263"/>
              <a:ext cx="46038" cy="46037"/>
            </a:xfrm>
            <a:prstGeom prst="ellipse">
              <a:avLst/>
            </a:prstGeom>
            <a:solidFill>
              <a:srgbClr val="F15D22"/>
            </a:solidFill>
            <a:ln w="12700" cap="sq" algn="ctr">
              <a:noFill/>
              <a:miter lim="800000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37" name="Group7-oval2"/>
            <p:cNvSpPr/>
            <p:nvPr userDrawn="1"/>
          </p:nvSpPr>
          <p:spPr bwMode="auto">
            <a:xfrm>
              <a:off x="5462590" y="2174875"/>
              <a:ext cx="46037" cy="46038"/>
            </a:xfrm>
            <a:prstGeom prst="ellipse">
              <a:avLst/>
            </a:prstGeom>
            <a:solidFill>
              <a:srgbClr val="F15D22"/>
            </a:solidFill>
            <a:ln w="12700" cap="sq" algn="ctr">
              <a:noFill/>
              <a:miter lim="800000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38" name="Group9-oval2"/>
            <p:cNvSpPr/>
            <p:nvPr userDrawn="1"/>
          </p:nvSpPr>
          <p:spPr bwMode="auto">
            <a:xfrm>
              <a:off x="5614990" y="2152650"/>
              <a:ext cx="46037" cy="46038"/>
            </a:xfrm>
            <a:prstGeom prst="ellipse">
              <a:avLst/>
            </a:prstGeom>
            <a:solidFill>
              <a:srgbClr val="F15D22"/>
            </a:solidFill>
            <a:ln w="12700" cap="sq" algn="ctr">
              <a:noFill/>
              <a:miter lim="800000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39" name="Group13-Oval2"/>
            <p:cNvSpPr/>
            <p:nvPr userDrawn="1"/>
          </p:nvSpPr>
          <p:spPr bwMode="auto">
            <a:xfrm>
              <a:off x="7531103" y="2570163"/>
              <a:ext cx="46038" cy="46037"/>
            </a:xfrm>
            <a:prstGeom prst="ellipse">
              <a:avLst/>
            </a:prstGeom>
            <a:solidFill>
              <a:srgbClr val="00895F"/>
            </a:solidFill>
            <a:ln w="12700" cap="sq" algn="ctr">
              <a:noFill/>
              <a:miter lim="800000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40" name="Group9-oval1"/>
            <p:cNvSpPr/>
            <p:nvPr userDrawn="1"/>
          </p:nvSpPr>
          <p:spPr bwMode="auto">
            <a:xfrm>
              <a:off x="7577141" y="2566988"/>
              <a:ext cx="46037" cy="46037"/>
            </a:xfrm>
            <a:prstGeom prst="ellipse">
              <a:avLst/>
            </a:prstGeom>
            <a:solidFill>
              <a:srgbClr val="F15D22"/>
            </a:solidFill>
            <a:ln w="12700" cap="sq" algn="ctr">
              <a:noFill/>
              <a:miter lim="800000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41" name="Group1-oval2"/>
            <p:cNvSpPr/>
            <p:nvPr userDrawn="1"/>
          </p:nvSpPr>
          <p:spPr bwMode="auto">
            <a:xfrm>
              <a:off x="3986215" y="2236788"/>
              <a:ext cx="47625" cy="46037"/>
            </a:xfrm>
            <a:prstGeom prst="ellipse">
              <a:avLst/>
            </a:prstGeom>
            <a:solidFill>
              <a:srgbClr val="F15D22"/>
            </a:solidFill>
            <a:ln w="12700" cap="sq" algn="ctr">
              <a:noFill/>
              <a:miter lim="800000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42" name="Group12-oval1"/>
            <p:cNvSpPr/>
            <p:nvPr userDrawn="1"/>
          </p:nvSpPr>
          <p:spPr bwMode="auto">
            <a:xfrm>
              <a:off x="3609977" y="2589213"/>
              <a:ext cx="47625" cy="47625"/>
            </a:xfrm>
            <a:prstGeom prst="ellipse">
              <a:avLst/>
            </a:prstGeom>
            <a:solidFill>
              <a:srgbClr val="F15D22"/>
            </a:solidFill>
            <a:ln w="12700" cap="sq" algn="ctr">
              <a:noFill/>
              <a:miter lim="800000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43" name="Group12-oval2"/>
            <p:cNvSpPr/>
            <p:nvPr userDrawn="1"/>
          </p:nvSpPr>
          <p:spPr bwMode="auto">
            <a:xfrm>
              <a:off x="3659190" y="2755900"/>
              <a:ext cx="46037" cy="46038"/>
            </a:xfrm>
            <a:prstGeom prst="ellipse">
              <a:avLst/>
            </a:prstGeom>
            <a:solidFill>
              <a:srgbClr val="005287"/>
            </a:solidFill>
            <a:ln w="12700" cap="sq" algn="ctr">
              <a:noFill/>
              <a:miter lim="800000"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spcBef>
                  <a:spcPts val="108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9" name="speaker name and date"/>
          <p:cNvSpPr>
            <a:spLocks noGrp="1"/>
          </p:cNvSpPr>
          <p:nvPr>
            <p:ph type="body" sz="quarter" idx="11"/>
          </p:nvPr>
        </p:nvSpPr>
        <p:spPr>
          <a:xfrm>
            <a:off x="336175" y="4003006"/>
            <a:ext cx="3695497" cy="1049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00050" indent="0">
              <a:buNone/>
              <a:defRPr/>
            </a:lvl2pPr>
            <a:lvl3pPr marL="800100" indent="0">
              <a:buNone/>
              <a:defRPr/>
            </a:lvl3pPr>
            <a:lvl4pPr marL="1143000" indent="0">
              <a:buNone/>
              <a:defRPr/>
            </a:lvl4pPr>
            <a:lvl5pPr marL="154305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ubhead"/>
          <p:cNvSpPr>
            <a:spLocks noGrp="1"/>
          </p:cNvSpPr>
          <p:nvPr>
            <p:ph type="body" sz="quarter" idx="10"/>
          </p:nvPr>
        </p:nvSpPr>
        <p:spPr>
          <a:xfrm>
            <a:off x="336176" y="2992582"/>
            <a:ext cx="3667788" cy="977931"/>
          </a:xfrm>
          <a:prstGeom prst="rect">
            <a:avLst/>
          </a:prstGeom>
        </p:spPr>
        <p:txBody>
          <a:bodyPr anchor="b"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  <a:lvl2pPr marL="40005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143000" indent="0">
              <a:buFontTx/>
              <a:buNone/>
              <a:defRPr/>
            </a:lvl4pPr>
            <a:lvl5pPr marL="154305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itle 72" hidden="1"/>
          <p:cNvSpPr>
            <a:spLocks noGrp="1"/>
          </p:cNvSpPr>
          <p:nvPr>
            <p:ph type="title"/>
          </p:nvPr>
        </p:nvSpPr>
        <p:spPr>
          <a:xfrm>
            <a:off x="387350" y="121931"/>
            <a:ext cx="7958138" cy="737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4.27337E-6 L 1.32847 4.273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4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2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8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7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8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0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2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22" presetClass="entr" presetSubtype="2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22" presetClass="entr" presetSubtype="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10" presetClass="exit" presetSubtype="0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10" presetClass="exit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0" presetClass="exit" presetSubtype="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10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22" presetClass="entr" presetSubtype="1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10" presetClass="exit" presetSubtype="0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22" presetClass="entr" presetSubtype="2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10" presetClass="exit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2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0" presetClass="exit" presetSubtype="0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10" presetClass="exit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3" dur="4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10" presetClass="exit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2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10" presetClass="exit" presetSubtype="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2500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7" grpId="1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3" grpId="1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2" grpId="0" animBg="1"/>
      <p:bldP spid="72" grpId="1" animBg="1"/>
      <p:bldP spid="74" grpId="0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9" grpId="0" animBg="1"/>
      <p:bldP spid="80" grpId="0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 userDrawn="1"/>
        </p:nvGrpSpPr>
        <p:grpSpPr bwMode="auto">
          <a:xfrm>
            <a:off x="7105650" y="3098800"/>
            <a:ext cx="2038350" cy="2044700"/>
            <a:chOff x="7106031" y="3098800"/>
            <a:chExt cx="2037972" cy="2044699"/>
          </a:xfrm>
        </p:grpSpPr>
        <p:sp>
          <p:nvSpPr>
            <p:cNvPr id="4" name="Shape 122"/>
            <p:cNvSpPr/>
            <p:nvPr userDrawn="1"/>
          </p:nvSpPr>
          <p:spPr>
            <a:xfrm>
              <a:off x="7106031" y="3098800"/>
              <a:ext cx="2037972" cy="2044699"/>
            </a:xfrm>
            <a:prstGeom prst="triangle">
              <a:avLst>
                <a:gd name="adj" fmla="val 100000"/>
              </a:avLst>
            </a:prstGeom>
            <a:solidFill>
              <a:srgbClr val="00895F"/>
            </a:solidFill>
            <a:ln>
              <a:noFill/>
            </a:ln>
          </p:spPr>
          <p:txBody>
            <a:bodyPr lIns="0" tIns="45700" rIns="0" bIns="45700" anchor="ctr">
              <a:normAutofit/>
            </a:bodyPr>
            <a:lstStyle/>
            <a:p>
              <a:pPr algn="ctr">
                <a:lnSpc>
                  <a:spcPct val="90000"/>
                </a:lnSpc>
                <a:defRPr/>
              </a:pPr>
              <a:endParaRPr lang="zh-CN" altLang="zh-CN" sz="1600" b="1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" name="Shape 123"/>
            <p:cNvSpPr/>
            <p:nvPr userDrawn="1"/>
          </p:nvSpPr>
          <p:spPr>
            <a:xfrm>
              <a:off x="7301258" y="3294063"/>
              <a:ext cx="1842745" cy="1849436"/>
            </a:xfrm>
            <a:prstGeom prst="triangle">
              <a:avLst>
                <a:gd name="adj" fmla="val 100000"/>
              </a:avLst>
            </a:prstGeom>
            <a:solidFill>
              <a:srgbClr val="005287"/>
            </a:solidFill>
            <a:ln>
              <a:noFill/>
            </a:ln>
          </p:spPr>
          <p:txBody>
            <a:bodyPr lIns="0" tIns="45700" rIns="0" bIns="45700" anchor="ctr">
              <a:normAutofit/>
            </a:bodyPr>
            <a:lstStyle/>
            <a:p>
              <a:pPr algn="ctr">
                <a:lnSpc>
                  <a:spcPct val="90000"/>
                </a:lnSpc>
                <a:defRPr/>
              </a:pPr>
              <a:endParaRPr lang="zh-CN" altLang="zh-CN" sz="1600" b="1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7" name="Shape 124"/>
            <p:cNvPicPr preferRelativeResize="0"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108950" y="4627632"/>
              <a:ext cx="758783" cy="122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tangle 2" hidden="1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Isosceles Triangle 129" hidden="1"/>
          <p:cNvSpPr/>
          <p:nvPr userDrawn="1"/>
        </p:nvSpPr>
        <p:spPr bwMode="auto">
          <a:xfrm>
            <a:off x="5916613" y="1905000"/>
            <a:ext cx="3227387" cy="3238500"/>
          </a:xfrm>
          <a:prstGeom prst="triangle">
            <a:avLst>
              <a:gd name="adj" fmla="val 100000"/>
            </a:avLst>
          </a:prstGeom>
          <a:solidFill>
            <a:srgbClr val="00895F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" name="Isosceles Triangle 6" hidden="1"/>
          <p:cNvSpPr/>
          <p:nvPr userDrawn="1"/>
        </p:nvSpPr>
        <p:spPr bwMode="auto">
          <a:xfrm>
            <a:off x="6224588" y="2214563"/>
            <a:ext cx="2919412" cy="2928937"/>
          </a:xfrm>
          <a:prstGeom prst="triangle">
            <a:avLst>
              <a:gd name="adj" fmla="val 100000"/>
            </a:avLst>
          </a:pr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1" name="compositeMap" hidden="1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shadow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mapdots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maplines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Group4-oval2"/>
          <p:cNvSpPr/>
          <p:nvPr userDrawn="1"/>
        </p:nvSpPr>
        <p:spPr bwMode="auto">
          <a:xfrm>
            <a:off x="4035425" y="2595563"/>
            <a:ext cx="46038" cy="4762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6" name="Group1-oval1"/>
          <p:cNvSpPr/>
          <p:nvPr userDrawn="1"/>
        </p:nvSpPr>
        <p:spPr bwMode="auto">
          <a:xfrm>
            <a:off x="3381375" y="2466975"/>
            <a:ext cx="46038" cy="46038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7" name="Group2-oval2"/>
          <p:cNvSpPr/>
          <p:nvPr userDrawn="1"/>
        </p:nvSpPr>
        <p:spPr bwMode="auto">
          <a:xfrm>
            <a:off x="4397375" y="3052763"/>
            <a:ext cx="47625" cy="4762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8" name="Group13-oval1"/>
          <p:cNvSpPr/>
          <p:nvPr userDrawn="1"/>
        </p:nvSpPr>
        <p:spPr bwMode="auto">
          <a:xfrm>
            <a:off x="5413375" y="2174875"/>
            <a:ext cx="47625" cy="46038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9" name="Group5-oval2"/>
          <p:cNvSpPr/>
          <p:nvPr userDrawn="1"/>
        </p:nvSpPr>
        <p:spPr bwMode="auto">
          <a:xfrm>
            <a:off x="5780088" y="2239963"/>
            <a:ext cx="46037" cy="46037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0" name="Group4-oval1"/>
          <p:cNvSpPr/>
          <p:nvPr userDrawn="1"/>
        </p:nvSpPr>
        <p:spPr bwMode="auto">
          <a:xfrm>
            <a:off x="5592763" y="2352675"/>
            <a:ext cx="46037" cy="4762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1" name="Group8-1"/>
          <p:cNvSpPr/>
          <p:nvPr userDrawn="1"/>
        </p:nvSpPr>
        <p:spPr bwMode="auto">
          <a:xfrm>
            <a:off x="5734050" y="2028825"/>
            <a:ext cx="47625" cy="46038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" name="Group8-oval2"/>
          <p:cNvSpPr/>
          <p:nvPr userDrawn="1"/>
        </p:nvSpPr>
        <p:spPr bwMode="auto">
          <a:xfrm>
            <a:off x="5507038" y="2112963"/>
            <a:ext cx="47625" cy="46037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3" name="Group11-oval1"/>
          <p:cNvSpPr/>
          <p:nvPr userDrawn="1"/>
        </p:nvSpPr>
        <p:spPr bwMode="auto">
          <a:xfrm>
            <a:off x="7254875" y="2595563"/>
            <a:ext cx="47625" cy="4762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4" name="Group5-oval1"/>
          <p:cNvSpPr/>
          <p:nvPr userDrawn="1"/>
        </p:nvSpPr>
        <p:spPr bwMode="auto">
          <a:xfrm>
            <a:off x="7845425" y="2389188"/>
            <a:ext cx="46038" cy="46037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5" name="Group11-oval2"/>
          <p:cNvSpPr/>
          <p:nvPr userDrawn="1"/>
        </p:nvSpPr>
        <p:spPr bwMode="auto">
          <a:xfrm>
            <a:off x="6688138" y="2787650"/>
            <a:ext cx="46037" cy="46038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6" name="Group10-oval1"/>
          <p:cNvSpPr/>
          <p:nvPr userDrawn="1"/>
        </p:nvSpPr>
        <p:spPr bwMode="auto">
          <a:xfrm>
            <a:off x="7173913" y="2992438"/>
            <a:ext cx="47625" cy="46037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7" name="Group5-midpoint"/>
          <p:cNvSpPr/>
          <p:nvPr userDrawn="1"/>
        </p:nvSpPr>
        <p:spPr bwMode="auto">
          <a:xfrm>
            <a:off x="7210425" y="3027363"/>
            <a:ext cx="46038" cy="46037"/>
          </a:xfrm>
          <a:prstGeom prst="ellipse">
            <a:avLst/>
          </a:prstGeom>
          <a:solidFill>
            <a:srgbClr val="00895F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8" name="Group10-oval2"/>
          <p:cNvSpPr/>
          <p:nvPr userDrawn="1"/>
        </p:nvSpPr>
        <p:spPr bwMode="auto">
          <a:xfrm>
            <a:off x="7254875" y="3092450"/>
            <a:ext cx="47625" cy="46038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9" name="Group6-oval1"/>
          <p:cNvSpPr/>
          <p:nvPr userDrawn="1"/>
        </p:nvSpPr>
        <p:spPr bwMode="auto">
          <a:xfrm>
            <a:off x="7281863" y="2884488"/>
            <a:ext cx="46037" cy="4762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0" name="Group2oval1"/>
          <p:cNvSpPr/>
          <p:nvPr userDrawn="1"/>
        </p:nvSpPr>
        <p:spPr bwMode="auto">
          <a:xfrm>
            <a:off x="7518400" y="2382838"/>
            <a:ext cx="46038" cy="46037"/>
          </a:xfrm>
          <a:prstGeom prst="ellipse">
            <a:avLst/>
          </a:prstGeom>
          <a:solidFill>
            <a:srgbClr val="00895F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1" name="Group6-oval2"/>
          <p:cNvSpPr/>
          <p:nvPr userDrawn="1"/>
        </p:nvSpPr>
        <p:spPr bwMode="auto">
          <a:xfrm>
            <a:off x="7543800" y="2670175"/>
            <a:ext cx="46038" cy="47625"/>
          </a:xfrm>
          <a:prstGeom prst="ellipse">
            <a:avLst/>
          </a:prstGeom>
          <a:solidFill>
            <a:srgbClr val="00895F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2" name="Group7-oval1"/>
          <p:cNvSpPr/>
          <p:nvPr userDrawn="1"/>
        </p:nvSpPr>
        <p:spPr bwMode="auto">
          <a:xfrm>
            <a:off x="4165600" y="2297113"/>
            <a:ext cx="46038" cy="4762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3" name="Group3-oval1"/>
          <p:cNvSpPr/>
          <p:nvPr userDrawn="1"/>
        </p:nvSpPr>
        <p:spPr bwMode="auto">
          <a:xfrm>
            <a:off x="4197350" y="2709863"/>
            <a:ext cx="46038" cy="46037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4" name="Group3-oval2"/>
          <p:cNvSpPr/>
          <p:nvPr userDrawn="1"/>
        </p:nvSpPr>
        <p:spPr bwMode="auto">
          <a:xfrm>
            <a:off x="5387975" y="2100263"/>
            <a:ext cx="46038" cy="46037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5" name="Group7-oval2"/>
          <p:cNvSpPr/>
          <p:nvPr userDrawn="1"/>
        </p:nvSpPr>
        <p:spPr bwMode="auto">
          <a:xfrm>
            <a:off x="5462588" y="2174875"/>
            <a:ext cx="46037" cy="46038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6" name="Group9-oval2"/>
          <p:cNvSpPr/>
          <p:nvPr userDrawn="1"/>
        </p:nvSpPr>
        <p:spPr bwMode="auto">
          <a:xfrm>
            <a:off x="5614988" y="2152650"/>
            <a:ext cx="46037" cy="46038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7" name="Group13-Oval2"/>
          <p:cNvSpPr/>
          <p:nvPr userDrawn="1"/>
        </p:nvSpPr>
        <p:spPr bwMode="auto">
          <a:xfrm>
            <a:off x="7531100" y="2570163"/>
            <a:ext cx="46038" cy="46037"/>
          </a:xfrm>
          <a:prstGeom prst="ellipse">
            <a:avLst/>
          </a:prstGeom>
          <a:solidFill>
            <a:srgbClr val="00895F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8" name="Group9-oval1"/>
          <p:cNvSpPr/>
          <p:nvPr userDrawn="1"/>
        </p:nvSpPr>
        <p:spPr bwMode="auto">
          <a:xfrm>
            <a:off x="7577138" y="2566988"/>
            <a:ext cx="46037" cy="46037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9" name="Group1-oval2"/>
          <p:cNvSpPr/>
          <p:nvPr userDrawn="1"/>
        </p:nvSpPr>
        <p:spPr bwMode="auto">
          <a:xfrm>
            <a:off x="3986213" y="2236788"/>
            <a:ext cx="47625" cy="46037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0" name="Group12-oval1"/>
          <p:cNvSpPr/>
          <p:nvPr userDrawn="1"/>
        </p:nvSpPr>
        <p:spPr bwMode="auto">
          <a:xfrm>
            <a:off x="3609975" y="2589213"/>
            <a:ext cx="47625" cy="4762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1" name="Group12-oval2"/>
          <p:cNvSpPr/>
          <p:nvPr userDrawn="1"/>
        </p:nvSpPr>
        <p:spPr bwMode="auto">
          <a:xfrm>
            <a:off x="3659188" y="2755900"/>
            <a:ext cx="46037" cy="46038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42" name="Group 89"/>
          <p:cNvGrpSpPr/>
          <p:nvPr userDrawn="1"/>
        </p:nvGrpSpPr>
        <p:grpSpPr bwMode="auto">
          <a:xfrm>
            <a:off x="360363" y="1008063"/>
            <a:ext cx="4168775" cy="4246562"/>
            <a:chOff x="455185" y="1245492"/>
            <a:chExt cx="4169819" cy="4247538"/>
          </a:xfrm>
        </p:grpSpPr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>
              <a:off x="455185" y="1580531"/>
              <a:ext cx="865404" cy="9384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altLang="zh-CN" sz="1100" b="1">
                  <a:solidFill>
                    <a:schemeClr val="tx2"/>
                  </a:solidFill>
                  <a:cs typeface="Arial" panose="020B0604020202020204" pitchFamily="34" charset="0"/>
                </a:rPr>
                <a:t>China</a:t>
              </a:r>
            </a:p>
            <a:p>
              <a:pPr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1100" b="1">
                  <a:solidFill>
                    <a:schemeClr val="tx2"/>
                  </a:solidFill>
                  <a:cs typeface="Arial" panose="020B0604020202020204" pitchFamily="34" charset="0"/>
                </a:rPr>
                <a:t>India</a:t>
              </a:r>
              <a:endParaRPr lang="en-US" altLang="zh-CN" sz="1100">
                <a:solidFill>
                  <a:schemeClr val="tx2"/>
                </a:solidFill>
                <a:cs typeface="Arial" panose="020B0604020202020204" pitchFamily="34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1100" b="1">
                  <a:solidFill>
                    <a:schemeClr val="tx2"/>
                  </a:solidFill>
                  <a:cs typeface="Arial" panose="020B0604020202020204" pitchFamily="34" charset="0"/>
                </a:rPr>
                <a:t>Japan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1100" b="1">
                  <a:solidFill>
                    <a:schemeClr val="tx2"/>
                  </a:solidFill>
                  <a:cs typeface="Arial" panose="020B0604020202020204" pitchFamily="34" charset="0"/>
                </a:rPr>
                <a:t>Malaysia</a:t>
              </a:r>
              <a:endParaRPr lang="en-US" altLang="zh-CN" sz="1100" i="1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2865614" y="1429684"/>
              <a:ext cx="1759390" cy="15338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sz="1100" b="1" dirty="0">
                <a:solidFill>
                  <a:srgbClr val="0052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>
              <a:off x="545695" y="1564652"/>
              <a:ext cx="2073794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</a:ln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464712" y="1245492"/>
              <a:ext cx="3247250" cy="3048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sz="1400" b="1" dirty="0">
                  <a:solidFill>
                    <a:schemeClr val="accent1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ASIA – </a:t>
              </a:r>
              <a:r>
                <a:rPr lang="en-US" sz="1400" dirty="0">
                  <a:solidFill>
                    <a:schemeClr val="accent1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22M Square Feet</a:t>
              </a:r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710836" y="3997261"/>
              <a:ext cx="762191" cy="2302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sz="1400" b="1">
                <a:ea typeface="+mn-ea"/>
              </a:endParaRPr>
            </a:p>
          </p:txBody>
        </p:sp>
        <p:sp>
          <p:nvSpPr>
            <p:cNvPr id="48" name="Line 17"/>
            <p:cNvSpPr>
              <a:spLocks noChangeShapeType="1"/>
            </p:cNvSpPr>
            <p:nvPr/>
          </p:nvSpPr>
          <p:spPr bwMode="auto">
            <a:xfrm>
              <a:off x="537756" y="2907986"/>
              <a:ext cx="2608915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</a:ln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49" name="Rectangle 9"/>
            <p:cNvSpPr>
              <a:spLocks noChangeArrowheads="1"/>
            </p:cNvSpPr>
            <p:nvPr/>
          </p:nvSpPr>
          <p:spPr bwMode="auto">
            <a:xfrm>
              <a:off x="463124" y="2599940"/>
              <a:ext cx="3228196" cy="3477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sz="1400" b="1" dirty="0">
                  <a:solidFill>
                    <a:schemeClr val="accent1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AMERICAS – </a:t>
              </a:r>
              <a:r>
                <a:rPr lang="en-US" sz="1400" dirty="0">
                  <a:solidFill>
                    <a:schemeClr val="accent1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13M Square Feet</a:t>
              </a:r>
            </a:p>
          </p:txBody>
        </p:sp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467888" y="2934980"/>
              <a:ext cx="1467217" cy="11384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sz="1100" b="1" dirty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Argentina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sz="1100" b="1" dirty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Brazil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sz="1100" b="1" dirty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Mexico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sz="1100" b="1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51" name="Group 100"/>
            <p:cNvGrpSpPr/>
            <p:nvPr/>
          </p:nvGrpSpPr>
          <p:grpSpPr bwMode="auto">
            <a:xfrm>
              <a:off x="473083" y="3727230"/>
              <a:ext cx="3401150" cy="1765800"/>
              <a:chOff x="4570293" y="3721032"/>
              <a:chExt cx="3401150" cy="1619342"/>
            </a:xfrm>
          </p:grpSpPr>
          <p:sp>
            <p:nvSpPr>
              <p:cNvPr id="55" name="Rectangle 8"/>
              <p:cNvSpPr>
                <a:spLocks noChangeArrowheads="1"/>
              </p:cNvSpPr>
              <p:nvPr/>
            </p:nvSpPr>
            <p:spPr bwMode="auto">
              <a:xfrm>
                <a:off x="4569861" y="3721118"/>
                <a:ext cx="3401277" cy="2621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1400" b="1" dirty="0">
                    <a:solidFill>
                      <a:schemeClr val="accent1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EUROPE – </a:t>
                </a:r>
                <a:r>
                  <a:rPr lang="en-US" sz="1400" dirty="0">
                    <a:solidFill>
                      <a:schemeClr val="accent1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5M Square Feet</a:t>
                </a:r>
              </a:p>
            </p:txBody>
          </p:sp>
          <p:sp>
            <p:nvSpPr>
              <p:cNvPr id="56" name="Rectangle 12"/>
              <p:cNvSpPr>
                <a:spLocks noChangeArrowheads="1"/>
              </p:cNvSpPr>
              <p:nvPr/>
            </p:nvSpPr>
            <p:spPr bwMode="auto">
              <a:xfrm>
                <a:off x="4590504" y="4044387"/>
                <a:ext cx="795536" cy="12493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altLang="zh-CN" sz="1100" b="1">
                    <a:solidFill>
                      <a:schemeClr val="tx2"/>
                    </a:solidFill>
                    <a:cs typeface="Arial" panose="020B0604020202020204" pitchFamily="34" charset="0"/>
                  </a:rPr>
                  <a:t>Austria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altLang="zh-CN" sz="1100" b="1">
                    <a:solidFill>
                      <a:schemeClr val="tx2"/>
                    </a:solidFill>
                    <a:cs typeface="Arial" panose="020B0604020202020204" pitchFamily="34" charset="0"/>
                  </a:rPr>
                  <a:t>Belgium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altLang="zh-CN" sz="1100" b="1">
                    <a:solidFill>
                      <a:schemeClr val="tx2"/>
                    </a:solidFill>
                    <a:cs typeface="Arial" panose="020B0604020202020204" pitchFamily="34" charset="0"/>
                  </a:rPr>
                  <a:t>Czech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altLang="zh-CN" sz="1100" b="1">
                    <a:solidFill>
                      <a:schemeClr val="tx2"/>
                    </a:solidFill>
                    <a:cs typeface="Arial" panose="020B0604020202020204" pitchFamily="34" charset="0"/>
                  </a:rPr>
                  <a:t>England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altLang="zh-CN" sz="1100" b="1">
                    <a:solidFill>
                      <a:schemeClr val="tx2"/>
                    </a:solidFill>
                    <a:cs typeface="Arial" panose="020B0604020202020204" pitchFamily="34" charset="0"/>
                  </a:rPr>
                  <a:t>France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altLang="zh-CN" sz="1100" b="1">
                    <a:solidFill>
                      <a:schemeClr val="tx2"/>
                    </a:solidFill>
                    <a:cs typeface="Arial" panose="020B0604020202020204" pitchFamily="34" charset="0"/>
                  </a:rPr>
                  <a:t>Germany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altLang="zh-CN" sz="1100" b="1">
                  <a:solidFill>
                    <a:schemeClr val="tx2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57" name="Rectangle 14"/>
              <p:cNvSpPr>
                <a:spLocks noChangeArrowheads="1"/>
              </p:cNvSpPr>
              <p:nvPr/>
            </p:nvSpPr>
            <p:spPr bwMode="auto">
              <a:xfrm>
                <a:off x="5525775" y="4044387"/>
                <a:ext cx="1092474" cy="12959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18288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1100" b="1" dirty="0">
                    <a:solidFill>
                      <a:schemeClr val="tx2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Hungary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1100" b="1" dirty="0">
                    <a:solidFill>
                      <a:schemeClr val="tx2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Italy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1100" b="1" dirty="0">
                    <a:solidFill>
                      <a:schemeClr val="tx2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Ireland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1100" b="1" dirty="0">
                    <a:solidFill>
                      <a:schemeClr val="tx2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Netherlands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1100" b="1" dirty="0">
                    <a:solidFill>
                      <a:schemeClr val="tx2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Poland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  <a:defRPr/>
                </a:pPr>
                <a:endParaRPr lang="en-US" sz="1100" b="1" dirty="0">
                  <a:solidFill>
                    <a:schemeClr val="tx2"/>
                  </a:solidFill>
                  <a:latin typeface="Arial" panose="020B0604020202020204"/>
                  <a:ea typeface="+mn-ea"/>
                  <a:cs typeface="Arial" panose="020B0604020202020204"/>
                </a:endParaRP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1100" b="1" dirty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8" name="Rectangle 14"/>
              <p:cNvSpPr>
                <a:spLocks noChangeArrowheads="1"/>
              </p:cNvSpPr>
              <p:nvPr userDrawn="1"/>
            </p:nvSpPr>
            <p:spPr bwMode="auto">
              <a:xfrm>
                <a:off x="6645244" y="4044387"/>
                <a:ext cx="873344" cy="73682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18288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11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Russia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11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Scotland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11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Turkey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1100" b="1" dirty="0">
                    <a:solidFill>
                      <a:schemeClr val="tx2"/>
                    </a:solidFill>
                    <a:latin typeface="Arial" panose="020B0604020202020204"/>
                    <a:ea typeface="+mn-ea"/>
                    <a:cs typeface="Arial" panose="020B0604020202020204"/>
                  </a:rPr>
                  <a:t>Ukraine</a:t>
                </a:r>
              </a:p>
            </p:txBody>
          </p:sp>
        </p:grp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1511136" y="1580531"/>
              <a:ext cx="1635534" cy="9384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1100" b="1">
                  <a:solidFill>
                    <a:schemeClr val="tx2"/>
                  </a:solidFill>
                  <a:cs typeface="Arial" panose="020B0604020202020204" pitchFamily="34" charset="0"/>
                </a:rPr>
                <a:t>Singapore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1100" b="1">
                  <a:solidFill>
                    <a:schemeClr val="tx2"/>
                  </a:solidFill>
                  <a:cs typeface="Arial" panose="020B0604020202020204" pitchFamily="34" charset="0"/>
                </a:rPr>
                <a:t>Taiwan</a:t>
              </a:r>
              <a:endParaRPr lang="en-US" altLang="zh-CN" sz="1100" i="1">
                <a:solidFill>
                  <a:schemeClr val="tx2"/>
                </a:solidFill>
                <a:cs typeface="Arial" panose="020B0604020202020204" pitchFamily="34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1100" b="1">
                  <a:solidFill>
                    <a:schemeClr val="tx2"/>
                  </a:solidFill>
                  <a:cs typeface="Arial" panose="020B0604020202020204" pitchFamily="34" charset="0"/>
                </a:rPr>
                <a:t>UAE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1100" b="1">
                  <a:solidFill>
                    <a:schemeClr val="tx2"/>
                  </a:solidFill>
                  <a:cs typeface="Arial" panose="020B0604020202020204" pitchFamily="34" charset="0"/>
                </a:rPr>
                <a:t>Vietnam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zh-CN" sz="1100" b="1">
                <a:solidFill>
                  <a:schemeClr val="tx2"/>
                </a:solidFill>
                <a:cs typeface="Arial" panose="020B0604020202020204" pitchFamily="34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zh-CN" sz="1100" i="1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1514312" y="2944507"/>
              <a:ext cx="1467217" cy="5494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sz="1100" b="1" dirty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Puerto Rico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sz="1100" b="1" dirty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United States</a:t>
              </a:r>
              <a:endParaRPr lang="en-US" sz="11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sz="1100" b="1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" name="Line 17"/>
            <p:cNvSpPr>
              <a:spLocks noChangeShapeType="1"/>
            </p:cNvSpPr>
            <p:nvPr userDrawn="1"/>
          </p:nvSpPr>
          <p:spPr bwMode="auto">
            <a:xfrm>
              <a:off x="537756" y="4024256"/>
              <a:ext cx="2977307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</a:ln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9935" y="121931"/>
            <a:ext cx="7958138" cy="737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" name="Parallelogram 1"/>
          <p:cNvSpPr/>
          <p:nvPr userDrawn="1"/>
        </p:nvSpPr>
        <p:spPr bwMode="auto">
          <a:xfrm>
            <a:off x="4926013" y="9525"/>
            <a:ext cx="5743575" cy="5148263"/>
          </a:xfrm>
          <a:custGeom>
            <a:avLst/>
            <a:gdLst>
              <a:gd name="connsiteX0" fmla="*/ 0 w 19631025"/>
              <a:gd name="connsiteY0" fmla="*/ 5143500 h 5143500"/>
              <a:gd name="connsiteX1" fmla="*/ 5139591 w 19631025"/>
              <a:gd name="connsiteY1" fmla="*/ 0 h 5143500"/>
              <a:gd name="connsiteX2" fmla="*/ 19631025 w 19631025"/>
              <a:gd name="connsiteY2" fmla="*/ 0 h 5143500"/>
              <a:gd name="connsiteX3" fmla="*/ 14491434 w 19631025"/>
              <a:gd name="connsiteY3" fmla="*/ 5143500 h 5143500"/>
              <a:gd name="connsiteX4" fmla="*/ 0 w 19631025"/>
              <a:gd name="connsiteY4" fmla="*/ 5143500 h 5143500"/>
              <a:gd name="connsiteX0-1" fmla="*/ 0 w 19631025"/>
              <a:gd name="connsiteY0-2" fmla="*/ 5143500 h 5150498"/>
              <a:gd name="connsiteX1-3" fmla="*/ 5139591 w 19631025"/>
              <a:gd name="connsiteY1-4" fmla="*/ 0 h 5150498"/>
              <a:gd name="connsiteX2-5" fmla="*/ 19631025 w 19631025"/>
              <a:gd name="connsiteY2-6" fmla="*/ 0 h 5150498"/>
              <a:gd name="connsiteX3-7" fmla="*/ 14491434 w 19631025"/>
              <a:gd name="connsiteY3-8" fmla="*/ 5143500 h 5150498"/>
              <a:gd name="connsiteX4-9" fmla="*/ 10871983 w 19631025"/>
              <a:gd name="connsiteY4-10" fmla="*/ 5150498 h 5150498"/>
              <a:gd name="connsiteX5" fmla="*/ 0 w 19631025"/>
              <a:gd name="connsiteY5" fmla="*/ 5143500 h 5150498"/>
              <a:gd name="connsiteX0-11" fmla="*/ 0 w 19631025"/>
              <a:gd name="connsiteY0-12" fmla="*/ 5143500 h 5150498"/>
              <a:gd name="connsiteX1-13" fmla="*/ 5139591 w 19631025"/>
              <a:gd name="connsiteY1-14" fmla="*/ 0 h 5150498"/>
              <a:gd name="connsiteX2-15" fmla="*/ 10610726 w 19631025"/>
              <a:gd name="connsiteY2-16" fmla="*/ 0 h 5150498"/>
              <a:gd name="connsiteX3-17" fmla="*/ 19631025 w 19631025"/>
              <a:gd name="connsiteY3-18" fmla="*/ 0 h 5150498"/>
              <a:gd name="connsiteX4-19" fmla="*/ 14491434 w 19631025"/>
              <a:gd name="connsiteY4-20" fmla="*/ 5143500 h 5150498"/>
              <a:gd name="connsiteX5-21" fmla="*/ 10871983 w 19631025"/>
              <a:gd name="connsiteY5-22" fmla="*/ 5150498 h 5150498"/>
              <a:gd name="connsiteX6" fmla="*/ 0 w 19631025"/>
              <a:gd name="connsiteY6" fmla="*/ 5143500 h 5150498"/>
              <a:gd name="connsiteX0-23" fmla="*/ 0 w 19631025"/>
              <a:gd name="connsiteY0-24" fmla="*/ 5143500 h 5150498"/>
              <a:gd name="connsiteX1-25" fmla="*/ 10610726 w 19631025"/>
              <a:gd name="connsiteY1-26" fmla="*/ 0 h 5150498"/>
              <a:gd name="connsiteX2-27" fmla="*/ 19631025 w 19631025"/>
              <a:gd name="connsiteY2-28" fmla="*/ 0 h 5150498"/>
              <a:gd name="connsiteX3-29" fmla="*/ 14491434 w 19631025"/>
              <a:gd name="connsiteY3-30" fmla="*/ 5143500 h 5150498"/>
              <a:gd name="connsiteX4-31" fmla="*/ 10871983 w 19631025"/>
              <a:gd name="connsiteY4-32" fmla="*/ 5150498 h 5150498"/>
              <a:gd name="connsiteX5-33" fmla="*/ 0 w 19631025"/>
              <a:gd name="connsiteY5-34" fmla="*/ 5143500 h 5150498"/>
              <a:gd name="connsiteX0-35" fmla="*/ 261257 w 9020299"/>
              <a:gd name="connsiteY0-36" fmla="*/ 5150498 h 5150498"/>
              <a:gd name="connsiteX1-37" fmla="*/ 0 w 9020299"/>
              <a:gd name="connsiteY1-38" fmla="*/ 0 h 5150498"/>
              <a:gd name="connsiteX2-39" fmla="*/ 9020299 w 9020299"/>
              <a:gd name="connsiteY2-40" fmla="*/ 0 h 5150498"/>
              <a:gd name="connsiteX3-41" fmla="*/ 3880708 w 9020299"/>
              <a:gd name="connsiteY3-42" fmla="*/ 5143500 h 5150498"/>
              <a:gd name="connsiteX4-43" fmla="*/ 261257 w 9020299"/>
              <a:gd name="connsiteY4-44" fmla="*/ 5150498 h 5150498"/>
              <a:gd name="connsiteX0-45" fmla="*/ 55984 w 9020299"/>
              <a:gd name="connsiteY0-46" fmla="*/ 5187821 h 5187821"/>
              <a:gd name="connsiteX1-47" fmla="*/ 0 w 9020299"/>
              <a:gd name="connsiteY1-48" fmla="*/ 0 h 5187821"/>
              <a:gd name="connsiteX2-49" fmla="*/ 9020299 w 9020299"/>
              <a:gd name="connsiteY2-50" fmla="*/ 0 h 5187821"/>
              <a:gd name="connsiteX3-51" fmla="*/ 3880708 w 9020299"/>
              <a:gd name="connsiteY3-52" fmla="*/ 5143500 h 5187821"/>
              <a:gd name="connsiteX4-53" fmla="*/ 55984 w 9020299"/>
              <a:gd name="connsiteY4-54" fmla="*/ 5187821 h 5187821"/>
              <a:gd name="connsiteX0-55" fmla="*/ 3276262 w 9020299"/>
              <a:gd name="connsiteY0-56" fmla="*/ 5148065 h 5148065"/>
              <a:gd name="connsiteX1-57" fmla="*/ 0 w 9020299"/>
              <a:gd name="connsiteY1-58" fmla="*/ 0 h 5148065"/>
              <a:gd name="connsiteX2-59" fmla="*/ 9020299 w 9020299"/>
              <a:gd name="connsiteY2-60" fmla="*/ 0 h 5148065"/>
              <a:gd name="connsiteX3-61" fmla="*/ 3880708 w 9020299"/>
              <a:gd name="connsiteY3-62" fmla="*/ 5143500 h 5148065"/>
              <a:gd name="connsiteX4-63" fmla="*/ 3276262 w 9020299"/>
              <a:gd name="connsiteY4-64" fmla="*/ 5148065 h 5148065"/>
              <a:gd name="connsiteX0-65" fmla="*/ 0 w 5744037"/>
              <a:gd name="connsiteY0-66" fmla="*/ 5148065 h 5148065"/>
              <a:gd name="connsiteX1-67" fmla="*/ 3651 w 5744037"/>
              <a:gd name="connsiteY1-68" fmla="*/ 0 h 5148065"/>
              <a:gd name="connsiteX2-69" fmla="*/ 5744037 w 5744037"/>
              <a:gd name="connsiteY2-70" fmla="*/ 0 h 5148065"/>
              <a:gd name="connsiteX3-71" fmla="*/ 604446 w 5744037"/>
              <a:gd name="connsiteY3-72" fmla="*/ 5143500 h 5148065"/>
              <a:gd name="connsiteX4-73" fmla="*/ 0 w 5744037"/>
              <a:gd name="connsiteY4-74" fmla="*/ 5148065 h 51480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744037" h="5148065">
                <a:moveTo>
                  <a:pt x="0" y="5148065"/>
                </a:moveTo>
                <a:lnTo>
                  <a:pt x="3651" y="0"/>
                </a:lnTo>
                <a:lnTo>
                  <a:pt x="5744037" y="0"/>
                </a:lnTo>
                <a:lnTo>
                  <a:pt x="604446" y="5143500"/>
                </a:lnTo>
                <a:lnTo>
                  <a:pt x="0" y="5148065"/>
                </a:lnTo>
                <a:close/>
              </a:path>
            </a:pathLst>
          </a:custGeom>
          <a:solidFill>
            <a:srgbClr val="00895F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" name="Parallelogram 1"/>
          <p:cNvSpPr/>
          <p:nvPr userDrawn="1"/>
        </p:nvSpPr>
        <p:spPr bwMode="auto">
          <a:xfrm>
            <a:off x="-15875" y="0"/>
            <a:ext cx="10406063" cy="5164138"/>
          </a:xfrm>
          <a:custGeom>
            <a:avLst/>
            <a:gdLst>
              <a:gd name="connsiteX0" fmla="*/ 0 w 19631025"/>
              <a:gd name="connsiteY0" fmla="*/ 5143500 h 5143500"/>
              <a:gd name="connsiteX1" fmla="*/ 5139591 w 19631025"/>
              <a:gd name="connsiteY1" fmla="*/ 0 h 5143500"/>
              <a:gd name="connsiteX2" fmla="*/ 19631025 w 19631025"/>
              <a:gd name="connsiteY2" fmla="*/ 0 h 5143500"/>
              <a:gd name="connsiteX3" fmla="*/ 14491434 w 19631025"/>
              <a:gd name="connsiteY3" fmla="*/ 5143500 h 5143500"/>
              <a:gd name="connsiteX4" fmla="*/ 0 w 19631025"/>
              <a:gd name="connsiteY4" fmla="*/ 5143500 h 5143500"/>
              <a:gd name="connsiteX0-1" fmla="*/ 0 w 19631025"/>
              <a:gd name="connsiteY0-2" fmla="*/ 5143500 h 5150498"/>
              <a:gd name="connsiteX1-3" fmla="*/ 5139591 w 19631025"/>
              <a:gd name="connsiteY1-4" fmla="*/ 0 h 5150498"/>
              <a:gd name="connsiteX2-5" fmla="*/ 19631025 w 19631025"/>
              <a:gd name="connsiteY2-6" fmla="*/ 0 h 5150498"/>
              <a:gd name="connsiteX3-7" fmla="*/ 14491434 w 19631025"/>
              <a:gd name="connsiteY3-8" fmla="*/ 5143500 h 5150498"/>
              <a:gd name="connsiteX4-9" fmla="*/ 10871983 w 19631025"/>
              <a:gd name="connsiteY4-10" fmla="*/ 5150498 h 5150498"/>
              <a:gd name="connsiteX5" fmla="*/ 0 w 19631025"/>
              <a:gd name="connsiteY5" fmla="*/ 5143500 h 5150498"/>
              <a:gd name="connsiteX0-11" fmla="*/ 0 w 19631025"/>
              <a:gd name="connsiteY0-12" fmla="*/ 5143500 h 5150498"/>
              <a:gd name="connsiteX1-13" fmla="*/ 5139591 w 19631025"/>
              <a:gd name="connsiteY1-14" fmla="*/ 0 h 5150498"/>
              <a:gd name="connsiteX2-15" fmla="*/ 10610726 w 19631025"/>
              <a:gd name="connsiteY2-16" fmla="*/ 0 h 5150498"/>
              <a:gd name="connsiteX3-17" fmla="*/ 19631025 w 19631025"/>
              <a:gd name="connsiteY3-18" fmla="*/ 0 h 5150498"/>
              <a:gd name="connsiteX4-19" fmla="*/ 14491434 w 19631025"/>
              <a:gd name="connsiteY4-20" fmla="*/ 5143500 h 5150498"/>
              <a:gd name="connsiteX5-21" fmla="*/ 10871983 w 19631025"/>
              <a:gd name="connsiteY5-22" fmla="*/ 5150498 h 5150498"/>
              <a:gd name="connsiteX6" fmla="*/ 0 w 19631025"/>
              <a:gd name="connsiteY6" fmla="*/ 5143500 h 5150498"/>
              <a:gd name="connsiteX0-23" fmla="*/ 0 w 19631025"/>
              <a:gd name="connsiteY0-24" fmla="*/ 5143500 h 5150498"/>
              <a:gd name="connsiteX1-25" fmla="*/ 10610726 w 19631025"/>
              <a:gd name="connsiteY1-26" fmla="*/ 0 h 5150498"/>
              <a:gd name="connsiteX2-27" fmla="*/ 19631025 w 19631025"/>
              <a:gd name="connsiteY2-28" fmla="*/ 0 h 5150498"/>
              <a:gd name="connsiteX3-29" fmla="*/ 14491434 w 19631025"/>
              <a:gd name="connsiteY3-30" fmla="*/ 5143500 h 5150498"/>
              <a:gd name="connsiteX4-31" fmla="*/ 10871983 w 19631025"/>
              <a:gd name="connsiteY4-32" fmla="*/ 5150498 h 5150498"/>
              <a:gd name="connsiteX5-33" fmla="*/ 0 w 19631025"/>
              <a:gd name="connsiteY5-34" fmla="*/ 5143500 h 5150498"/>
              <a:gd name="connsiteX0-35" fmla="*/ 261257 w 9020299"/>
              <a:gd name="connsiteY0-36" fmla="*/ 5150498 h 5150498"/>
              <a:gd name="connsiteX1-37" fmla="*/ 0 w 9020299"/>
              <a:gd name="connsiteY1-38" fmla="*/ 0 h 5150498"/>
              <a:gd name="connsiteX2-39" fmla="*/ 9020299 w 9020299"/>
              <a:gd name="connsiteY2-40" fmla="*/ 0 h 5150498"/>
              <a:gd name="connsiteX3-41" fmla="*/ 3880708 w 9020299"/>
              <a:gd name="connsiteY3-42" fmla="*/ 5143500 h 5150498"/>
              <a:gd name="connsiteX4-43" fmla="*/ 261257 w 9020299"/>
              <a:gd name="connsiteY4-44" fmla="*/ 5150498 h 5150498"/>
              <a:gd name="connsiteX0-45" fmla="*/ 55984 w 9020299"/>
              <a:gd name="connsiteY0-46" fmla="*/ 5187821 h 5187821"/>
              <a:gd name="connsiteX1-47" fmla="*/ 0 w 9020299"/>
              <a:gd name="connsiteY1-48" fmla="*/ 0 h 5187821"/>
              <a:gd name="connsiteX2-49" fmla="*/ 9020299 w 9020299"/>
              <a:gd name="connsiteY2-50" fmla="*/ 0 h 5187821"/>
              <a:gd name="connsiteX3-51" fmla="*/ 3880708 w 9020299"/>
              <a:gd name="connsiteY3-52" fmla="*/ 5143500 h 5187821"/>
              <a:gd name="connsiteX4-53" fmla="*/ 55984 w 9020299"/>
              <a:gd name="connsiteY4-54" fmla="*/ 5187821 h 5187821"/>
              <a:gd name="connsiteX0-55" fmla="*/ 1417645 w 10381960"/>
              <a:gd name="connsiteY0-56" fmla="*/ 5187821 h 5187821"/>
              <a:gd name="connsiteX1-57" fmla="*/ 0 w 10381960"/>
              <a:gd name="connsiteY1-58" fmla="*/ 0 h 5187821"/>
              <a:gd name="connsiteX2-59" fmla="*/ 10381960 w 10381960"/>
              <a:gd name="connsiteY2-60" fmla="*/ 0 h 5187821"/>
              <a:gd name="connsiteX3-61" fmla="*/ 5242369 w 10381960"/>
              <a:gd name="connsiteY3-62" fmla="*/ 5143500 h 5187821"/>
              <a:gd name="connsiteX4-63" fmla="*/ 1417645 w 10381960"/>
              <a:gd name="connsiteY4-64" fmla="*/ 5187821 h 5187821"/>
              <a:gd name="connsiteX0-65" fmla="*/ 0 w 10405489"/>
              <a:gd name="connsiteY0-66" fmla="*/ 5148064 h 5148064"/>
              <a:gd name="connsiteX1-67" fmla="*/ 23529 w 10405489"/>
              <a:gd name="connsiteY1-68" fmla="*/ 0 h 5148064"/>
              <a:gd name="connsiteX2-69" fmla="*/ 10405489 w 10405489"/>
              <a:gd name="connsiteY2-70" fmla="*/ 0 h 5148064"/>
              <a:gd name="connsiteX3-71" fmla="*/ 5265898 w 10405489"/>
              <a:gd name="connsiteY3-72" fmla="*/ 5143500 h 5148064"/>
              <a:gd name="connsiteX4-73" fmla="*/ 0 w 10405489"/>
              <a:gd name="connsiteY4-74" fmla="*/ 5148064 h 5148064"/>
              <a:gd name="connsiteX0-75" fmla="*/ 0 w 10405489"/>
              <a:gd name="connsiteY0-76" fmla="*/ 5148064 h 5148064"/>
              <a:gd name="connsiteX1-77" fmla="*/ 3651 w 10405489"/>
              <a:gd name="connsiteY1-78" fmla="*/ 9939 h 5148064"/>
              <a:gd name="connsiteX2-79" fmla="*/ 10405489 w 10405489"/>
              <a:gd name="connsiteY2-80" fmla="*/ 0 h 5148064"/>
              <a:gd name="connsiteX3-81" fmla="*/ 5265898 w 10405489"/>
              <a:gd name="connsiteY3-82" fmla="*/ 5143500 h 5148064"/>
              <a:gd name="connsiteX4-83" fmla="*/ 0 w 10405489"/>
              <a:gd name="connsiteY4-84" fmla="*/ 5148064 h 5148064"/>
              <a:gd name="connsiteX0-85" fmla="*/ 0 w 10405489"/>
              <a:gd name="connsiteY0-86" fmla="*/ 5148064 h 5148064"/>
              <a:gd name="connsiteX1-87" fmla="*/ 3651 w 10405489"/>
              <a:gd name="connsiteY1-88" fmla="*/ 0 h 5148064"/>
              <a:gd name="connsiteX2-89" fmla="*/ 10405489 w 10405489"/>
              <a:gd name="connsiteY2-90" fmla="*/ 0 h 5148064"/>
              <a:gd name="connsiteX3-91" fmla="*/ 5265898 w 10405489"/>
              <a:gd name="connsiteY3-92" fmla="*/ 5143500 h 5148064"/>
              <a:gd name="connsiteX4-93" fmla="*/ 0 w 10405489"/>
              <a:gd name="connsiteY4-94" fmla="*/ 5148064 h 5148064"/>
              <a:gd name="connsiteX0-95" fmla="*/ 0 w 10405489"/>
              <a:gd name="connsiteY0-96" fmla="*/ 5148064 h 5158409"/>
              <a:gd name="connsiteX1-97" fmla="*/ 3651 w 10405489"/>
              <a:gd name="connsiteY1-98" fmla="*/ 0 h 5158409"/>
              <a:gd name="connsiteX2-99" fmla="*/ 10405489 w 10405489"/>
              <a:gd name="connsiteY2-100" fmla="*/ 0 h 5158409"/>
              <a:gd name="connsiteX3-101" fmla="*/ 5265898 w 10405489"/>
              <a:gd name="connsiteY3-102" fmla="*/ 5143500 h 5158409"/>
              <a:gd name="connsiteX4-103" fmla="*/ 65743 w 10405489"/>
              <a:gd name="connsiteY4-104" fmla="*/ 5158409 h 5158409"/>
              <a:gd name="connsiteX5-105" fmla="*/ 0 w 10405489"/>
              <a:gd name="connsiteY5-106" fmla="*/ 5148064 h 5158409"/>
              <a:gd name="connsiteX0-107" fmla="*/ 0 w 10405489"/>
              <a:gd name="connsiteY0-108" fmla="*/ 5148064 h 5163379"/>
              <a:gd name="connsiteX1-109" fmla="*/ 3651 w 10405489"/>
              <a:gd name="connsiteY1-110" fmla="*/ 0 h 5163379"/>
              <a:gd name="connsiteX2-111" fmla="*/ 10405489 w 10405489"/>
              <a:gd name="connsiteY2-112" fmla="*/ 0 h 5163379"/>
              <a:gd name="connsiteX3-113" fmla="*/ 5265898 w 10405489"/>
              <a:gd name="connsiteY3-114" fmla="*/ 5163379 h 5163379"/>
              <a:gd name="connsiteX4-115" fmla="*/ 65743 w 10405489"/>
              <a:gd name="connsiteY4-116" fmla="*/ 5158409 h 5163379"/>
              <a:gd name="connsiteX5-117" fmla="*/ 0 w 10405489"/>
              <a:gd name="connsiteY5-118" fmla="*/ 5148064 h 5163379"/>
              <a:gd name="connsiteX0-119" fmla="*/ 0 w 10405489"/>
              <a:gd name="connsiteY0-120" fmla="*/ 5148064 h 5163379"/>
              <a:gd name="connsiteX1-121" fmla="*/ 3651 w 10405489"/>
              <a:gd name="connsiteY1-122" fmla="*/ 0 h 5163379"/>
              <a:gd name="connsiteX2-123" fmla="*/ 10405489 w 10405489"/>
              <a:gd name="connsiteY2-124" fmla="*/ 0 h 5163379"/>
              <a:gd name="connsiteX3-125" fmla="*/ 5265898 w 10405489"/>
              <a:gd name="connsiteY3-126" fmla="*/ 5163379 h 5163379"/>
              <a:gd name="connsiteX4-127" fmla="*/ 65743 w 10405489"/>
              <a:gd name="connsiteY4-128" fmla="*/ 5158409 h 5163379"/>
              <a:gd name="connsiteX5-129" fmla="*/ 0 w 10405489"/>
              <a:gd name="connsiteY5-130" fmla="*/ 5148064 h 5163379"/>
              <a:gd name="connsiteX0-131" fmla="*/ 0 w 10405489"/>
              <a:gd name="connsiteY0-132" fmla="*/ 5148064 h 5170656"/>
              <a:gd name="connsiteX1-133" fmla="*/ 3651 w 10405489"/>
              <a:gd name="connsiteY1-134" fmla="*/ 0 h 5170656"/>
              <a:gd name="connsiteX2-135" fmla="*/ 10405489 w 10405489"/>
              <a:gd name="connsiteY2-136" fmla="*/ 0 h 5170656"/>
              <a:gd name="connsiteX3-137" fmla="*/ 5265898 w 10405489"/>
              <a:gd name="connsiteY3-138" fmla="*/ 5163379 h 5170656"/>
              <a:gd name="connsiteX4-139" fmla="*/ 65743 w 10405489"/>
              <a:gd name="connsiteY4-140" fmla="*/ 5158409 h 5170656"/>
              <a:gd name="connsiteX5-141" fmla="*/ 0 w 10405489"/>
              <a:gd name="connsiteY5-142" fmla="*/ 5148064 h 5170656"/>
              <a:gd name="connsiteX0-143" fmla="*/ 0 w 10405489"/>
              <a:gd name="connsiteY0-144" fmla="*/ 5148064 h 5163567"/>
              <a:gd name="connsiteX1-145" fmla="*/ 3651 w 10405489"/>
              <a:gd name="connsiteY1-146" fmla="*/ 0 h 5163567"/>
              <a:gd name="connsiteX2-147" fmla="*/ 10405489 w 10405489"/>
              <a:gd name="connsiteY2-148" fmla="*/ 0 h 5163567"/>
              <a:gd name="connsiteX3-149" fmla="*/ 5275837 w 10405489"/>
              <a:gd name="connsiteY3-150" fmla="*/ 5153440 h 5163567"/>
              <a:gd name="connsiteX4-151" fmla="*/ 65743 w 10405489"/>
              <a:gd name="connsiteY4-152" fmla="*/ 5158409 h 5163567"/>
              <a:gd name="connsiteX5-153" fmla="*/ 0 w 10405489"/>
              <a:gd name="connsiteY5-154" fmla="*/ 5148064 h 51635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0405489" h="5163567">
                <a:moveTo>
                  <a:pt x="0" y="5148064"/>
                </a:moveTo>
                <a:lnTo>
                  <a:pt x="3651" y="0"/>
                </a:lnTo>
                <a:lnTo>
                  <a:pt x="10405489" y="0"/>
                </a:lnTo>
                <a:lnTo>
                  <a:pt x="5275837" y="5153440"/>
                </a:lnTo>
                <a:cubicBezTo>
                  <a:pt x="5271861" y="5171662"/>
                  <a:pt x="1799128" y="5160066"/>
                  <a:pt x="65743" y="5158409"/>
                </a:cubicBezTo>
                <a:lnTo>
                  <a:pt x="0" y="5148064"/>
                </a:lnTo>
                <a:close/>
              </a:path>
            </a:pathLst>
          </a:cu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7172329" y="4475174"/>
            <a:ext cx="1697037" cy="276225"/>
            <a:chOff x="4518" y="2819"/>
            <a:chExt cx="1069" cy="174"/>
          </a:xfrm>
          <a:solidFill>
            <a:srgbClr val="005287"/>
          </a:solidFill>
        </p:grpSpPr>
        <p:sp>
          <p:nvSpPr>
            <p:cNvPr id="10" name="Freeform 5"/>
            <p:cNvSpPr/>
            <p:nvPr/>
          </p:nvSpPr>
          <p:spPr bwMode="auto">
            <a:xfrm>
              <a:off x="4518" y="2819"/>
              <a:ext cx="162" cy="174"/>
            </a:xfrm>
            <a:custGeom>
              <a:avLst/>
              <a:gdLst>
                <a:gd name="T0" fmla="*/ 35 w 129"/>
                <a:gd name="T1" fmla="*/ 139 h 139"/>
                <a:gd name="T2" fmla="*/ 7 w 129"/>
                <a:gd name="T3" fmla="*/ 132 h 139"/>
                <a:gd name="T4" fmla="*/ 0 w 129"/>
                <a:gd name="T5" fmla="*/ 106 h 139"/>
                <a:gd name="T6" fmla="*/ 0 w 129"/>
                <a:gd name="T7" fmla="*/ 77 h 139"/>
                <a:gd name="T8" fmla="*/ 33 w 129"/>
                <a:gd name="T9" fmla="*/ 71 h 139"/>
                <a:gd name="T10" fmla="*/ 33 w 129"/>
                <a:gd name="T11" fmla="*/ 113 h 139"/>
                <a:gd name="T12" fmla="*/ 96 w 129"/>
                <a:gd name="T13" fmla="*/ 113 h 139"/>
                <a:gd name="T14" fmla="*/ 96 w 129"/>
                <a:gd name="T15" fmla="*/ 0 h 139"/>
                <a:gd name="T16" fmla="*/ 129 w 129"/>
                <a:gd name="T17" fmla="*/ 0 h 139"/>
                <a:gd name="T18" fmla="*/ 129 w 129"/>
                <a:gd name="T19" fmla="*/ 106 h 139"/>
                <a:gd name="T20" fmla="*/ 122 w 129"/>
                <a:gd name="T21" fmla="*/ 132 h 139"/>
                <a:gd name="T22" fmla="*/ 94 w 129"/>
                <a:gd name="T23" fmla="*/ 139 h 139"/>
                <a:gd name="T24" fmla="*/ 35 w 129"/>
                <a:gd name="T2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139">
                  <a:moveTo>
                    <a:pt x="35" y="139"/>
                  </a:moveTo>
                  <a:cubicBezTo>
                    <a:pt x="21" y="139"/>
                    <a:pt x="12" y="137"/>
                    <a:pt x="7" y="132"/>
                  </a:cubicBezTo>
                  <a:cubicBezTo>
                    <a:pt x="3" y="128"/>
                    <a:pt x="0" y="119"/>
                    <a:pt x="0" y="10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96" y="113"/>
                    <a:pt x="96" y="113"/>
                    <a:pt x="96" y="113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06"/>
                    <a:pt x="129" y="106"/>
                    <a:pt x="129" y="106"/>
                  </a:cubicBezTo>
                  <a:cubicBezTo>
                    <a:pt x="129" y="119"/>
                    <a:pt x="127" y="128"/>
                    <a:pt x="122" y="132"/>
                  </a:cubicBezTo>
                  <a:cubicBezTo>
                    <a:pt x="117" y="137"/>
                    <a:pt x="108" y="139"/>
                    <a:pt x="94" y="139"/>
                  </a:cubicBezTo>
                  <a:lnTo>
                    <a:pt x="35" y="1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4723" y="2819"/>
              <a:ext cx="238" cy="174"/>
            </a:xfrm>
            <a:custGeom>
              <a:avLst/>
              <a:gdLst>
                <a:gd name="T0" fmla="*/ 0 w 238"/>
                <a:gd name="T1" fmla="*/ 174 h 174"/>
                <a:gd name="T2" fmla="*/ 99 w 238"/>
                <a:gd name="T3" fmla="*/ 0 h 174"/>
                <a:gd name="T4" fmla="*/ 138 w 238"/>
                <a:gd name="T5" fmla="*/ 0 h 174"/>
                <a:gd name="T6" fmla="*/ 238 w 238"/>
                <a:gd name="T7" fmla="*/ 174 h 174"/>
                <a:gd name="T8" fmla="*/ 192 w 238"/>
                <a:gd name="T9" fmla="*/ 174 h 174"/>
                <a:gd name="T10" fmla="*/ 162 w 238"/>
                <a:gd name="T11" fmla="*/ 118 h 174"/>
                <a:gd name="T12" fmla="*/ 61 w 238"/>
                <a:gd name="T13" fmla="*/ 137 h 174"/>
                <a:gd name="T14" fmla="*/ 55 w 238"/>
                <a:gd name="T15" fmla="*/ 147 h 174"/>
                <a:gd name="T16" fmla="*/ 40 w 238"/>
                <a:gd name="T17" fmla="*/ 174 h 174"/>
                <a:gd name="T18" fmla="*/ 0 w 238"/>
                <a:gd name="T19" fmla="*/ 174 h 174"/>
                <a:gd name="T20" fmla="*/ 78 w 238"/>
                <a:gd name="T21" fmla="*/ 105 h 174"/>
                <a:gd name="T22" fmla="*/ 154 w 238"/>
                <a:gd name="T23" fmla="*/ 105 h 174"/>
                <a:gd name="T24" fmla="*/ 117 w 238"/>
                <a:gd name="T25" fmla="*/ 34 h 174"/>
                <a:gd name="T26" fmla="*/ 78 w 238"/>
                <a:gd name="T27" fmla="*/ 10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174">
                  <a:moveTo>
                    <a:pt x="0" y="174"/>
                  </a:moveTo>
                  <a:lnTo>
                    <a:pt x="99" y="0"/>
                  </a:lnTo>
                  <a:lnTo>
                    <a:pt x="138" y="0"/>
                  </a:lnTo>
                  <a:lnTo>
                    <a:pt x="238" y="174"/>
                  </a:lnTo>
                  <a:lnTo>
                    <a:pt x="192" y="174"/>
                  </a:lnTo>
                  <a:lnTo>
                    <a:pt x="162" y="118"/>
                  </a:lnTo>
                  <a:lnTo>
                    <a:pt x="61" y="137"/>
                  </a:lnTo>
                  <a:lnTo>
                    <a:pt x="55" y="147"/>
                  </a:lnTo>
                  <a:lnTo>
                    <a:pt x="40" y="174"/>
                  </a:lnTo>
                  <a:lnTo>
                    <a:pt x="0" y="174"/>
                  </a:lnTo>
                  <a:close/>
                  <a:moveTo>
                    <a:pt x="78" y="105"/>
                  </a:moveTo>
                  <a:lnTo>
                    <a:pt x="154" y="105"/>
                  </a:lnTo>
                  <a:lnTo>
                    <a:pt x="117" y="34"/>
                  </a:lnTo>
                  <a:lnTo>
                    <a:pt x="78" y="1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5016" y="2819"/>
              <a:ext cx="191" cy="174"/>
            </a:xfrm>
            <a:custGeom>
              <a:avLst/>
              <a:gdLst>
                <a:gd name="T0" fmla="*/ 0 w 152"/>
                <a:gd name="T1" fmla="*/ 139 h 139"/>
                <a:gd name="T2" fmla="*/ 0 w 152"/>
                <a:gd name="T3" fmla="*/ 0 h 139"/>
                <a:gd name="T4" fmla="*/ 120 w 152"/>
                <a:gd name="T5" fmla="*/ 0 h 139"/>
                <a:gd name="T6" fmla="*/ 143 w 152"/>
                <a:gd name="T7" fmla="*/ 6 h 139"/>
                <a:gd name="T8" fmla="*/ 151 w 152"/>
                <a:gd name="T9" fmla="*/ 27 h 139"/>
                <a:gd name="T10" fmla="*/ 151 w 152"/>
                <a:gd name="T11" fmla="*/ 44 h 139"/>
                <a:gd name="T12" fmla="*/ 145 w 152"/>
                <a:gd name="T13" fmla="*/ 60 h 139"/>
                <a:gd name="T14" fmla="*/ 127 w 152"/>
                <a:gd name="T15" fmla="*/ 67 h 139"/>
                <a:gd name="T16" fmla="*/ 145 w 152"/>
                <a:gd name="T17" fmla="*/ 76 h 139"/>
                <a:gd name="T18" fmla="*/ 152 w 152"/>
                <a:gd name="T19" fmla="*/ 94 h 139"/>
                <a:gd name="T20" fmla="*/ 152 w 152"/>
                <a:gd name="T21" fmla="*/ 112 h 139"/>
                <a:gd name="T22" fmla="*/ 142 w 152"/>
                <a:gd name="T23" fmla="*/ 132 h 139"/>
                <a:gd name="T24" fmla="*/ 111 w 152"/>
                <a:gd name="T25" fmla="*/ 139 h 139"/>
                <a:gd name="T26" fmla="*/ 0 w 152"/>
                <a:gd name="T27" fmla="*/ 139 h 139"/>
                <a:gd name="T28" fmla="*/ 106 w 152"/>
                <a:gd name="T29" fmla="*/ 23 h 139"/>
                <a:gd name="T30" fmla="*/ 32 w 152"/>
                <a:gd name="T31" fmla="*/ 23 h 139"/>
                <a:gd name="T32" fmla="*/ 32 w 152"/>
                <a:gd name="T33" fmla="*/ 56 h 139"/>
                <a:gd name="T34" fmla="*/ 106 w 152"/>
                <a:gd name="T35" fmla="*/ 56 h 139"/>
                <a:gd name="T36" fmla="*/ 118 w 152"/>
                <a:gd name="T37" fmla="*/ 53 h 139"/>
                <a:gd name="T38" fmla="*/ 121 w 152"/>
                <a:gd name="T39" fmla="*/ 46 h 139"/>
                <a:gd name="T40" fmla="*/ 121 w 152"/>
                <a:gd name="T41" fmla="*/ 33 h 139"/>
                <a:gd name="T42" fmla="*/ 118 w 152"/>
                <a:gd name="T43" fmla="*/ 25 h 139"/>
                <a:gd name="T44" fmla="*/ 106 w 152"/>
                <a:gd name="T45" fmla="*/ 23 h 139"/>
                <a:gd name="T46" fmla="*/ 106 w 152"/>
                <a:gd name="T47" fmla="*/ 79 h 139"/>
                <a:gd name="T48" fmla="*/ 32 w 152"/>
                <a:gd name="T49" fmla="*/ 79 h 139"/>
                <a:gd name="T50" fmla="*/ 32 w 152"/>
                <a:gd name="T51" fmla="*/ 114 h 139"/>
                <a:gd name="T52" fmla="*/ 106 w 152"/>
                <a:gd name="T53" fmla="*/ 114 h 139"/>
                <a:gd name="T54" fmla="*/ 119 w 152"/>
                <a:gd name="T55" fmla="*/ 111 h 139"/>
                <a:gd name="T56" fmla="*/ 122 w 152"/>
                <a:gd name="T57" fmla="*/ 102 h 139"/>
                <a:gd name="T58" fmla="*/ 122 w 152"/>
                <a:gd name="T59" fmla="*/ 91 h 139"/>
                <a:gd name="T60" fmla="*/ 119 w 152"/>
                <a:gd name="T61" fmla="*/ 81 h 139"/>
                <a:gd name="T62" fmla="*/ 106 w 152"/>
                <a:gd name="T63" fmla="*/ 7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39">
                  <a:moveTo>
                    <a:pt x="0" y="13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31" y="0"/>
                    <a:pt x="139" y="2"/>
                    <a:pt x="143" y="6"/>
                  </a:cubicBezTo>
                  <a:cubicBezTo>
                    <a:pt x="148" y="11"/>
                    <a:pt x="151" y="18"/>
                    <a:pt x="151" y="27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51"/>
                    <a:pt x="149" y="56"/>
                    <a:pt x="145" y="60"/>
                  </a:cubicBezTo>
                  <a:cubicBezTo>
                    <a:pt x="141" y="64"/>
                    <a:pt x="135" y="66"/>
                    <a:pt x="127" y="67"/>
                  </a:cubicBezTo>
                  <a:cubicBezTo>
                    <a:pt x="135" y="68"/>
                    <a:pt x="141" y="71"/>
                    <a:pt x="145" y="76"/>
                  </a:cubicBezTo>
                  <a:cubicBezTo>
                    <a:pt x="150" y="80"/>
                    <a:pt x="152" y="87"/>
                    <a:pt x="152" y="94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52" y="121"/>
                    <a:pt x="149" y="128"/>
                    <a:pt x="142" y="132"/>
                  </a:cubicBezTo>
                  <a:cubicBezTo>
                    <a:pt x="135" y="137"/>
                    <a:pt x="125" y="139"/>
                    <a:pt x="111" y="139"/>
                  </a:cubicBezTo>
                  <a:lnTo>
                    <a:pt x="0" y="139"/>
                  </a:lnTo>
                  <a:close/>
                  <a:moveTo>
                    <a:pt x="106" y="23"/>
                  </a:moveTo>
                  <a:cubicBezTo>
                    <a:pt x="32" y="23"/>
                    <a:pt x="32" y="23"/>
                    <a:pt x="32" y="23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112" y="56"/>
                    <a:pt x="116" y="55"/>
                    <a:pt x="118" y="53"/>
                  </a:cubicBezTo>
                  <a:cubicBezTo>
                    <a:pt x="120" y="52"/>
                    <a:pt x="121" y="49"/>
                    <a:pt x="121" y="46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1" y="29"/>
                    <a:pt x="120" y="26"/>
                    <a:pt x="118" y="25"/>
                  </a:cubicBezTo>
                  <a:cubicBezTo>
                    <a:pt x="116" y="23"/>
                    <a:pt x="112" y="23"/>
                    <a:pt x="106" y="23"/>
                  </a:cubicBezTo>
                  <a:moveTo>
                    <a:pt x="106" y="79"/>
                  </a:moveTo>
                  <a:cubicBezTo>
                    <a:pt x="32" y="79"/>
                    <a:pt x="32" y="79"/>
                    <a:pt x="32" y="79"/>
                  </a:cubicBezTo>
                  <a:cubicBezTo>
                    <a:pt x="32" y="114"/>
                    <a:pt x="32" y="114"/>
                    <a:pt x="32" y="114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12" y="114"/>
                    <a:pt x="116" y="113"/>
                    <a:pt x="119" y="111"/>
                  </a:cubicBezTo>
                  <a:cubicBezTo>
                    <a:pt x="121" y="109"/>
                    <a:pt x="122" y="106"/>
                    <a:pt x="122" y="102"/>
                  </a:cubicBezTo>
                  <a:cubicBezTo>
                    <a:pt x="122" y="91"/>
                    <a:pt x="122" y="91"/>
                    <a:pt x="122" y="91"/>
                  </a:cubicBezTo>
                  <a:cubicBezTo>
                    <a:pt x="122" y="86"/>
                    <a:pt x="121" y="83"/>
                    <a:pt x="119" y="81"/>
                  </a:cubicBezTo>
                  <a:cubicBezTo>
                    <a:pt x="116" y="79"/>
                    <a:pt x="112" y="79"/>
                    <a:pt x="106" y="79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5285" y="2819"/>
              <a:ext cx="41" cy="174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5415" y="2819"/>
              <a:ext cx="172" cy="174"/>
            </a:xfrm>
            <a:custGeom>
              <a:avLst/>
              <a:gdLst>
                <a:gd name="T0" fmla="*/ 172 w 172"/>
                <a:gd name="T1" fmla="*/ 174 h 174"/>
                <a:gd name="T2" fmla="*/ 0 w 172"/>
                <a:gd name="T3" fmla="*/ 174 h 174"/>
                <a:gd name="T4" fmla="*/ 0 w 172"/>
                <a:gd name="T5" fmla="*/ 0 h 174"/>
                <a:gd name="T6" fmla="*/ 41 w 172"/>
                <a:gd name="T7" fmla="*/ 0 h 174"/>
                <a:gd name="T8" fmla="*/ 41 w 172"/>
                <a:gd name="T9" fmla="*/ 142 h 174"/>
                <a:gd name="T10" fmla="*/ 172 w 172"/>
                <a:gd name="T11" fmla="*/ 142 h 174"/>
                <a:gd name="T12" fmla="*/ 172 w 172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74">
                  <a:moveTo>
                    <a:pt x="172" y="174"/>
                  </a:moveTo>
                  <a:lnTo>
                    <a:pt x="0" y="174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142"/>
                  </a:lnTo>
                  <a:lnTo>
                    <a:pt x="172" y="142"/>
                  </a:lnTo>
                  <a:lnTo>
                    <a:pt x="172" y="1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4778" y="2899"/>
              <a:ext cx="256" cy="67"/>
            </a:xfrm>
            <a:custGeom>
              <a:avLst/>
              <a:gdLst>
                <a:gd name="T0" fmla="*/ 256 w 256"/>
                <a:gd name="T1" fmla="*/ 0 h 67"/>
                <a:gd name="T2" fmla="*/ 36 w 256"/>
                <a:gd name="T3" fmla="*/ 0 h 67"/>
                <a:gd name="T4" fmla="*/ 0 w 256"/>
                <a:gd name="T5" fmla="*/ 67 h 67"/>
                <a:gd name="T6" fmla="*/ 256 w 256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" h="67">
                  <a:moveTo>
                    <a:pt x="256" y="0"/>
                  </a:moveTo>
                  <a:lnTo>
                    <a:pt x="36" y="0"/>
                  </a:lnTo>
                  <a:lnTo>
                    <a:pt x="0" y="67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00895F"/>
            </a:solidFill>
            <a:ln>
              <a:noFill/>
            </a:ln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326" y="982440"/>
            <a:ext cx="7885788" cy="1440180"/>
          </a:xfr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2139" y="2718162"/>
            <a:ext cx="6387007" cy="85725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lang="en-US" sz="2000" kern="0" dirty="0" smtClean="0">
                <a:solidFill>
                  <a:srgbClr val="43B7FF"/>
                </a:solidFill>
                <a:latin typeface="+mn-lt"/>
                <a:ea typeface="+mn-ea"/>
                <a:cs typeface="+mn-cs"/>
              </a:defRPr>
            </a:lvl1pPr>
            <a:lvl2pPr marL="40005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143000" indent="0">
              <a:buFontTx/>
              <a:buNone/>
              <a:defRPr/>
            </a:lvl4pPr>
            <a:lvl5pPr marL="154305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" name="Rectangle 14"/>
          <p:cNvSpPr/>
          <p:nvPr userDrawn="1"/>
        </p:nvSpPr>
        <p:spPr bwMode="auto">
          <a:xfrm>
            <a:off x="0" y="0"/>
            <a:ext cx="9144000" cy="5003800"/>
          </a:xfrm>
          <a:custGeom>
            <a:avLst/>
            <a:gdLst/>
            <a:ahLst/>
            <a:cxnLst/>
            <a:rect l="l" t="t" r="r" b="b"/>
            <a:pathLst>
              <a:path w="9143999" h="5004262">
                <a:moveTo>
                  <a:pt x="0" y="0"/>
                </a:moveTo>
                <a:lnTo>
                  <a:pt x="9143999" y="0"/>
                </a:lnTo>
                <a:lnTo>
                  <a:pt x="9143999" y="2767427"/>
                </a:lnTo>
                <a:lnTo>
                  <a:pt x="0" y="5004262"/>
                </a:lnTo>
                <a:close/>
              </a:path>
            </a:pathLst>
          </a:custGeom>
          <a:solidFill>
            <a:srgbClr val="00895F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" name="Rectangle 11"/>
          <p:cNvSpPr/>
          <p:nvPr userDrawn="1"/>
        </p:nvSpPr>
        <p:spPr bwMode="auto">
          <a:xfrm>
            <a:off x="0" y="0"/>
            <a:ext cx="9144000" cy="4656138"/>
          </a:xfrm>
          <a:custGeom>
            <a:avLst/>
            <a:gdLst/>
            <a:ahLst/>
            <a:cxnLst/>
            <a:rect l="l" t="t" r="r" b="b"/>
            <a:pathLst>
              <a:path w="9144000" h="4656928">
                <a:moveTo>
                  <a:pt x="0" y="0"/>
                </a:moveTo>
                <a:lnTo>
                  <a:pt x="9144000" y="0"/>
                </a:lnTo>
                <a:lnTo>
                  <a:pt x="9144000" y="2420093"/>
                </a:lnTo>
                <a:lnTo>
                  <a:pt x="0" y="4656928"/>
                </a:lnTo>
                <a:close/>
              </a:path>
            </a:pathLst>
          </a:custGeom>
          <a:solidFill>
            <a:srgbClr val="005287"/>
          </a:solidFill>
          <a:ln w="12700" cap="sq" algn="ctr">
            <a:noFill/>
            <a:miter lim="800000"/>
          </a:ln>
          <a:effectLst/>
        </p:spPr>
        <p:txBody>
          <a:bodyPr lIns="0" rIns="0" anchor="ctr"/>
          <a:lstStyle/>
          <a:p>
            <a:pPr algn="ctr">
              <a:lnSpc>
                <a:spcPct val="90000"/>
              </a:lnSpc>
              <a:spcBef>
                <a:spcPts val="1080"/>
              </a:spcBef>
              <a:defRPr/>
            </a:pPr>
            <a:endParaRPr 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9" name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42950" y="1042988"/>
            <a:ext cx="16954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8610" y="1785254"/>
            <a:ext cx="7406823" cy="1349829"/>
          </a:xfrm>
        </p:spPr>
        <p:txBody>
          <a:bodyPr anchor="t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12460" y="3788231"/>
            <a:ext cx="5373183" cy="977359"/>
          </a:xfrm>
          <a:prstGeom prst="rect">
            <a:avLst/>
          </a:prstGeom>
        </p:spPr>
        <p:txBody>
          <a:bodyPr anchor="b"/>
          <a:lstStyle>
            <a:lvl1pPr marL="0" indent="0" algn="r" rtl="0" eaLnBrk="1" fontAlgn="base" hangingPunct="1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lang="en-US" sz="2000" kern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005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143000" indent="0">
              <a:buFontTx/>
              <a:buNone/>
              <a:defRPr/>
            </a:lvl4pPr>
            <a:lvl5pPr marL="154305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90556" y="1202532"/>
            <a:ext cx="7958137" cy="3427810"/>
          </a:xfrm>
          <a:prstGeom prst="rect">
            <a:avLst/>
          </a:prstGeom>
        </p:spPr>
        <p:txBody>
          <a:bodyPr/>
          <a:lstStyle>
            <a:lvl2pPr marL="462280" indent="-230505">
              <a:defRPr/>
            </a:lvl2pPr>
            <a:lvl3pPr marL="682625" indent="-220980">
              <a:defRPr/>
            </a:lvl3pPr>
            <a:lvl4pPr marL="914400" indent="-231775">
              <a:defRPr/>
            </a:lvl4pPr>
            <a:lvl5pPr marL="1146175" indent="-23177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90550" y="1666496"/>
            <a:ext cx="7958138" cy="2963847"/>
          </a:xfrm>
          <a:prstGeom prst="rect">
            <a:avLst/>
          </a:prstGeom>
        </p:spPr>
        <p:txBody>
          <a:bodyPr/>
          <a:lstStyle>
            <a:lvl2pPr marL="465455" indent="-233680">
              <a:buFont typeface="Courier New" panose="02070309020205020404" pitchFamily="49" charset="0"/>
              <a:buChar char="-"/>
              <a:defRPr/>
            </a:lvl2pPr>
            <a:lvl3pPr marL="682625" indent="-220980">
              <a:defRPr/>
            </a:lvl3pPr>
            <a:lvl4pPr marL="914400" indent="-231775">
              <a:defRPr/>
            </a:lvl4pPr>
            <a:lvl5pPr marL="1146175" indent="-23177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 bwMode="gray">
          <a:xfrm>
            <a:off x="590550" y="1202531"/>
            <a:ext cx="7958138" cy="48006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5000"/>
              </a:lnSpc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90550" y="1202532"/>
            <a:ext cx="3840480" cy="342781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 marL="465455" indent="-233680">
              <a:spcBef>
                <a:spcPts val="500"/>
              </a:spcBef>
              <a:buFont typeface="Courier New" panose="02070309020205020404" pitchFamily="49" charset="0"/>
              <a:buChar char="-"/>
              <a:defRPr sz="1600"/>
            </a:lvl2pPr>
            <a:lvl3pPr marL="682625" indent="-220980">
              <a:spcBef>
                <a:spcPts val="500"/>
              </a:spcBef>
              <a:defRPr sz="1400"/>
            </a:lvl3pPr>
            <a:lvl4pPr marL="914400" indent="-231775">
              <a:spcBef>
                <a:spcPts val="500"/>
              </a:spcBef>
              <a:defRPr sz="1200"/>
            </a:lvl4pPr>
            <a:lvl5pPr marL="1146175" indent="-231775">
              <a:spcBef>
                <a:spcPts val="50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08208" y="1202532"/>
            <a:ext cx="3840480" cy="342781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 marL="465455" indent="-233680">
              <a:spcBef>
                <a:spcPts val="500"/>
              </a:spcBef>
              <a:buFont typeface="Courier New" panose="02070309020205020404" pitchFamily="49" charset="0"/>
              <a:buChar char="-"/>
              <a:defRPr sz="1600"/>
            </a:lvl2pPr>
            <a:lvl3pPr marL="682625" indent="-220980">
              <a:spcBef>
                <a:spcPts val="500"/>
              </a:spcBef>
              <a:defRPr sz="1400"/>
            </a:lvl3pPr>
            <a:lvl4pPr marL="914400" indent="-231775">
              <a:spcBef>
                <a:spcPts val="500"/>
              </a:spcBef>
              <a:defRPr sz="1200"/>
            </a:lvl4pPr>
            <a:lvl5pPr marL="1146175" indent="-231775">
              <a:spcBef>
                <a:spcPts val="50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0550" y="1200149"/>
            <a:ext cx="3840480" cy="4800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lvl1pPr>
              <a:defRPr lang="en-US" sz="1800" b="1" dirty="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90550" y="1666495"/>
            <a:ext cx="3840480" cy="2962656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 marL="465455" indent="-233680">
              <a:spcBef>
                <a:spcPts val="500"/>
              </a:spcBef>
              <a:buFont typeface="Courier New" panose="02070309020205020404" pitchFamily="49" charset="0"/>
              <a:buChar char="-"/>
              <a:defRPr sz="1600"/>
            </a:lvl2pPr>
            <a:lvl3pPr marL="682625" indent="-220980">
              <a:spcBef>
                <a:spcPts val="500"/>
              </a:spcBef>
              <a:defRPr sz="1400"/>
            </a:lvl3pPr>
            <a:lvl4pPr marL="914400" indent="-231775">
              <a:spcBef>
                <a:spcPts val="500"/>
              </a:spcBef>
              <a:defRPr sz="1200"/>
            </a:lvl4pPr>
            <a:lvl5pPr marL="1146175" indent="-231775">
              <a:spcBef>
                <a:spcPts val="500"/>
              </a:spcBef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708208" y="1200149"/>
            <a:ext cx="3840480" cy="4800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lvl1pPr>
              <a:defRPr lang="en-US" sz="1800" b="1" dirty="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4708208" y="1666495"/>
            <a:ext cx="3840480" cy="2960274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 marL="465455" indent="-233680">
              <a:spcBef>
                <a:spcPts val="500"/>
              </a:spcBef>
              <a:buFont typeface="Courier New" panose="02070309020205020404" pitchFamily="49" charset="0"/>
              <a:buChar char="-"/>
              <a:defRPr sz="1600"/>
            </a:lvl2pPr>
            <a:lvl3pPr marL="681355" indent="-219075">
              <a:spcBef>
                <a:spcPts val="500"/>
              </a:spcBef>
              <a:defRPr sz="1400"/>
            </a:lvl3pPr>
            <a:lvl4pPr marL="914400" indent="-231775">
              <a:spcBef>
                <a:spcPts val="500"/>
              </a:spcBef>
              <a:defRPr sz="1200"/>
            </a:lvl4pPr>
            <a:lvl5pPr marL="1146175" indent="-231775">
              <a:spcBef>
                <a:spcPts val="500"/>
              </a:spcBef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0550" y="122238"/>
            <a:ext cx="7958138" cy="736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31763" y="4803775"/>
            <a:ext cx="803275" cy="225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/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algn="l">
              <a:defRPr/>
            </a:pPr>
            <a:fld id="{EB5DCE33-0170-4547-B04F-41A0FF810BA8}" type="slidenum">
              <a:rPr lang="en-US" smtClean="0">
                <a:solidFill>
                  <a:schemeClr val="tx1"/>
                </a:solidFill>
                <a:ea typeface="+mn-ea"/>
              </a:rPr>
              <a:t>‹#›</a:t>
            </a:fld>
            <a:endParaRPr lang="en-US" dirty="0">
              <a:solidFill>
                <a:schemeClr val="tx1"/>
              </a:solidFill>
              <a:ea typeface="+mn-ea"/>
            </a:endParaRPr>
          </a:p>
        </p:txBody>
      </p:sp>
      <p:sp>
        <p:nvSpPr>
          <p:cNvPr id="11" name="Shape 122"/>
          <p:cNvSpPr/>
          <p:nvPr/>
        </p:nvSpPr>
        <p:spPr>
          <a:xfrm>
            <a:off x="7105650" y="3098800"/>
            <a:ext cx="2038350" cy="2044700"/>
          </a:xfrm>
          <a:prstGeom prst="triangle">
            <a:avLst>
              <a:gd name="adj" fmla="val 100000"/>
            </a:avLst>
          </a:prstGeom>
          <a:solidFill>
            <a:srgbClr val="00895F"/>
          </a:solidFill>
          <a:ln>
            <a:noFill/>
          </a:ln>
        </p:spPr>
        <p:txBody>
          <a:bodyPr lIns="0" tIns="45700" rIns="0" bIns="45700" anchor="ctr">
            <a:normAutofit/>
          </a:bodyPr>
          <a:lstStyle/>
          <a:p>
            <a:pPr algn="ctr">
              <a:lnSpc>
                <a:spcPct val="90000"/>
              </a:lnSpc>
              <a:defRPr/>
            </a:pPr>
            <a:endParaRPr lang="zh-CN" altLang="zh-CN" sz="1600" b="1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Shape 123"/>
          <p:cNvSpPr/>
          <p:nvPr/>
        </p:nvSpPr>
        <p:spPr>
          <a:xfrm>
            <a:off x="7300913" y="3294063"/>
            <a:ext cx="1843087" cy="1849437"/>
          </a:xfrm>
          <a:prstGeom prst="triangle">
            <a:avLst>
              <a:gd name="adj" fmla="val 100000"/>
            </a:avLst>
          </a:prstGeom>
          <a:solidFill>
            <a:srgbClr val="005287"/>
          </a:solidFill>
          <a:ln>
            <a:noFill/>
          </a:ln>
        </p:spPr>
        <p:txBody>
          <a:bodyPr lIns="0" tIns="45700" rIns="0" bIns="45700" anchor="ctr">
            <a:normAutofit/>
          </a:bodyPr>
          <a:lstStyle/>
          <a:p>
            <a:pPr algn="ctr">
              <a:lnSpc>
                <a:spcPct val="90000"/>
              </a:lnSpc>
              <a:defRPr/>
            </a:pPr>
            <a:endParaRPr lang="zh-CN" altLang="zh-CN" sz="1600" b="1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030" name="Shape 124"/>
          <p:cNvPicPr preferRelativeResize="0"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108950" y="4627563"/>
            <a:ext cx="7588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593725" y="1206500"/>
            <a:ext cx="7956550" cy="3429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wipe dir="r"/>
  </p:transition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31775" indent="-231775" algn="l" rtl="0" eaLnBrk="0" fontAlgn="base" hangingPunct="0">
        <a:lnSpc>
          <a:spcPct val="95000"/>
        </a:lnSpc>
        <a:spcBef>
          <a:spcPts val="12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62280" indent="-62230" algn="l" rtl="0" eaLnBrk="0" fontAlgn="base" hangingPunct="0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Courier New" panose="02070309020205020404" pitchFamily="49" charset="0"/>
        <a:buChar char="-"/>
        <a:defRPr>
          <a:solidFill>
            <a:schemeClr val="tx1"/>
          </a:solidFill>
          <a:latin typeface="+mn-lt"/>
        </a:defRPr>
      </a:lvl2pPr>
      <a:lvl3pPr marL="682625" indent="117475" algn="l" rtl="0" eaLnBrk="0" fontAlgn="base" hangingPunct="0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3pPr>
      <a:lvl4pPr marL="914400" indent="228600" algn="l" rtl="0" eaLnBrk="0" fontAlgn="base" hangingPunct="0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4pPr>
      <a:lvl5pPr marL="1146175" indent="396875" algn="l" rtl="0" eaLnBrk="0" fontAlgn="base" hangingPunct="0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9"/>
          <p:cNvSpPr>
            <a:spLocks noGrp="1" noChangeArrowheads="1"/>
          </p:cNvSpPr>
          <p:nvPr>
            <p:ph type="title"/>
          </p:nvPr>
        </p:nvSpPr>
        <p:spPr>
          <a:xfrm>
            <a:off x="119290" y="1280206"/>
            <a:ext cx="7885113" cy="1119187"/>
          </a:xfrm>
        </p:spPr>
        <p:txBody>
          <a:bodyPr/>
          <a:lstStyle/>
          <a:p>
            <a:r>
              <a:rPr lang="en-US" altLang="zh-CN" sz="3600" dirty="0"/>
              <a:t>Online X-ray solution </a:t>
            </a:r>
            <a:r>
              <a:rPr altLang="zh-CN" sz="3600" dirty="0"/>
              <a:t>requirement</a:t>
            </a:r>
            <a:r>
              <a:rPr lang="en-US" altLang="zh-CN" sz="3600" dirty="0"/>
              <a:t>s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2"/>
          <p:cNvSpPr>
            <a:spLocks noGrp="1"/>
          </p:cNvSpPr>
          <p:nvPr>
            <p:ph type="title"/>
          </p:nvPr>
        </p:nvSpPr>
        <p:spPr>
          <a:xfrm>
            <a:off x="236789" y="0"/>
            <a:ext cx="2626929" cy="503073"/>
          </a:xfrm>
        </p:spPr>
        <p:txBody>
          <a:bodyPr/>
          <a:lstStyle/>
          <a:p>
            <a:pPr eaLnBrk="1" hangingPunct="1"/>
            <a:r>
              <a:rPr lang="zh-CN" altLang="en-US" dirty="0"/>
              <a:t>项目需求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793A0-BF67-4AFD-8890-A7BA95798E0A}"/>
              </a:ext>
            </a:extLst>
          </p:cNvPr>
          <p:cNvSpPr txBox="1"/>
          <p:nvPr/>
        </p:nvSpPr>
        <p:spPr bwMode="auto">
          <a:xfrm>
            <a:off x="496552" y="680872"/>
            <a:ext cx="7593747" cy="2127641"/>
          </a:xfrm>
          <a:prstGeom prst="rect">
            <a:avLst/>
          </a:prstGeom>
          <a:noFill/>
          <a:ln w="12700" cap="sq" algn="ctr">
            <a:noFill/>
            <a:miter lim="800000"/>
          </a:ln>
        </p:spPr>
        <p:txBody>
          <a:bodyPr wrap="non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baseline="0" dirty="0">
                <a:highlight>
                  <a:srgbClr val="FFFF00"/>
                </a:highlight>
                <a:latin typeface="+mn-lt"/>
              </a:rPr>
              <a:t>主要技术要求：</a:t>
            </a:r>
            <a:endParaRPr lang="en-US" altLang="zh-CN" sz="1050" b="1" baseline="0" dirty="0">
              <a:highlight>
                <a:srgbClr val="FFFF00"/>
              </a:highlight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50" baseline="0" dirty="0">
                <a:latin typeface="+mn-lt"/>
              </a:rPr>
              <a:t>适用物料：</a:t>
            </a:r>
            <a:r>
              <a:rPr lang="en-US" altLang="zh-CN" sz="1050" baseline="0" dirty="0">
                <a:latin typeface="+mn-lt"/>
              </a:rPr>
              <a:t>7'</a:t>
            </a:r>
            <a:r>
              <a:rPr lang="zh-CN" altLang="en-US" sz="1050" baseline="0" dirty="0">
                <a:latin typeface="+mn-lt"/>
              </a:rPr>
              <a:t>、</a:t>
            </a:r>
            <a:r>
              <a:rPr lang="en-US" altLang="zh-CN" sz="1050" baseline="0" dirty="0">
                <a:latin typeface="+mn-lt"/>
              </a:rPr>
              <a:t>13'</a:t>
            </a:r>
            <a:r>
              <a:rPr lang="zh-CN" altLang="en-US" sz="1050" baseline="0" dirty="0">
                <a:latin typeface="+mn-lt"/>
              </a:rPr>
              <a:t>、</a:t>
            </a:r>
            <a:r>
              <a:rPr lang="en-US" altLang="zh-CN" sz="1050" baseline="0" dirty="0">
                <a:latin typeface="+mn-lt"/>
              </a:rPr>
              <a:t>15’</a:t>
            </a:r>
            <a:endParaRPr lang="en-US" altLang="zh-CN" sz="105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050" baseline="0" dirty="0">
                <a:latin typeface="+mn-lt"/>
              </a:rPr>
              <a:t>X</a:t>
            </a:r>
            <a:r>
              <a:rPr lang="en-US" altLang="zh-CN" sz="1050" baseline="0" dirty="0">
                <a:latin typeface="+mn-lt"/>
              </a:rPr>
              <a:t>-ray</a:t>
            </a:r>
            <a:r>
              <a:rPr lang="zh-CN" altLang="en-US" sz="1050" baseline="0" dirty="0">
                <a:latin typeface="+mn-lt"/>
              </a:rPr>
              <a:t>上料仓</a:t>
            </a:r>
            <a:r>
              <a:rPr lang="en-US" altLang="zh-CN" sz="1050" baseline="0" dirty="0">
                <a:latin typeface="+mn-lt"/>
              </a:rPr>
              <a:t>capacity</a:t>
            </a:r>
            <a:r>
              <a:rPr lang="zh-CN" altLang="en-US" sz="1050" baseline="0" dirty="0">
                <a:latin typeface="+mn-lt"/>
              </a:rPr>
              <a:t>：≥</a:t>
            </a:r>
            <a:r>
              <a:rPr lang="en-US" altLang="zh-CN" sz="1050" dirty="0">
                <a:latin typeface="+mn-lt"/>
              </a:rPr>
              <a:t>150 reels</a:t>
            </a:r>
            <a:r>
              <a:rPr lang="zh-CN" altLang="en-US" sz="1050" dirty="0">
                <a:latin typeface="+mn-lt"/>
              </a:rPr>
              <a:t>（采用料车的方式，</a:t>
            </a:r>
            <a:r>
              <a:rPr lang="en-US" altLang="zh-CN" sz="1050" dirty="0">
                <a:latin typeface="+mn-lt"/>
              </a:rPr>
              <a:t>13’</a:t>
            </a:r>
            <a:r>
              <a:rPr lang="zh-CN" altLang="en-US" sz="1050" dirty="0">
                <a:latin typeface="+mn-lt"/>
              </a:rPr>
              <a:t>及以上容量＞</a:t>
            </a:r>
            <a:r>
              <a:rPr lang="en-US" altLang="zh-CN" sz="1050" dirty="0">
                <a:latin typeface="+mn-lt"/>
              </a:rPr>
              <a:t>100reels, 7’</a:t>
            </a:r>
            <a:r>
              <a:rPr lang="zh-CN" altLang="en-US" sz="1050" dirty="0">
                <a:latin typeface="+mn-lt"/>
              </a:rPr>
              <a:t>容量＞</a:t>
            </a:r>
            <a:r>
              <a:rPr lang="en-US" altLang="zh-CN" sz="1050" dirty="0">
                <a:latin typeface="+mn-lt"/>
              </a:rPr>
              <a:t>200reels</a:t>
            </a:r>
            <a:r>
              <a:rPr lang="zh-CN" altLang="en-US" sz="1050" dirty="0">
                <a:latin typeface="+mn-lt"/>
              </a:rPr>
              <a:t>）</a:t>
            </a:r>
            <a:endParaRPr lang="en-US" altLang="zh-CN" sz="105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latin typeface="+mn-lt"/>
              </a:rPr>
              <a:t>Couting</a:t>
            </a:r>
            <a:r>
              <a:rPr lang="zh-CN" altLang="en-US" sz="1050" dirty="0">
                <a:latin typeface="+mn-lt"/>
              </a:rPr>
              <a:t>准确率：＞</a:t>
            </a:r>
            <a:r>
              <a:rPr lang="en-US" altLang="zh-CN" sz="1050" dirty="0">
                <a:latin typeface="+mn-lt"/>
              </a:rPr>
              <a:t>99.9%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+mn-lt"/>
              </a:rPr>
              <a:t>Downtime: </a:t>
            </a:r>
            <a:r>
              <a:rPr lang="zh-CN" altLang="en-US" sz="1050" dirty="0">
                <a:latin typeface="+mn-lt"/>
              </a:rPr>
              <a:t>＜</a:t>
            </a:r>
            <a:r>
              <a:rPr lang="en-US" altLang="zh-CN" sz="1050" dirty="0">
                <a:latin typeface="+mn-lt"/>
              </a:rPr>
              <a:t>30min/</a:t>
            </a:r>
            <a:r>
              <a:rPr lang="zh-CN" altLang="en-US" sz="1050" dirty="0">
                <a:latin typeface="+mn-lt"/>
              </a:rPr>
              <a:t>天（以</a:t>
            </a:r>
            <a:r>
              <a:rPr lang="en-US" altLang="zh-CN" sz="1050" dirty="0">
                <a:latin typeface="+mn-lt"/>
              </a:rPr>
              <a:t>20h/</a:t>
            </a:r>
            <a:r>
              <a:rPr lang="zh-CN" altLang="en-US" sz="1050" dirty="0">
                <a:latin typeface="+mn-lt"/>
              </a:rPr>
              <a:t>天计算）</a:t>
            </a:r>
            <a:endParaRPr lang="en-US" altLang="zh-CN" sz="105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50" baseline="0" dirty="0">
                <a:latin typeface="+mn-lt"/>
              </a:rPr>
              <a:t>分拣</a:t>
            </a:r>
            <a:r>
              <a:rPr lang="en-US" altLang="zh-CN" sz="1050" baseline="0" dirty="0">
                <a:latin typeface="+mn-lt"/>
              </a:rPr>
              <a:t>C/T: </a:t>
            </a:r>
            <a:r>
              <a:rPr lang="en-US" sz="1050" dirty="0">
                <a:latin typeface="+mn-lt"/>
              </a:rPr>
              <a:t> </a:t>
            </a:r>
            <a:r>
              <a:rPr lang="zh-CN" altLang="en-US" sz="1050" dirty="0">
                <a:latin typeface="+mn-lt"/>
              </a:rPr>
              <a:t>≤</a:t>
            </a:r>
            <a:r>
              <a:rPr lang="en-US" sz="1050" dirty="0">
                <a:latin typeface="+mn-lt"/>
              </a:rPr>
              <a:t>5 s/reel </a:t>
            </a:r>
            <a:r>
              <a:rPr lang="zh-CN" altLang="en-US" sz="1050" dirty="0">
                <a:latin typeface="+mn-lt"/>
              </a:rPr>
              <a:t>（以</a:t>
            </a:r>
            <a:r>
              <a:rPr lang="en-US" altLang="zh-CN" sz="1050" dirty="0">
                <a:latin typeface="+mn-lt"/>
              </a:rPr>
              <a:t>20h/</a:t>
            </a:r>
            <a:r>
              <a:rPr lang="zh-CN" altLang="en-US" sz="1050" dirty="0">
                <a:latin typeface="+mn-lt"/>
              </a:rPr>
              <a:t>天计算，此处识别哪些需要</a:t>
            </a:r>
            <a:r>
              <a:rPr lang="en-US" altLang="zh-CN" sz="1050" dirty="0" err="1">
                <a:latin typeface="+mn-lt"/>
              </a:rPr>
              <a:t>counting+labeling</a:t>
            </a:r>
            <a:r>
              <a:rPr lang="en-US" altLang="zh-CN" sz="1050" dirty="0">
                <a:latin typeface="+mn-lt"/>
              </a:rPr>
              <a:t>,</a:t>
            </a:r>
            <a:r>
              <a:rPr lang="zh-CN" altLang="en-US" sz="1050" dirty="0">
                <a:latin typeface="+mn-lt"/>
              </a:rPr>
              <a:t>哪些只需要</a:t>
            </a:r>
            <a:r>
              <a:rPr lang="en-US" altLang="zh-CN" sz="1050" dirty="0">
                <a:latin typeface="+mn-lt"/>
              </a:rPr>
              <a:t>labeling</a:t>
            </a:r>
            <a:r>
              <a:rPr lang="zh-CN" altLang="en-US" sz="1050" dirty="0">
                <a:latin typeface="+mn-lt"/>
              </a:rPr>
              <a:t>）</a:t>
            </a:r>
            <a:endParaRPr lang="en-US" altLang="zh-CN" sz="1050" baseline="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050" baseline="0" dirty="0">
                <a:latin typeface="+mn-lt"/>
              </a:rPr>
              <a:t>X</a:t>
            </a:r>
            <a:r>
              <a:rPr lang="en-US" altLang="zh-CN" sz="1050" baseline="0" dirty="0">
                <a:latin typeface="+mn-lt"/>
              </a:rPr>
              <a:t>-ray </a:t>
            </a:r>
            <a:r>
              <a:rPr lang="en-US" sz="1050" dirty="0">
                <a:latin typeface="+mn-lt"/>
              </a:rPr>
              <a:t>C/T: </a:t>
            </a:r>
            <a:r>
              <a:rPr lang="zh-CN" altLang="en-US" sz="1050" dirty="0">
                <a:latin typeface="+mn-lt"/>
              </a:rPr>
              <a:t>≤</a:t>
            </a:r>
            <a:r>
              <a:rPr lang="en-US" sz="1050" dirty="0">
                <a:latin typeface="+mn-lt"/>
              </a:rPr>
              <a:t>12 s/reel</a:t>
            </a:r>
            <a:r>
              <a:rPr lang="zh-CN" altLang="en-US" sz="1050" dirty="0">
                <a:latin typeface="+mn-lt"/>
              </a:rPr>
              <a:t>（以</a:t>
            </a:r>
            <a:r>
              <a:rPr lang="en-US" altLang="zh-CN" sz="1050" dirty="0">
                <a:latin typeface="+mn-lt"/>
              </a:rPr>
              <a:t>20h/</a:t>
            </a:r>
            <a:r>
              <a:rPr lang="zh-CN" altLang="en-US" sz="1050" dirty="0">
                <a:latin typeface="+mn-lt"/>
              </a:rPr>
              <a:t>天计算，</a:t>
            </a:r>
            <a:r>
              <a:rPr lang="en-US" altLang="zh-CN" sz="1050" dirty="0">
                <a:latin typeface="+mn-lt"/>
              </a:rPr>
              <a:t>UPH</a:t>
            </a:r>
            <a:r>
              <a:rPr lang="zh-CN" altLang="en-US" sz="1050" dirty="0">
                <a:latin typeface="+mn-lt"/>
              </a:rPr>
              <a:t>：＞</a:t>
            </a:r>
            <a:r>
              <a:rPr lang="en-US" altLang="zh-CN" sz="1050" dirty="0">
                <a:latin typeface="+mn-lt"/>
              </a:rPr>
              <a:t>6000 reels/</a:t>
            </a:r>
            <a:r>
              <a:rPr lang="zh-CN" altLang="en-US" sz="1050" dirty="0">
                <a:latin typeface="+mn-lt"/>
              </a:rPr>
              <a:t>天）</a:t>
            </a:r>
            <a:endParaRPr lang="en-US" sz="105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latin typeface="+mn-lt"/>
              </a:rPr>
              <a:t>L</a:t>
            </a:r>
            <a:r>
              <a:rPr lang="en-US" altLang="zh-CN" sz="1050" dirty="0">
                <a:latin typeface="+mn-lt"/>
              </a:rPr>
              <a:t>abeling </a:t>
            </a:r>
            <a:r>
              <a:rPr lang="en-US" sz="1050" dirty="0">
                <a:latin typeface="+mn-lt"/>
              </a:rPr>
              <a:t>C/T:  </a:t>
            </a:r>
            <a:r>
              <a:rPr lang="zh-CN" altLang="en-US" sz="1050" dirty="0">
                <a:latin typeface="+mn-lt"/>
              </a:rPr>
              <a:t>≤</a:t>
            </a:r>
            <a:r>
              <a:rPr lang="en-US" sz="1050" dirty="0">
                <a:latin typeface="+mn-lt"/>
              </a:rPr>
              <a:t>5 s/reel</a:t>
            </a:r>
            <a:r>
              <a:rPr lang="zh-CN" altLang="en-US" sz="1050" dirty="0">
                <a:latin typeface="+mn-lt"/>
              </a:rPr>
              <a:t>（以</a:t>
            </a:r>
            <a:r>
              <a:rPr lang="en-US" altLang="zh-CN" sz="1050" dirty="0">
                <a:latin typeface="+mn-lt"/>
              </a:rPr>
              <a:t>20h/</a:t>
            </a:r>
            <a:r>
              <a:rPr lang="zh-CN" altLang="en-US" sz="1050" dirty="0">
                <a:latin typeface="+mn-lt"/>
              </a:rPr>
              <a:t>天计算，</a:t>
            </a:r>
            <a:r>
              <a:rPr lang="en-US" altLang="zh-CN" sz="1050" dirty="0">
                <a:latin typeface="+mn-lt"/>
              </a:rPr>
              <a:t>UPH</a:t>
            </a:r>
            <a:r>
              <a:rPr lang="zh-CN" altLang="en-US" sz="1050" dirty="0">
                <a:latin typeface="+mn-lt"/>
              </a:rPr>
              <a:t>：＞</a:t>
            </a:r>
            <a:r>
              <a:rPr lang="en-US" altLang="zh-CN" sz="1050" dirty="0">
                <a:latin typeface="+mn-lt"/>
              </a:rPr>
              <a:t>14400 reels/</a:t>
            </a:r>
            <a:r>
              <a:rPr lang="zh-CN" altLang="en-US" sz="1050" dirty="0">
                <a:latin typeface="+mn-lt"/>
              </a:rPr>
              <a:t>天，贴</a:t>
            </a:r>
            <a:r>
              <a:rPr lang="en-US" altLang="zh-CN" sz="1050" dirty="0">
                <a:latin typeface="+mn-lt"/>
              </a:rPr>
              <a:t>QTY label</a:t>
            </a:r>
            <a:r>
              <a:rPr lang="zh-CN" altLang="en-US" sz="1050" dirty="0">
                <a:latin typeface="+mn-lt"/>
              </a:rPr>
              <a:t>）</a:t>
            </a:r>
            <a:endParaRPr lang="en-US" altLang="zh-CN" sz="105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sz="105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42C98-87E1-4429-8FC2-F1F10331B248}"/>
              </a:ext>
            </a:extLst>
          </p:cNvPr>
          <p:cNvSpPr txBox="1"/>
          <p:nvPr/>
        </p:nvSpPr>
        <p:spPr bwMode="auto">
          <a:xfrm>
            <a:off x="496552" y="2919186"/>
            <a:ext cx="8647448" cy="1757597"/>
          </a:xfrm>
          <a:prstGeom prst="rect">
            <a:avLst/>
          </a:prstGeom>
          <a:noFill/>
          <a:ln w="12700" cap="sq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highlight>
                  <a:srgbClr val="FFFF00"/>
                </a:highlight>
                <a:latin typeface="+mn-lt"/>
              </a:rPr>
              <a:t>其他要求：</a:t>
            </a:r>
            <a:endParaRPr lang="en-US" altLang="zh-CN" sz="1050" b="1" baseline="0" dirty="0">
              <a:highlight>
                <a:srgbClr val="FFFF00"/>
              </a:highlight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+mn-lt"/>
              </a:rPr>
              <a:t>1.</a:t>
            </a:r>
            <a:r>
              <a:rPr lang="en-US" altLang="zh-CN" sz="1050" baseline="0" dirty="0">
                <a:latin typeface="+mn-lt"/>
              </a:rPr>
              <a:t> PASS </a:t>
            </a:r>
            <a:r>
              <a:rPr lang="zh-CN" altLang="en-US" sz="1050" baseline="0" dirty="0">
                <a:latin typeface="+mn-lt"/>
              </a:rPr>
              <a:t>物料出口保留输送带传送选项；</a:t>
            </a:r>
            <a:endParaRPr lang="en-US" altLang="zh-CN" sz="1050" baseline="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050" baseline="0" dirty="0">
                <a:latin typeface="+mn-lt"/>
              </a:rPr>
              <a:t>2. </a:t>
            </a:r>
            <a:r>
              <a:rPr lang="zh-CN" altLang="en-US" sz="1050" baseline="0" dirty="0">
                <a:latin typeface="+mn-lt"/>
              </a:rPr>
              <a:t>不同</a:t>
            </a:r>
            <a:r>
              <a:rPr lang="en-US" altLang="zh-CN" sz="1050" baseline="0" dirty="0">
                <a:latin typeface="+mn-lt"/>
              </a:rPr>
              <a:t>PASS </a:t>
            </a:r>
            <a:r>
              <a:rPr lang="zh-CN" altLang="en-US" sz="1050" baseline="0" dirty="0">
                <a:latin typeface="+mn-lt"/>
              </a:rPr>
              <a:t>及 </a:t>
            </a:r>
            <a:r>
              <a:rPr lang="en-US" altLang="zh-CN" sz="1050" baseline="0" dirty="0">
                <a:latin typeface="+mn-lt"/>
              </a:rPr>
              <a:t>NG</a:t>
            </a:r>
            <a:r>
              <a:rPr lang="zh-CN" altLang="en-US" sz="1050" baseline="0" dirty="0">
                <a:latin typeface="+mn-lt"/>
              </a:rPr>
              <a:t>料盘出口要有</a:t>
            </a:r>
            <a:r>
              <a:rPr lang="zh-CN" altLang="en-US" sz="105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报警提醒</a:t>
            </a:r>
            <a:r>
              <a:rPr lang="en-US" altLang="zh-CN" sz="105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zh-CN" altLang="en-US" sz="1050" baseline="0" dirty="0">
                <a:latin typeface="+mn-lt"/>
              </a:rPr>
              <a:t>”物料已满“；</a:t>
            </a:r>
            <a:endParaRPr lang="en-US" altLang="zh-CN" sz="1050" baseline="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+mn-lt"/>
              </a:rPr>
              <a:t>3.x-ray</a:t>
            </a:r>
            <a:r>
              <a:rPr lang="zh-CN" altLang="en-US" sz="1050" dirty="0">
                <a:latin typeface="+mn-lt"/>
              </a:rPr>
              <a:t>及</a:t>
            </a:r>
            <a:r>
              <a:rPr lang="en-US" altLang="zh-CN" sz="1050" dirty="0">
                <a:latin typeface="+mn-lt"/>
              </a:rPr>
              <a:t>labeling machine</a:t>
            </a:r>
            <a:r>
              <a:rPr lang="zh-CN" altLang="en-US" sz="1050" dirty="0">
                <a:latin typeface="+mn-lt"/>
              </a:rPr>
              <a:t>需与</a:t>
            </a:r>
            <a:r>
              <a:rPr lang="en-US" altLang="zh-CN" sz="1050" dirty="0">
                <a:latin typeface="+mn-lt"/>
              </a:rPr>
              <a:t>SAP</a:t>
            </a:r>
            <a:r>
              <a:rPr lang="zh-CN" altLang="en-US" sz="1050" dirty="0">
                <a:latin typeface="+mn-lt"/>
              </a:rPr>
              <a:t>对接，以获取数据</a:t>
            </a:r>
            <a:endParaRPr lang="en-US" altLang="zh-CN" sz="1050" baseline="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latin typeface="+mn-lt"/>
              </a:rPr>
              <a:t>4</a:t>
            </a:r>
            <a:r>
              <a:rPr lang="en-US" sz="1050" baseline="0" dirty="0">
                <a:latin typeface="+mn-lt"/>
              </a:rPr>
              <a:t>. </a:t>
            </a:r>
            <a:r>
              <a:rPr lang="zh-CN" altLang="en-US" sz="1050" baseline="0" dirty="0">
                <a:latin typeface="+mn-lt"/>
              </a:rPr>
              <a:t>打印和粘贴数量</a:t>
            </a:r>
            <a:r>
              <a:rPr lang="en-US" altLang="zh-CN" sz="1050" baseline="0" dirty="0">
                <a:latin typeface="+mn-lt"/>
              </a:rPr>
              <a:t>LABEL </a:t>
            </a:r>
            <a:r>
              <a:rPr lang="zh-CN" altLang="en-US" sz="1050" baseline="0" dirty="0">
                <a:latin typeface="+mn-lt"/>
              </a:rPr>
              <a:t>环节</a:t>
            </a:r>
            <a:r>
              <a:rPr lang="zh-CN" altLang="en-US" sz="1050" baseline="0" dirty="0">
                <a:solidFill>
                  <a:srgbClr val="FF0000"/>
                </a:solidFill>
                <a:latin typeface="+mn-lt"/>
              </a:rPr>
              <a:t>保留“跳过</a:t>
            </a:r>
            <a:r>
              <a:rPr lang="en-US" altLang="zh-CN" sz="1050" baseline="0" dirty="0">
                <a:solidFill>
                  <a:srgbClr val="FF0000"/>
                </a:solidFill>
                <a:latin typeface="+mn-lt"/>
              </a:rPr>
              <a:t>LABEL </a:t>
            </a:r>
            <a:r>
              <a:rPr lang="zh-CN" altLang="en-US" sz="1050" baseline="0" dirty="0">
                <a:solidFill>
                  <a:srgbClr val="FF0000"/>
                </a:solidFill>
                <a:latin typeface="+mn-lt"/>
              </a:rPr>
              <a:t>打印和粘贴”选项</a:t>
            </a:r>
            <a:endParaRPr lang="en-US" altLang="zh-CN" sz="1050" baseline="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+mn-lt"/>
              </a:rPr>
              <a:t>5.</a:t>
            </a:r>
            <a:r>
              <a:rPr lang="zh-CN" altLang="en-US" sz="1050" dirty="0">
                <a:latin typeface="+mn-lt"/>
              </a:rPr>
              <a:t>与</a:t>
            </a:r>
            <a:r>
              <a:rPr lang="en-US" altLang="zh-CN" sz="1050" dirty="0">
                <a:latin typeface="+mn-lt"/>
              </a:rPr>
              <a:t>E-drawer</a:t>
            </a:r>
            <a:r>
              <a:rPr lang="zh-CN" altLang="en-US" sz="1050" dirty="0">
                <a:latin typeface="+mn-lt"/>
              </a:rPr>
              <a:t>系统对接</a:t>
            </a:r>
            <a:r>
              <a:rPr lang="zh-CN" altLang="en-US" sz="1050" baseline="0" dirty="0">
                <a:latin typeface="+mn-lt"/>
              </a:rPr>
              <a:t> ；</a:t>
            </a:r>
            <a:endParaRPr lang="en-US" altLang="zh-CN" sz="1050" baseline="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latin typeface="+mn-lt"/>
              </a:rPr>
              <a:t>6.</a:t>
            </a:r>
            <a:r>
              <a:rPr lang="zh-CN" altLang="en-US" sz="1050" dirty="0">
                <a:latin typeface="+mn-lt"/>
              </a:rPr>
              <a:t>满足</a:t>
            </a:r>
            <a:r>
              <a:rPr lang="en-US" altLang="zh-CN" sz="1050" dirty="0">
                <a:latin typeface="+mn-lt"/>
              </a:rPr>
              <a:t>EHS</a:t>
            </a:r>
            <a:r>
              <a:rPr lang="zh-CN" altLang="en-US" sz="1050" dirty="0">
                <a:latin typeface="+mn-lt"/>
              </a:rPr>
              <a:t>要求</a:t>
            </a:r>
            <a:endParaRPr lang="en-US" sz="1050" dirty="0">
              <a:latin typeface="+mn-lt"/>
            </a:endParaRP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 txBox="1">
            <a:spLocks noChangeArrowheads="1"/>
          </p:cNvSpPr>
          <p:nvPr/>
        </p:nvSpPr>
        <p:spPr bwMode="gray">
          <a:xfrm>
            <a:off x="161925" y="94797"/>
            <a:ext cx="7958138" cy="458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 lvl="0">
              <a:lnSpc>
                <a:spcPct val="90000"/>
              </a:lnSpc>
              <a:defRPr/>
            </a:pPr>
            <a:r>
              <a:rPr lang="en-US" altLang="zh-CN" sz="2400" b="1" kern="0" dirty="0">
                <a:solidFill>
                  <a:schemeClr val="tx2"/>
                </a:solidFill>
              </a:rPr>
              <a:t>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792D1B-5D2F-48A7-A204-824161055134}"/>
              </a:ext>
            </a:extLst>
          </p:cNvPr>
          <p:cNvGrpSpPr/>
          <p:nvPr/>
        </p:nvGrpSpPr>
        <p:grpSpPr>
          <a:xfrm>
            <a:off x="126772" y="321740"/>
            <a:ext cx="9157396" cy="3339605"/>
            <a:chOff x="113796" y="869260"/>
            <a:chExt cx="9157396" cy="333960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E393E79-088C-4523-BC80-78A2C6F7B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7800" y="1683003"/>
              <a:ext cx="1058102" cy="1521413"/>
            </a:xfrm>
            <a:prstGeom prst="rect">
              <a:avLst/>
            </a:prstGeom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FF7C9605-2966-4CC9-97C0-51368EB7C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34736" y="1683003"/>
              <a:ext cx="1146468" cy="1521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C6C8124-D83F-4083-8A08-A32D5F089B5B}"/>
                </a:ext>
              </a:extLst>
            </p:cNvPr>
            <p:cNvGrpSpPr/>
            <p:nvPr/>
          </p:nvGrpSpPr>
          <p:grpSpPr>
            <a:xfrm>
              <a:off x="113796" y="1819854"/>
              <a:ext cx="1158915" cy="765199"/>
              <a:chOff x="765706" y="3856262"/>
              <a:chExt cx="1158915" cy="765199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59E6ED5E-97AD-47A3-A89B-15D1F9CE91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7318" y="3856262"/>
                <a:ext cx="617303" cy="765199"/>
              </a:xfrm>
              <a:prstGeom prst="rect">
                <a:avLst/>
              </a:prstGeom>
            </p:spPr>
          </p:pic>
          <p:pic>
            <p:nvPicPr>
              <p:cNvPr id="20" name="Picture 2">
                <a:extLst>
                  <a:ext uri="{FF2B5EF4-FFF2-40B4-BE49-F238E27FC236}">
                    <a16:creationId xmlns:a16="http://schemas.microsoft.com/office/drawing/2014/main" id="{0A5A10E8-4807-4BEE-8F62-572E33A894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244" r="3160" b="48446"/>
              <a:stretch/>
            </p:blipFill>
            <p:spPr bwMode="auto">
              <a:xfrm rot="16200000">
                <a:off x="821265" y="3923888"/>
                <a:ext cx="518825" cy="6299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4853F5A0-3E26-4B02-A0DE-6DC00C0E1517}"/>
                </a:ext>
              </a:extLst>
            </p:cNvPr>
            <p:cNvSpPr/>
            <p:nvPr/>
          </p:nvSpPr>
          <p:spPr bwMode="auto">
            <a:xfrm>
              <a:off x="1322938" y="2043088"/>
              <a:ext cx="461571" cy="159366"/>
            </a:xfrm>
            <a:prstGeom prst="rightArrow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12700" cap="sq" algn="ctr">
              <a:noFill/>
              <a:miter lim="800000"/>
            </a:ln>
          </p:spPr>
          <p:txBody>
            <a:bodyPr wrap="square" lIns="0" rIns="0" rtlCol="0" anchor="ctr"/>
            <a:lstStyle/>
            <a:p>
              <a:pPr algn="ctr">
                <a:spcBef>
                  <a:spcPts val="1080"/>
                </a:spcBef>
              </a:pPr>
              <a:endParaRPr lang="en-US" sz="1600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ABFC22-CE0B-40D5-95CF-56A7E509A70B}"/>
                </a:ext>
              </a:extLst>
            </p:cNvPr>
            <p:cNvSpPr txBox="1"/>
            <p:nvPr/>
          </p:nvSpPr>
          <p:spPr bwMode="auto">
            <a:xfrm>
              <a:off x="1784509" y="1275949"/>
              <a:ext cx="914400" cy="213070"/>
            </a:xfrm>
            <a:prstGeom prst="rect">
              <a:avLst/>
            </a:prstGeom>
            <a:noFill/>
            <a:ln w="12700" cap="sq" algn="ctr">
              <a:noFill/>
              <a:miter lim="800000"/>
            </a:ln>
          </p:spPr>
          <p:txBody>
            <a:bodyPr wrap="none" rtlCol="0" anchor="ctr" anchorCtr="0">
              <a:no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1200" b="1" dirty="0">
                  <a:solidFill>
                    <a:schemeClr val="accent2"/>
                  </a:solidFill>
                  <a:latin typeface="+mn-lt"/>
                </a:rPr>
                <a:t>1.</a:t>
              </a:r>
              <a:r>
                <a:rPr lang="zh-CN" altLang="en-US" sz="1200" b="1" dirty="0">
                  <a:solidFill>
                    <a:schemeClr val="accent2"/>
                  </a:solidFill>
                  <a:latin typeface="+mn-lt"/>
                </a:rPr>
                <a:t>上料机</a:t>
              </a:r>
              <a:endParaRPr lang="en-US" sz="12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96136D-C362-42FE-94DF-A335BF27CDCC}"/>
                </a:ext>
              </a:extLst>
            </p:cNvPr>
            <p:cNvSpPr txBox="1"/>
            <p:nvPr/>
          </p:nvSpPr>
          <p:spPr bwMode="auto">
            <a:xfrm>
              <a:off x="4579818" y="1291607"/>
              <a:ext cx="1620946" cy="213070"/>
            </a:xfrm>
            <a:prstGeom prst="rect">
              <a:avLst/>
            </a:prstGeom>
            <a:noFill/>
            <a:ln w="12700" cap="sq" algn="ctr">
              <a:noFill/>
              <a:miter lim="800000"/>
            </a:ln>
          </p:spPr>
          <p:txBody>
            <a:bodyPr wrap="none" rtlCol="0" anchor="ctr" anchorCtr="0">
              <a:no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1200" b="1" dirty="0">
                  <a:solidFill>
                    <a:schemeClr val="accent2"/>
                  </a:solidFill>
                  <a:latin typeface="+mn-lt"/>
                </a:rPr>
                <a:t>3.Labeling machine</a:t>
              </a:r>
              <a:endParaRPr lang="en-US" sz="12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551A43-4B86-4107-84F7-1289D4E57D8A}"/>
                </a:ext>
              </a:extLst>
            </p:cNvPr>
            <p:cNvSpPr txBox="1"/>
            <p:nvPr/>
          </p:nvSpPr>
          <p:spPr bwMode="auto">
            <a:xfrm>
              <a:off x="4491416" y="2212621"/>
              <a:ext cx="818782" cy="276999"/>
            </a:xfrm>
            <a:prstGeom prst="rect">
              <a:avLst/>
            </a:prstGeom>
            <a:noFill/>
            <a:ln w="12700" cap="sq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1200" b="1" dirty="0">
                  <a:solidFill>
                    <a:schemeClr val="accent4"/>
                  </a:solidFill>
                  <a:latin typeface="+mn-lt"/>
                </a:rPr>
                <a:t>OK</a:t>
              </a:r>
              <a:endParaRPr lang="en-US" sz="1200" b="1" dirty="0">
                <a:solidFill>
                  <a:schemeClr val="accent4"/>
                </a:solidFill>
                <a:latin typeface="+mn-lt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A3D3DD-496C-487B-9FB0-CD0BF46A83A2}"/>
                </a:ext>
              </a:extLst>
            </p:cNvPr>
            <p:cNvSpPr txBox="1"/>
            <p:nvPr/>
          </p:nvSpPr>
          <p:spPr bwMode="auto">
            <a:xfrm>
              <a:off x="3282392" y="1275551"/>
              <a:ext cx="1620946" cy="213070"/>
            </a:xfrm>
            <a:prstGeom prst="rect">
              <a:avLst/>
            </a:prstGeom>
            <a:noFill/>
            <a:ln w="12700" cap="sq" algn="ctr">
              <a:noFill/>
              <a:miter lim="800000"/>
            </a:ln>
          </p:spPr>
          <p:txBody>
            <a:bodyPr wrap="none" rtlCol="0" anchor="ctr" anchorCtr="0">
              <a:no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1200" b="1" dirty="0">
                  <a:solidFill>
                    <a:schemeClr val="accent2"/>
                  </a:solidFill>
                  <a:latin typeface="+mn-lt"/>
                </a:rPr>
                <a:t>2.Online X-ray</a:t>
              </a:r>
              <a:endParaRPr lang="en-US" sz="1200" b="1" dirty="0">
                <a:solidFill>
                  <a:schemeClr val="accent2"/>
                </a:solidFill>
                <a:latin typeface="+mn-lt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1ACCC85-4EED-4F2D-8E48-D28D0D2E7F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1760"/>
            <a:stretch/>
          </p:blipFill>
          <p:spPr>
            <a:xfrm>
              <a:off x="2975371" y="2512666"/>
              <a:ext cx="473111" cy="425012"/>
            </a:xfrm>
            <a:prstGeom prst="rect">
              <a:avLst/>
            </a:prstGeom>
          </p:spPr>
        </p:pic>
        <p:pic>
          <p:nvPicPr>
            <p:cNvPr id="34" name="Picture 6">
              <a:extLst>
                <a:ext uri="{FF2B5EF4-FFF2-40B4-BE49-F238E27FC236}">
                  <a16:creationId xmlns:a16="http://schemas.microsoft.com/office/drawing/2014/main" id="{1B77461C-6011-4799-B10D-66FBED6C5A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/>
            <a:srcRect t="17130" r="8678" b="44277"/>
            <a:stretch/>
          </p:blipFill>
          <p:spPr bwMode="auto">
            <a:xfrm rot="5400000">
              <a:off x="3788764" y="3276896"/>
              <a:ext cx="498562" cy="363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EFFF771-0156-45B6-B372-76BE71BBDA66}"/>
                </a:ext>
              </a:extLst>
            </p:cNvPr>
            <p:cNvSpPr txBox="1"/>
            <p:nvPr/>
          </p:nvSpPr>
          <p:spPr bwMode="auto">
            <a:xfrm>
              <a:off x="3500239" y="3260298"/>
              <a:ext cx="818782" cy="276999"/>
            </a:xfrm>
            <a:prstGeom prst="rect">
              <a:avLst/>
            </a:prstGeom>
            <a:noFill/>
            <a:ln w="12700" cap="sq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200" b="1" dirty="0">
                  <a:solidFill>
                    <a:schemeClr val="accent4"/>
                  </a:solidFill>
                  <a:latin typeface="+mn-lt"/>
                </a:rPr>
                <a:t>NG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A892F16-8625-4E9D-A5D9-96DBA979D4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1760"/>
            <a:stretch/>
          </p:blipFill>
          <p:spPr>
            <a:xfrm>
              <a:off x="4491416" y="2494701"/>
              <a:ext cx="473111" cy="425012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942ECE-D741-42BE-9F89-D3461A609187}"/>
                </a:ext>
              </a:extLst>
            </p:cNvPr>
            <p:cNvGrpSpPr/>
            <p:nvPr/>
          </p:nvGrpSpPr>
          <p:grpSpPr>
            <a:xfrm>
              <a:off x="4848494" y="1713977"/>
              <a:ext cx="967942" cy="1969174"/>
              <a:chOff x="4908272" y="2440011"/>
              <a:chExt cx="967942" cy="196917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82E27FE-7FC0-4C0E-B622-8B71875A0865}"/>
                  </a:ext>
                </a:extLst>
              </p:cNvPr>
              <p:cNvSpPr/>
              <p:nvPr/>
            </p:nvSpPr>
            <p:spPr bwMode="auto">
              <a:xfrm>
                <a:off x="5024305" y="2440011"/>
                <a:ext cx="851909" cy="147061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 cap="sq" algn="ctr">
                <a:solidFill>
                  <a:schemeClr val="tx1"/>
                </a:solidFill>
                <a:miter lim="800000"/>
              </a:ln>
            </p:spPr>
            <p:txBody>
              <a:bodyPr wrap="square" lIns="0" rIns="0" rtlCol="0" anchor="ctr"/>
              <a:lstStyle/>
              <a:p>
                <a:pPr algn="ctr">
                  <a:spcBef>
                    <a:spcPts val="1080"/>
                  </a:spcBef>
                </a:pPr>
                <a:r>
                  <a:rPr lang="en-US" sz="1400" dirty="0">
                    <a:solidFill>
                      <a:schemeClr val="bg1"/>
                    </a:solidFill>
                    <a:latin typeface="+mn-lt"/>
                  </a:rPr>
                  <a:t>L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+mn-lt"/>
                  </a:rPr>
                  <a:t>abeling machine</a:t>
                </a:r>
                <a:endParaRPr lang="en-US" sz="14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pic>
            <p:nvPicPr>
              <p:cNvPr id="40" name="Picture 6">
                <a:extLst>
                  <a:ext uri="{FF2B5EF4-FFF2-40B4-BE49-F238E27FC236}">
                    <a16:creationId xmlns:a16="http://schemas.microsoft.com/office/drawing/2014/main" id="{7183DF49-CBEB-447D-A2FA-2879DA7639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/>
              <a:srcRect t="17130" r="8678" b="44277"/>
              <a:stretch/>
            </p:blipFill>
            <p:spPr bwMode="auto">
              <a:xfrm rot="5400000">
                <a:off x="5196797" y="3978022"/>
                <a:ext cx="498562" cy="3637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26919EE-F302-4459-981B-058F7E5A1E3C}"/>
                  </a:ext>
                </a:extLst>
              </p:cNvPr>
              <p:cNvSpPr txBox="1"/>
              <p:nvPr/>
            </p:nvSpPr>
            <p:spPr bwMode="auto">
              <a:xfrm>
                <a:off x="4908272" y="3961424"/>
                <a:ext cx="818782" cy="276999"/>
              </a:xfrm>
              <a:prstGeom prst="rect">
                <a:avLst/>
              </a:prstGeom>
              <a:noFill/>
              <a:ln w="12700" cap="sq" algn="ctr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1200" b="1" dirty="0">
                    <a:solidFill>
                      <a:schemeClr val="accent4"/>
                    </a:solidFill>
                    <a:latin typeface="+mn-lt"/>
                  </a:rPr>
                  <a:t>NG</a:t>
                </a:r>
              </a:p>
            </p:txBody>
          </p:sp>
        </p:grp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9CA973CE-858C-4733-B782-E3E355223621}"/>
                </a:ext>
              </a:extLst>
            </p:cNvPr>
            <p:cNvSpPr/>
            <p:nvPr/>
          </p:nvSpPr>
          <p:spPr bwMode="auto">
            <a:xfrm rot="5400000">
              <a:off x="8036106" y="3294206"/>
              <a:ext cx="213072" cy="159366"/>
            </a:xfrm>
            <a:prstGeom prst="rightArrow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12700" cap="sq" algn="ctr">
              <a:noFill/>
              <a:miter lim="800000"/>
            </a:ln>
          </p:spPr>
          <p:txBody>
            <a:bodyPr wrap="square" lIns="0" rIns="0" rtlCol="0" anchor="ctr"/>
            <a:lstStyle/>
            <a:p>
              <a:pPr algn="ctr">
                <a:spcBef>
                  <a:spcPts val="1080"/>
                </a:spcBef>
              </a:pPr>
              <a:endParaRPr lang="en-US" sz="1600" dirty="0">
                <a:solidFill>
                  <a:schemeClr val="accent2"/>
                </a:solidFill>
                <a:latin typeface="+mn-lt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7356E65-CDF2-4C2C-88A8-E3FCCE9950E1}"/>
                </a:ext>
              </a:extLst>
            </p:cNvPr>
            <p:cNvGrpSpPr/>
            <p:nvPr/>
          </p:nvGrpSpPr>
          <p:grpSpPr>
            <a:xfrm>
              <a:off x="5814118" y="869260"/>
              <a:ext cx="2574324" cy="2643129"/>
              <a:chOff x="5668978" y="869260"/>
              <a:chExt cx="2574324" cy="2643129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829478D-FB53-467D-A76D-914E211FD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68978" y="2513281"/>
                <a:ext cx="1204810" cy="426139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82F89D8-4F88-417D-BBD9-AFC2E3685553}"/>
                  </a:ext>
                </a:extLst>
              </p:cNvPr>
              <p:cNvSpPr/>
              <p:nvPr/>
            </p:nvSpPr>
            <p:spPr bwMode="auto">
              <a:xfrm>
                <a:off x="6883025" y="869260"/>
                <a:ext cx="1360277" cy="2315329"/>
              </a:xfrm>
              <a:prstGeom prst="rect">
                <a:avLst/>
              </a:prstGeom>
              <a:noFill/>
              <a:ln w="25400" cap="sq" algn="ctr">
                <a:solidFill>
                  <a:schemeClr val="tx1"/>
                </a:solidFill>
                <a:miter lim="800000"/>
              </a:ln>
            </p:spPr>
            <p:txBody>
              <a:bodyPr wrap="square" lIns="0" rIns="0" rtlCol="0" anchor="ctr"/>
              <a:lstStyle/>
              <a:p>
                <a:pPr algn="ctr">
                  <a:spcBef>
                    <a:spcPts val="1080"/>
                  </a:spcBef>
                </a:pPr>
                <a:r>
                  <a:rPr lang="en-US" sz="1400" b="1" dirty="0">
                    <a:latin typeface="+mn-lt"/>
                  </a:rPr>
                  <a:t>E-drawer</a:t>
                </a: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B1F6668-290E-4535-A75D-584744FFBE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1760"/>
              <a:stretch/>
            </p:blipFill>
            <p:spPr>
              <a:xfrm rot="5400000">
                <a:off x="6059287" y="2963013"/>
                <a:ext cx="473111" cy="425012"/>
              </a:xfrm>
              <a:prstGeom prst="rect">
                <a:avLst/>
              </a:prstGeom>
            </p:spPr>
          </p:pic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4B12507-CD38-49D2-B8D1-08FB6F9A0606}"/>
                  </a:ext>
                </a:extLst>
              </p:cNvPr>
              <p:cNvSpPr/>
              <p:nvPr/>
            </p:nvSpPr>
            <p:spPr bwMode="auto">
              <a:xfrm>
                <a:off x="7852034" y="3192018"/>
                <a:ext cx="290936" cy="32037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miter lim="800000"/>
              </a:ln>
            </p:spPr>
            <p:txBody>
              <a:bodyPr wrap="square" lIns="0" rIns="0" rtlCol="0" anchor="ctr"/>
              <a:lstStyle/>
              <a:p>
                <a:pPr algn="ctr">
                  <a:spcBef>
                    <a:spcPts val="1080"/>
                  </a:spcBef>
                </a:pPr>
                <a:endParaRPr lang="en-US" sz="1600" dirty="0">
                  <a:solidFill>
                    <a:schemeClr val="accent2"/>
                  </a:solidFill>
                  <a:latin typeface="+mn-lt"/>
                </a:endParaRPr>
              </a:p>
            </p:txBody>
          </p:sp>
        </p:grp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39538F6E-D5AC-4882-9F01-5EC16D03FF4A}"/>
                </a:ext>
              </a:extLst>
            </p:cNvPr>
            <p:cNvSpPr/>
            <p:nvPr/>
          </p:nvSpPr>
          <p:spPr bwMode="auto">
            <a:xfrm rot="5400000">
              <a:off x="6595136" y="3103739"/>
              <a:ext cx="320373" cy="171921"/>
            </a:xfrm>
            <a:prstGeom prst="rightArrow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12700" cap="sq" algn="ctr">
              <a:noFill/>
              <a:miter lim="800000"/>
            </a:ln>
          </p:spPr>
          <p:txBody>
            <a:bodyPr wrap="square" lIns="0" rIns="0" rtlCol="0" anchor="ctr"/>
            <a:lstStyle/>
            <a:p>
              <a:pPr algn="ctr">
                <a:spcBef>
                  <a:spcPts val="1080"/>
                </a:spcBef>
              </a:pPr>
              <a:endParaRPr lang="en-US" sz="1600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2E91345-D7C5-4676-AB3A-04E754BA2D96}"/>
                </a:ext>
              </a:extLst>
            </p:cNvPr>
            <p:cNvSpPr txBox="1"/>
            <p:nvPr/>
          </p:nvSpPr>
          <p:spPr bwMode="auto">
            <a:xfrm>
              <a:off x="5819740" y="2219684"/>
              <a:ext cx="818782" cy="276999"/>
            </a:xfrm>
            <a:prstGeom prst="rect">
              <a:avLst/>
            </a:prstGeom>
            <a:noFill/>
            <a:ln w="12700" cap="sq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1200" b="1" dirty="0">
                  <a:solidFill>
                    <a:schemeClr val="accent4"/>
                  </a:solidFill>
                  <a:latin typeface="+mn-lt"/>
                </a:rPr>
                <a:t>OK</a:t>
              </a:r>
              <a:endParaRPr lang="en-US" sz="1200" b="1" dirty="0">
                <a:solidFill>
                  <a:schemeClr val="accent4"/>
                </a:solidFill>
                <a:latin typeface="+mn-lt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2C89801-62D5-4A40-96FE-0AC2D228058E}"/>
                </a:ext>
              </a:extLst>
            </p:cNvPr>
            <p:cNvCxnSpPr>
              <a:cxnSpLocks/>
              <a:stCxn id="33" idx="2"/>
            </p:cNvCxnSpPr>
            <p:nvPr/>
          </p:nvCxnSpPr>
          <p:spPr bwMode="auto">
            <a:xfrm flipH="1">
              <a:off x="2806251" y="2937678"/>
              <a:ext cx="405676" cy="9941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5179B37-8FA9-45BA-8196-1DE6655B175E}"/>
                </a:ext>
              </a:extLst>
            </p:cNvPr>
            <p:cNvSpPr txBox="1"/>
            <p:nvPr/>
          </p:nvSpPr>
          <p:spPr bwMode="auto">
            <a:xfrm>
              <a:off x="1553723" y="3931866"/>
              <a:ext cx="2104571" cy="276999"/>
            </a:xfrm>
            <a:prstGeom prst="rect">
              <a:avLst/>
            </a:prstGeom>
            <a:noFill/>
            <a:ln w="12700" cap="sq" algn="ctr">
              <a:noFill/>
              <a:miter lim="800000"/>
            </a:ln>
          </p:spPr>
          <p:txBody>
            <a:bodyPr wrap="none" rtlCol="0" anchor="ctr" anchorCtr="0">
              <a:no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200" dirty="0">
                  <a:latin typeface="+mn-lt"/>
                </a:rPr>
                <a:t>Scanning GRN</a:t>
              </a:r>
              <a:r>
                <a:rPr lang="zh-CN" altLang="en-US" sz="1200" dirty="0">
                  <a:latin typeface="+mn-lt"/>
                </a:rPr>
                <a:t>是否大于</a:t>
              </a:r>
              <a:r>
                <a:rPr lang="en-US" altLang="zh-CN" sz="1200" dirty="0">
                  <a:latin typeface="+mn-lt"/>
                </a:rPr>
                <a:t>5</a:t>
              </a:r>
              <a:r>
                <a:rPr lang="zh-CN" altLang="en-US" sz="1200" dirty="0">
                  <a:latin typeface="+mn-lt"/>
                </a:rPr>
                <a:t>次</a:t>
              </a:r>
              <a:endParaRPr lang="en-US" sz="1200" dirty="0">
                <a:latin typeface="+mn-lt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99D2AAB-4C53-4387-9179-E9A6FEDC8A1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987143" y="3412075"/>
              <a:ext cx="185218" cy="41969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37CC02F-6815-4856-8C79-883C0E5303BF}"/>
                </a:ext>
              </a:extLst>
            </p:cNvPr>
            <p:cNvSpPr txBox="1"/>
            <p:nvPr/>
          </p:nvSpPr>
          <p:spPr bwMode="auto">
            <a:xfrm>
              <a:off x="5027466" y="3878807"/>
              <a:ext cx="2104571" cy="276999"/>
            </a:xfrm>
            <a:prstGeom prst="rect">
              <a:avLst/>
            </a:prstGeom>
            <a:noFill/>
            <a:ln w="12700" cap="sq" algn="ctr">
              <a:noFill/>
              <a:miter lim="800000"/>
            </a:ln>
          </p:spPr>
          <p:txBody>
            <a:bodyPr wrap="none" rtlCol="0" anchor="ctr" anchorCtr="0">
              <a:no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200" dirty="0">
                  <a:latin typeface="+mn-lt"/>
                </a:rPr>
                <a:t>当</a:t>
              </a:r>
              <a:r>
                <a:rPr lang="en-US" altLang="zh-CN" sz="1200" dirty="0">
                  <a:latin typeface="+mn-lt"/>
                </a:rPr>
                <a:t>E-draw</a:t>
              </a:r>
              <a:r>
                <a:rPr lang="zh-CN" altLang="en-US" sz="1200" dirty="0">
                  <a:latin typeface="+mn-lt"/>
                </a:rPr>
                <a:t>存满后从该出口流出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5CECAE-359F-4CCC-A109-F39DCE38E4CB}"/>
                </a:ext>
              </a:extLst>
            </p:cNvPr>
            <p:cNvSpPr txBox="1"/>
            <p:nvPr/>
          </p:nvSpPr>
          <p:spPr bwMode="auto">
            <a:xfrm>
              <a:off x="7650246" y="3576616"/>
              <a:ext cx="1620946" cy="213070"/>
            </a:xfrm>
            <a:prstGeom prst="rect">
              <a:avLst/>
            </a:prstGeom>
            <a:noFill/>
            <a:ln w="12700" cap="sq" algn="ctr">
              <a:noFill/>
              <a:miter lim="800000"/>
            </a:ln>
          </p:spPr>
          <p:txBody>
            <a:bodyPr wrap="none" rtlCol="0" anchor="ctr" anchorCtr="0">
              <a:no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1100" b="1" dirty="0">
                  <a:latin typeface="+mn-lt"/>
                </a:rPr>
                <a:t>Feeder room</a:t>
              </a:r>
              <a:endParaRPr lang="en-US" sz="1100" b="1" dirty="0">
                <a:latin typeface="+mn-lt"/>
              </a:endParaRPr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F5286DE4-8C2A-4EEF-B476-B74BB8CE13E1}"/>
                </a:ext>
              </a:extLst>
            </p:cNvPr>
            <p:cNvSpPr/>
            <p:nvPr/>
          </p:nvSpPr>
          <p:spPr bwMode="auto">
            <a:xfrm>
              <a:off x="6300973" y="2636035"/>
              <a:ext cx="320373" cy="171921"/>
            </a:xfrm>
            <a:prstGeom prst="rightArrow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12700" cap="sq" algn="ctr">
              <a:noFill/>
              <a:miter lim="800000"/>
            </a:ln>
          </p:spPr>
          <p:txBody>
            <a:bodyPr wrap="square" lIns="0" rIns="0" rtlCol="0" anchor="ctr"/>
            <a:lstStyle/>
            <a:p>
              <a:pPr algn="ctr">
                <a:spcBef>
                  <a:spcPts val="1080"/>
                </a:spcBef>
              </a:pPr>
              <a:endParaRPr lang="en-US" sz="1600" dirty="0">
                <a:solidFill>
                  <a:schemeClr val="accent2"/>
                </a:solidFill>
                <a:latin typeface="+mn-lt"/>
              </a:endParaRPr>
            </a:p>
          </p:txBody>
        </p:sp>
        <p:pic>
          <p:nvPicPr>
            <p:cNvPr id="37" name="Picture 6">
              <a:extLst>
                <a:ext uri="{FF2B5EF4-FFF2-40B4-BE49-F238E27FC236}">
                  <a16:creationId xmlns:a16="http://schemas.microsoft.com/office/drawing/2014/main" id="{4EA58804-A22D-4C39-965F-0A23396ABA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/>
            <a:srcRect t="17130" r="8678" b="44277"/>
            <a:stretch/>
          </p:blipFill>
          <p:spPr bwMode="auto">
            <a:xfrm rot="5400000">
              <a:off x="2437607" y="3198265"/>
              <a:ext cx="498562" cy="363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B29C9B7-8047-4D62-8119-604EC9E65A98}"/>
                </a:ext>
              </a:extLst>
            </p:cNvPr>
            <p:cNvSpPr txBox="1"/>
            <p:nvPr/>
          </p:nvSpPr>
          <p:spPr bwMode="auto">
            <a:xfrm>
              <a:off x="2041665" y="3219841"/>
              <a:ext cx="818782" cy="276999"/>
            </a:xfrm>
            <a:prstGeom prst="rect">
              <a:avLst/>
            </a:prstGeom>
            <a:noFill/>
            <a:ln w="12700" cap="sq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200" b="1" dirty="0">
                  <a:solidFill>
                    <a:schemeClr val="accent4"/>
                  </a:solidFill>
                  <a:latin typeface="+mn-lt"/>
                </a:rPr>
                <a:t>MSD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5350CEC-8803-45BA-9000-B96FF7DDBD2A}"/>
              </a:ext>
            </a:extLst>
          </p:cNvPr>
          <p:cNvGrpSpPr/>
          <p:nvPr/>
        </p:nvGrpSpPr>
        <p:grpSpPr>
          <a:xfrm>
            <a:off x="854614" y="3983145"/>
            <a:ext cx="6800859" cy="1075020"/>
            <a:chOff x="854614" y="3983145"/>
            <a:chExt cx="6800859" cy="107502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DCDCDC8-680A-472C-9352-714EE58B9314}"/>
                </a:ext>
              </a:extLst>
            </p:cNvPr>
            <p:cNvCxnSpPr>
              <a:cxnSpLocks/>
              <a:endCxn id="47" idx="1"/>
            </p:cNvCxnSpPr>
            <p:nvPr/>
          </p:nvCxnSpPr>
          <p:spPr bwMode="auto">
            <a:xfrm>
              <a:off x="1589398" y="4251327"/>
              <a:ext cx="326569" cy="0"/>
            </a:xfrm>
            <a:prstGeom prst="straightConnector1">
              <a:avLst/>
            </a:prstGeom>
            <a:solidFill>
              <a:schemeClr val="accent2"/>
            </a:solidFill>
            <a:ln w="19050" cap="sq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DA8760B-670A-4DF5-865F-3A22FAA6F184}"/>
                </a:ext>
              </a:extLst>
            </p:cNvPr>
            <p:cNvSpPr/>
            <p:nvPr/>
          </p:nvSpPr>
          <p:spPr bwMode="auto">
            <a:xfrm>
              <a:off x="1915967" y="4091669"/>
              <a:ext cx="841829" cy="31931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tint val="66000"/>
                    <a:satMod val="160000"/>
                  </a:schemeClr>
                </a:gs>
                <a:gs pos="50000">
                  <a:schemeClr val="bg2">
                    <a:tint val="44500"/>
                    <a:satMod val="160000"/>
                  </a:schemeClr>
                </a:gs>
                <a:gs pos="100000">
                  <a:schemeClr val="bg2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 cap="sq" algn="ctr">
              <a:noFill/>
              <a:miter lim="800000"/>
            </a:ln>
          </p:spPr>
          <p:txBody>
            <a:bodyPr wrap="square" lIns="0" rIns="0" rtlCol="0" anchor="ctr"/>
            <a:lstStyle/>
            <a:p>
              <a:pPr algn="ctr">
                <a:spcBef>
                  <a:spcPts val="1080"/>
                </a:spcBef>
              </a:pPr>
              <a:r>
                <a:rPr lang="en-US" altLang="zh-CN" sz="1100" b="1" dirty="0">
                  <a:solidFill>
                    <a:schemeClr val="accent2"/>
                  </a:solidFill>
                  <a:latin typeface="+mn-lt"/>
                </a:rPr>
                <a:t>Scanning GRN</a:t>
              </a:r>
              <a:endParaRPr lang="en-US" sz="1100" b="1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F0B22B7-7EFC-42D8-AE11-D83648F00C3B}"/>
                </a:ext>
              </a:extLst>
            </p:cNvPr>
            <p:cNvCxnSpPr>
              <a:cxnSpLocks/>
              <a:stCxn id="47" idx="3"/>
              <a:endCxn id="57" idx="1"/>
            </p:cNvCxnSpPr>
            <p:nvPr/>
          </p:nvCxnSpPr>
          <p:spPr bwMode="auto">
            <a:xfrm>
              <a:off x="2757796" y="4251327"/>
              <a:ext cx="748295" cy="11105"/>
            </a:xfrm>
            <a:prstGeom prst="straightConnector1">
              <a:avLst/>
            </a:prstGeom>
            <a:solidFill>
              <a:schemeClr val="accent2"/>
            </a:solidFill>
            <a:ln w="19050" cap="sq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39F4C22-4946-411A-9E08-D535FFB47A89}"/>
                </a:ext>
              </a:extLst>
            </p:cNvPr>
            <p:cNvCxnSpPr>
              <a:cxnSpLocks/>
              <a:stCxn id="47" idx="2"/>
            </p:cNvCxnSpPr>
            <p:nvPr/>
          </p:nvCxnSpPr>
          <p:spPr bwMode="auto">
            <a:xfrm>
              <a:off x="2336882" y="4410984"/>
              <a:ext cx="0" cy="255093"/>
            </a:xfrm>
            <a:prstGeom prst="straightConnector1">
              <a:avLst/>
            </a:prstGeom>
            <a:solidFill>
              <a:schemeClr val="accent2"/>
            </a:solidFill>
            <a:ln w="19050" cap="sq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1E2B323-C92D-46E0-BE24-35A23C4F2584}"/>
                </a:ext>
              </a:extLst>
            </p:cNvPr>
            <p:cNvSpPr/>
            <p:nvPr/>
          </p:nvSpPr>
          <p:spPr bwMode="auto">
            <a:xfrm>
              <a:off x="3506091" y="4102774"/>
              <a:ext cx="976785" cy="31931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tint val="66000"/>
                    <a:satMod val="160000"/>
                  </a:schemeClr>
                </a:gs>
                <a:gs pos="50000">
                  <a:schemeClr val="bg2">
                    <a:tint val="44500"/>
                    <a:satMod val="160000"/>
                  </a:schemeClr>
                </a:gs>
                <a:gs pos="100000">
                  <a:schemeClr val="bg2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 cap="sq" algn="ctr">
              <a:noFill/>
              <a:miter lim="800000"/>
            </a:ln>
          </p:spPr>
          <p:txBody>
            <a:bodyPr wrap="square" lIns="0" rIns="0" rtlCol="0" anchor="ctr"/>
            <a:lstStyle/>
            <a:p>
              <a:pPr algn="ctr">
                <a:spcBef>
                  <a:spcPts val="1080"/>
                </a:spcBef>
              </a:pPr>
              <a:r>
                <a:rPr lang="en-US" altLang="zh-CN" sz="1100" b="1" dirty="0">
                  <a:solidFill>
                    <a:schemeClr val="accent2"/>
                  </a:solidFill>
                  <a:latin typeface="+mn-lt"/>
                </a:rPr>
                <a:t>Online X-ray</a:t>
              </a:r>
              <a:endParaRPr lang="en-US" sz="11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DA8760B-670A-4DF5-865F-3A22FAA6F184}"/>
                </a:ext>
              </a:extLst>
            </p:cNvPr>
            <p:cNvSpPr/>
            <p:nvPr/>
          </p:nvSpPr>
          <p:spPr bwMode="auto">
            <a:xfrm>
              <a:off x="5158822" y="4094021"/>
              <a:ext cx="976785" cy="31931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tint val="66000"/>
                    <a:satMod val="160000"/>
                  </a:schemeClr>
                </a:gs>
                <a:gs pos="50000">
                  <a:schemeClr val="bg2">
                    <a:tint val="44500"/>
                    <a:satMod val="160000"/>
                  </a:schemeClr>
                </a:gs>
                <a:gs pos="100000">
                  <a:schemeClr val="bg2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 cap="sq" algn="ctr">
              <a:noFill/>
              <a:miter lim="800000"/>
            </a:ln>
          </p:spPr>
          <p:txBody>
            <a:bodyPr wrap="square" lIns="0" rIns="0"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ts val="1080"/>
                </a:spcBef>
              </a:pPr>
              <a:r>
                <a:rPr lang="en-US" sz="1100" b="1" dirty="0">
                  <a:solidFill>
                    <a:schemeClr val="accent2"/>
                  </a:solidFill>
                  <a:latin typeface="+mn-lt"/>
                </a:rPr>
                <a:t>Auto labeling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2A553AC-89D3-4E54-A189-27E1E8424CCF}"/>
                </a:ext>
              </a:extLst>
            </p:cNvPr>
            <p:cNvCxnSpPr>
              <a:cxnSpLocks/>
              <a:stCxn id="57" idx="3"/>
              <a:endCxn id="58" idx="1"/>
            </p:cNvCxnSpPr>
            <p:nvPr/>
          </p:nvCxnSpPr>
          <p:spPr bwMode="auto">
            <a:xfrm flipV="1">
              <a:off x="4482876" y="4253679"/>
              <a:ext cx="675946" cy="8753"/>
            </a:xfrm>
            <a:prstGeom prst="straightConnector1">
              <a:avLst/>
            </a:prstGeom>
            <a:solidFill>
              <a:schemeClr val="accent2"/>
            </a:solidFill>
            <a:ln w="19050" cap="sq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7552D91-E0D4-4BF7-8420-1B7EAEFBFE70}"/>
                </a:ext>
              </a:extLst>
            </p:cNvPr>
            <p:cNvCxnSpPr>
              <a:stCxn id="47" idx="3"/>
              <a:endCxn id="58" idx="2"/>
            </p:cNvCxnSpPr>
            <p:nvPr/>
          </p:nvCxnSpPr>
          <p:spPr bwMode="auto">
            <a:xfrm>
              <a:off x="2757796" y="4251327"/>
              <a:ext cx="2889419" cy="162009"/>
            </a:xfrm>
            <a:prstGeom prst="bentConnector4">
              <a:avLst>
                <a:gd name="adj1" fmla="val 9903"/>
                <a:gd name="adj2" fmla="val 241103"/>
              </a:avLst>
            </a:prstGeom>
            <a:solidFill>
              <a:schemeClr val="accent2"/>
            </a:solidFill>
            <a:ln w="19050" cap="sq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6E6616D-0B3F-4054-A89A-5F318CF0165E}"/>
                </a:ext>
              </a:extLst>
            </p:cNvPr>
            <p:cNvCxnSpPr>
              <a:cxnSpLocks/>
              <a:stCxn id="58" idx="3"/>
              <a:endCxn id="72" idx="1"/>
            </p:cNvCxnSpPr>
            <p:nvPr/>
          </p:nvCxnSpPr>
          <p:spPr bwMode="auto">
            <a:xfrm flipV="1">
              <a:off x="6135607" y="4251326"/>
              <a:ext cx="695145" cy="2353"/>
            </a:xfrm>
            <a:prstGeom prst="straightConnector1">
              <a:avLst/>
            </a:prstGeom>
            <a:solidFill>
              <a:schemeClr val="accent2"/>
            </a:solidFill>
            <a:ln w="19050" cap="sq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6141CE-61E4-4DA1-91AB-54A00E0F30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67896" y="4251326"/>
              <a:ext cx="0" cy="472655"/>
            </a:xfrm>
            <a:prstGeom prst="straightConnector1">
              <a:avLst/>
            </a:prstGeom>
            <a:solidFill>
              <a:schemeClr val="accent2"/>
            </a:solidFill>
            <a:ln w="19050" cap="sq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58EBE1B-6698-436C-B74D-60009ACEA796}"/>
                </a:ext>
              </a:extLst>
            </p:cNvPr>
            <p:cNvSpPr/>
            <p:nvPr/>
          </p:nvSpPr>
          <p:spPr bwMode="auto">
            <a:xfrm>
              <a:off x="854614" y="4091668"/>
              <a:ext cx="711363" cy="319315"/>
            </a:xfrm>
            <a:prstGeom prst="rect">
              <a:avLst/>
            </a:prstGeom>
            <a:noFill/>
            <a:ln w="12700" cap="sq" algn="ctr">
              <a:solidFill>
                <a:schemeClr val="tx2"/>
              </a:solidFill>
              <a:miter lim="800000"/>
            </a:ln>
          </p:spPr>
          <p:txBody>
            <a:bodyPr wrap="square" lIns="0" rIns="0" rtlCol="0" anchor="ctr"/>
            <a:lstStyle/>
            <a:p>
              <a:pPr algn="ctr">
                <a:spcBef>
                  <a:spcPts val="1080"/>
                </a:spcBef>
              </a:pPr>
              <a:r>
                <a:rPr lang="zh-CN" altLang="en-US" sz="1100" b="1" dirty="0">
                  <a:solidFill>
                    <a:schemeClr val="accent2"/>
                  </a:solidFill>
                  <a:latin typeface="+mn-lt"/>
                </a:rPr>
                <a:t>员工上料</a:t>
              </a:r>
              <a:endParaRPr lang="en-US" sz="11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E6C8DAD-FAE6-4B54-94E2-20907345DED7}"/>
                </a:ext>
              </a:extLst>
            </p:cNvPr>
            <p:cNvSpPr/>
            <p:nvPr/>
          </p:nvSpPr>
          <p:spPr bwMode="auto">
            <a:xfrm>
              <a:off x="6830752" y="4091668"/>
              <a:ext cx="824721" cy="319315"/>
            </a:xfrm>
            <a:prstGeom prst="rect">
              <a:avLst/>
            </a:prstGeom>
            <a:noFill/>
            <a:ln w="12700" cap="sq" algn="ctr">
              <a:solidFill>
                <a:schemeClr val="tx2"/>
              </a:solidFill>
              <a:miter lim="800000"/>
            </a:ln>
          </p:spPr>
          <p:txBody>
            <a:bodyPr wrap="square" lIns="0" rIns="0" rtlCol="0" anchor="ctr"/>
            <a:lstStyle/>
            <a:p>
              <a:pPr algn="ctr">
                <a:spcBef>
                  <a:spcPts val="1080"/>
                </a:spcBef>
              </a:pPr>
              <a:r>
                <a:rPr lang="en-US" altLang="zh-CN" sz="1100" b="1" dirty="0">
                  <a:solidFill>
                    <a:schemeClr val="accent2"/>
                  </a:solidFill>
                  <a:latin typeface="+mn-lt"/>
                </a:rPr>
                <a:t>E-drawer</a:t>
              </a:r>
              <a:endParaRPr lang="en-US" sz="11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73A5F93-8B8B-4578-9813-4925BA7D8E1F}"/>
                </a:ext>
              </a:extLst>
            </p:cNvPr>
            <p:cNvSpPr txBox="1"/>
            <p:nvPr/>
          </p:nvSpPr>
          <p:spPr bwMode="auto">
            <a:xfrm>
              <a:off x="2845933" y="3983145"/>
              <a:ext cx="914400" cy="251693"/>
            </a:xfrm>
            <a:prstGeom prst="rect">
              <a:avLst/>
            </a:prstGeom>
            <a:noFill/>
            <a:ln w="12700" cap="sq" algn="ctr">
              <a:noFill/>
              <a:miter lim="800000"/>
            </a:ln>
          </p:spPr>
          <p:txBody>
            <a:bodyPr wrap="none" rtlCol="0" anchor="ctr" anchorCtr="0">
              <a:no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100" dirty="0">
                  <a:solidFill>
                    <a:schemeClr val="accent4"/>
                  </a:solidFill>
                  <a:latin typeface="+mn-lt"/>
                </a:rPr>
                <a:t>Cycle</a:t>
              </a:r>
              <a:r>
                <a:rPr lang="zh-CN" altLang="en-US" sz="1100" dirty="0">
                  <a:solidFill>
                    <a:schemeClr val="accent4"/>
                  </a:solidFill>
                  <a:latin typeface="+mn-lt"/>
                </a:rPr>
                <a:t>≥</a:t>
              </a:r>
              <a:r>
                <a:rPr lang="en-US" altLang="zh-CN" sz="1100" dirty="0">
                  <a:solidFill>
                    <a:schemeClr val="accent4"/>
                  </a:solidFill>
                  <a:latin typeface="+mn-lt"/>
                </a:rPr>
                <a:t>5</a:t>
              </a:r>
              <a:r>
                <a:rPr lang="zh-CN" altLang="en-US" sz="1100" dirty="0">
                  <a:solidFill>
                    <a:schemeClr val="accent4"/>
                  </a:solidFill>
                  <a:latin typeface="+mn-lt"/>
                </a:rPr>
                <a:t>次</a:t>
              </a:r>
              <a:endParaRPr lang="en-US" sz="1100" dirty="0">
                <a:solidFill>
                  <a:schemeClr val="accent4"/>
                </a:solidFill>
                <a:latin typeface="+mn-lt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D44D9C2-8641-4B00-9944-3882A70CBF80}"/>
                </a:ext>
              </a:extLst>
            </p:cNvPr>
            <p:cNvSpPr txBox="1"/>
            <p:nvPr/>
          </p:nvSpPr>
          <p:spPr bwMode="auto">
            <a:xfrm>
              <a:off x="3895116" y="4666077"/>
              <a:ext cx="914400" cy="251693"/>
            </a:xfrm>
            <a:prstGeom prst="rect">
              <a:avLst/>
            </a:prstGeom>
            <a:noFill/>
            <a:ln w="12700" cap="sq" algn="ctr">
              <a:noFill/>
              <a:miter lim="800000"/>
            </a:ln>
          </p:spPr>
          <p:txBody>
            <a:bodyPr wrap="none" rtlCol="0" anchor="ctr" anchorCtr="0">
              <a:no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100" dirty="0">
                  <a:solidFill>
                    <a:schemeClr val="accent4"/>
                  </a:solidFill>
                  <a:latin typeface="+mn-lt"/>
                </a:rPr>
                <a:t>Cycle</a:t>
              </a:r>
              <a:r>
                <a:rPr lang="zh-CN" altLang="en-US" sz="1100" dirty="0">
                  <a:solidFill>
                    <a:schemeClr val="accent4"/>
                  </a:solidFill>
                  <a:latin typeface="+mn-lt"/>
                </a:rPr>
                <a:t>＜</a:t>
              </a:r>
              <a:r>
                <a:rPr lang="en-US" altLang="zh-CN" sz="1100" dirty="0">
                  <a:solidFill>
                    <a:schemeClr val="accent4"/>
                  </a:solidFill>
                  <a:latin typeface="+mn-lt"/>
                </a:rPr>
                <a:t>5</a:t>
              </a:r>
              <a:r>
                <a:rPr lang="zh-CN" altLang="en-US" sz="1100" dirty="0">
                  <a:solidFill>
                    <a:schemeClr val="accent4"/>
                  </a:solidFill>
                  <a:latin typeface="+mn-lt"/>
                </a:rPr>
                <a:t>次</a:t>
              </a:r>
              <a:endParaRPr lang="en-US" sz="1100" dirty="0">
                <a:solidFill>
                  <a:schemeClr val="accent4"/>
                </a:solidFill>
                <a:latin typeface="+mn-lt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FBB93CE-5D4C-476F-8124-D96A7DFABEE7}"/>
                </a:ext>
              </a:extLst>
            </p:cNvPr>
            <p:cNvSpPr txBox="1"/>
            <p:nvPr/>
          </p:nvSpPr>
          <p:spPr bwMode="auto">
            <a:xfrm>
              <a:off x="2033292" y="4666076"/>
              <a:ext cx="914400" cy="251693"/>
            </a:xfrm>
            <a:prstGeom prst="rect">
              <a:avLst/>
            </a:prstGeom>
            <a:noFill/>
            <a:ln w="12700" cap="sq" algn="ctr">
              <a:noFill/>
              <a:miter lim="800000"/>
            </a:ln>
          </p:spPr>
          <p:txBody>
            <a:bodyPr wrap="none" rtlCol="0" anchor="ctr" anchorCtr="0">
              <a:no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100" dirty="0">
                  <a:solidFill>
                    <a:schemeClr val="accent4"/>
                  </a:solidFill>
                  <a:latin typeface="+mn-lt"/>
                </a:rPr>
                <a:t>MSD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ECDC098-1681-422A-B960-3E1FB55F2C42}"/>
                </a:ext>
              </a:extLst>
            </p:cNvPr>
            <p:cNvSpPr/>
            <p:nvPr/>
          </p:nvSpPr>
          <p:spPr bwMode="auto">
            <a:xfrm>
              <a:off x="6070818" y="4738850"/>
              <a:ext cx="824721" cy="319315"/>
            </a:xfrm>
            <a:prstGeom prst="rect">
              <a:avLst/>
            </a:prstGeom>
            <a:noFill/>
            <a:ln w="12700" cap="sq" algn="ctr">
              <a:solidFill>
                <a:schemeClr val="tx2"/>
              </a:solidFill>
              <a:miter lim="800000"/>
            </a:ln>
          </p:spPr>
          <p:txBody>
            <a:bodyPr wrap="square" lIns="0" rIns="0" rtlCol="0" anchor="ctr"/>
            <a:lstStyle/>
            <a:p>
              <a:pPr algn="ctr">
                <a:spcBef>
                  <a:spcPts val="1080"/>
                </a:spcBef>
              </a:pPr>
              <a:r>
                <a:rPr lang="en-US" altLang="zh-CN" sz="1100" b="1" dirty="0">
                  <a:solidFill>
                    <a:schemeClr val="accent2"/>
                  </a:solidFill>
                  <a:latin typeface="+mn-lt"/>
                </a:rPr>
                <a:t>stockroom</a:t>
              </a:r>
              <a:endParaRPr lang="en-US" sz="1100" b="1" dirty="0">
                <a:solidFill>
                  <a:schemeClr val="accent2"/>
                </a:solidFill>
                <a:latin typeface="+mn-lt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96A651-F693-4FB9-A37C-A05D1D45CE8C}"/>
              </a:ext>
            </a:extLst>
          </p:cNvPr>
          <p:cNvGrpSpPr/>
          <p:nvPr/>
        </p:nvGrpSpPr>
        <p:grpSpPr>
          <a:xfrm>
            <a:off x="542780" y="3809358"/>
            <a:ext cx="7578433" cy="43542"/>
            <a:chOff x="558800" y="3917832"/>
            <a:chExt cx="7578433" cy="43542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4F42B8E-B7CE-4AB0-A08F-2028A13E0F9A}"/>
                </a:ext>
              </a:extLst>
            </p:cNvPr>
            <p:cNvCxnSpPr/>
            <p:nvPr/>
          </p:nvCxnSpPr>
          <p:spPr bwMode="auto">
            <a:xfrm>
              <a:off x="558800" y="3917832"/>
              <a:ext cx="7569328" cy="0"/>
            </a:xfrm>
            <a:prstGeom prst="line">
              <a:avLst/>
            </a:prstGeom>
            <a:solidFill>
              <a:schemeClr val="accent2"/>
            </a:solidFill>
            <a:ln w="19050" cap="sq" cmpd="sng" algn="ctr">
              <a:solidFill>
                <a:schemeClr val="tx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B2AD981-C3E7-4798-8923-D549FFBB9E3A}"/>
                </a:ext>
              </a:extLst>
            </p:cNvPr>
            <p:cNvCxnSpPr/>
            <p:nvPr/>
          </p:nvCxnSpPr>
          <p:spPr bwMode="auto">
            <a:xfrm>
              <a:off x="567905" y="3961374"/>
              <a:ext cx="7569328" cy="0"/>
            </a:xfrm>
            <a:prstGeom prst="line">
              <a:avLst/>
            </a:prstGeom>
            <a:solidFill>
              <a:schemeClr val="accent2"/>
            </a:solidFill>
            <a:ln w="6350" cap="sq" cmpd="sng" algn="ctr">
              <a:solidFill>
                <a:schemeClr val="tx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5B8992C-CAE7-4EFD-876D-31640BDA0439}"/>
              </a:ext>
            </a:extLst>
          </p:cNvPr>
          <p:cNvSpPr txBox="1"/>
          <p:nvPr/>
        </p:nvSpPr>
        <p:spPr bwMode="auto">
          <a:xfrm>
            <a:off x="1847712" y="1023257"/>
            <a:ext cx="914400" cy="914400"/>
          </a:xfrm>
          <a:prstGeom prst="rect">
            <a:avLst/>
          </a:prstGeom>
          <a:noFill/>
          <a:ln w="12700" cap="sq" algn="ctr">
            <a:noFill/>
            <a:miter lim="800000"/>
          </a:ln>
        </p:spPr>
        <p:txBody>
          <a:bodyPr wrap="none" rtlCol="0" anchor="ctr" anchorCtr="0">
            <a:noAutofit/>
          </a:bodyPr>
          <a:lstStyle/>
          <a:p>
            <a:pPr>
              <a:spcBef>
                <a:spcPts val="1200"/>
              </a:spcBef>
            </a:pP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4DBA5-8622-4DCC-A47B-E80519E53269}"/>
              </a:ext>
            </a:extLst>
          </p:cNvPr>
          <p:cNvSpPr txBox="1"/>
          <p:nvPr/>
        </p:nvSpPr>
        <p:spPr bwMode="auto">
          <a:xfrm>
            <a:off x="1736056" y="930414"/>
            <a:ext cx="914400" cy="162303"/>
          </a:xfrm>
          <a:prstGeom prst="rect">
            <a:avLst/>
          </a:prstGeom>
          <a:noFill/>
          <a:ln w="12700" cap="sq" algn="ctr">
            <a:noFill/>
            <a:miter lim="800000"/>
          </a:ln>
        </p:spPr>
        <p:txBody>
          <a:bodyPr wrap="none" rtlCol="0" anchor="ctr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1000" dirty="0">
                <a:solidFill>
                  <a:srgbClr val="FF0000"/>
                </a:solidFill>
                <a:latin typeface="+mn-lt"/>
              </a:rPr>
              <a:t>C/T: </a:t>
            </a:r>
            <a:r>
              <a:rPr lang="zh-CN" altLang="en-US" sz="1000" dirty="0">
                <a:solidFill>
                  <a:srgbClr val="FF0000"/>
                </a:solidFill>
                <a:latin typeface="+mn-lt"/>
              </a:rPr>
              <a:t>≤</a:t>
            </a:r>
            <a:r>
              <a:rPr lang="en-US" altLang="zh-CN" sz="1000" dirty="0">
                <a:solidFill>
                  <a:srgbClr val="FF0000"/>
                </a:solidFill>
                <a:latin typeface="+mn-lt"/>
              </a:rPr>
              <a:t>5s/Reel</a:t>
            </a:r>
            <a:endParaRPr lang="en-US" sz="1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C769B4-E659-47DC-ACB8-AE69FA565ADC}"/>
              </a:ext>
            </a:extLst>
          </p:cNvPr>
          <p:cNvSpPr txBox="1"/>
          <p:nvPr/>
        </p:nvSpPr>
        <p:spPr bwMode="auto">
          <a:xfrm>
            <a:off x="3386653" y="941101"/>
            <a:ext cx="914400" cy="162303"/>
          </a:xfrm>
          <a:prstGeom prst="rect">
            <a:avLst/>
          </a:prstGeom>
          <a:noFill/>
          <a:ln w="12700" cap="sq" algn="ctr">
            <a:noFill/>
            <a:miter lim="800000"/>
          </a:ln>
        </p:spPr>
        <p:txBody>
          <a:bodyPr wrap="none" rtlCol="0" anchor="ctr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1000" dirty="0">
                <a:solidFill>
                  <a:srgbClr val="FF0000"/>
                </a:solidFill>
                <a:latin typeface="+mn-lt"/>
              </a:rPr>
              <a:t>C/T: </a:t>
            </a:r>
            <a:r>
              <a:rPr lang="zh-CN" altLang="en-US" sz="1000" dirty="0">
                <a:solidFill>
                  <a:srgbClr val="FF0000"/>
                </a:solidFill>
                <a:latin typeface="+mn-lt"/>
              </a:rPr>
              <a:t>≤</a:t>
            </a:r>
            <a:r>
              <a:rPr lang="en-US" altLang="zh-CN" sz="1000" dirty="0">
                <a:solidFill>
                  <a:srgbClr val="FF0000"/>
                </a:solidFill>
                <a:latin typeface="+mn-lt"/>
              </a:rPr>
              <a:t>12s/Reel</a:t>
            </a:r>
            <a:endParaRPr lang="en-US" sz="1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2" name="TextBox 5">
            <a:extLst>
              <a:ext uri="{FF2B5EF4-FFF2-40B4-BE49-F238E27FC236}">
                <a16:creationId xmlns:a16="http://schemas.microsoft.com/office/drawing/2014/main" id="{3C04DBA5-8622-4DCC-A47B-E80519E53269}"/>
              </a:ext>
            </a:extLst>
          </p:cNvPr>
          <p:cNvSpPr txBox="1"/>
          <p:nvPr/>
        </p:nvSpPr>
        <p:spPr bwMode="auto">
          <a:xfrm>
            <a:off x="4882203" y="976541"/>
            <a:ext cx="914400" cy="162303"/>
          </a:xfrm>
          <a:prstGeom prst="rect">
            <a:avLst/>
          </a:prstGeom>
          <a:noFill/>
          <a:ln w="12700" cap="sq" algn="ctr">
            <a:noFill/>
            <a:miter lim="800000"/>
          </a:ln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1000" dirty="0">
                <a:solidFill>
                  <a:srgbClr val="FF0000"/>
                </a:solidFill>
                <a:latin typeface="+mn-lt"/>
              </a:rPr>
              <a:t>C/T: </a:t>
            </a:r>
            <a:r>
              <a:rPr lang="zh-CN" altLang="en-US" sz="1000" dirty="0">
                <a:solidFill>
                  <a:srgbClr val="FF0000"/>
                </a:solidFill>
                <a:latin typeface="+mn-lt"/>
              </a:rPr>
              <a:t>≤</a:t>
            </a:r>
            <a:r>
              <a:rPr lang="en-US" altLang="zh-CN" sz="1000" dirty="0">
                <a:solidFill>
                  <a:srgbClr val="FF0000"/>
                </a:solidFill>
                <a:latin typeface="+mn-lt"/>
              </a:rPr>
              <a:t>5s/Reel</a:t>
            </a:r>
            <a:endParaRPr lang="en-US" sz="1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6145233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 txBox="1">
            <a:spLocks noChangeArrowheads="1"/>
          </p:cNvSpPr>
          <p:nvPr/>
        </p:nvSpPr>
        <p:spPr bwMode="gray">
          <a:xfrm>
            <a:off x="161925" y="123825"/>
            <a:ext cx="7958138" cy="458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 lvl="0">
              <a:lnSpc>
                <a:spcPct val="90000"/>
              </a:lnSpc>
              <a:defRPr/>
            </a:pPr>
            <a:r>
              <a:rPr lang="en-US" altLang="zh-CN" sz="2400" dirty="0"/>
              <a:t>System logic</a:t>
            </a:r>
            <a:endParaRPr lang="en-US" altLang="zh-CN" b="1" kern="0" dirty="0">
              <a:solidFill>
                <a:schemeClr val="tx2"/>
              </a:solidFill>
            </a:endParaRPr>
          </a:p>
        </p:txBody>
      </p:sp>
      <p:pic>
        <p:nvPicPr>
          <p:cNvPr id="64" name="Picture 63" descr="Diagram&#10;&#10;Description automatically generated">
            <a:extLst>
              <a:ext uri="{FF2B5EF4-FFF2-40B4-BE49-F238E27FC236}">
                <a16:creationId xmlns:a16="http://schemas.microsoft.com/office/drawing/2014/main" id="{D9E8A4EA-C61E-48C5-A26E-50D4D8548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955" y="0"/>
            <a:ext cx="4768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37351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6"/>
          <p:cNvSpPr>
            <a:spLocks noGrp="1" noChangeArrowheads="1"/>
          </p:cNvSpPr>
          <p:nvPr>
            <p:ph type="title"/>
          </p:nvPr>
        </p:nvSpPr>
        <p:spPr>
          <a:xfrm>
            <a:off x="180975" y="114300"/>
            <a:ext cx="7958138" cy="47783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Function Module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6" name="表格 1">
            <a:extLst>
              <a:ext uri="{FF2B5EF4-FFF2-40B4-BE49-F238E27FC236}">
                <a16:creationId xmlns:a16="http://schemas.microsoft.com/office/drawing/2014/main" id="{135C7C08-1518-49FF-BDDC-D2D038EBE8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885868"/>
              </p:ext>
            </p:extLst>
          </p:nvPr>
        </p:nvGraphicFramePr>
        <p:xfrm>
          <a:off x="781685" y="914400"/>
          <a:ext cx="7084060" cy="314746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3801">
                  <a:extLst>
                    <a:ext uri="{9D8B030D-6E8A-4147-A177-3AD203B41FA5}">
                      <a16:colId xmlns:a16="http://schemas.microsoft.com/office/drawing/2014/main" val="192067128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96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NO.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Projects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Description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QTY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>
                          <a:sym typeface="+mn-ea"/>
                        </a:rPr>
                        <a:t>备注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37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None/>
                      </a:pPr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上料机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100" dirty="0"/>
                        <a:t>上料</a:t>
                      </a:r>
                      <a:r>
                        <a:rPr lang="en-US" altLang="zh-CN" sz="1100" dirty="0"/>
                        <a:t>/</a:t>
                      </a:r>
                      <a:r>
                        <a:rPr lang="zh-CN" altLang="en-US" sz="1100" dirty="0"/>
                        <a:t>缓存</a:t>
                      </a:r>
                      <a:endParaRPr lang="en-US" altLang="zh-C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None/>
                      </a:pPr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Online x-ray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100" dirty="0"/>
                        <a:t>Auto counting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Labeling machine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100" dirty="0"/>
                        <a:t>用于贴数量标签</a:t>
                      </a:r>
                      <a:endParaRPr lang="en-US" altLang="zh-C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onveyor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100" dirty="0"/>
                        <a:t>物料传输及分流</a:t>
                      </a:r>
                      <a:endParaRPr lang="en-US" altLang="zh-C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222&quot;&gt;&lt;/object&gt;&lt;object type=&quot;2&quot; unique_id=&quot;10223&quot;&gt;&lt;object type=&quot;3&quot; unique_id=&quot;10224&quot;&gt;&lt;property id=&quot;20148&quot; value=&quot;5&quot;/&gt;&lt;property id=&quot;20300&quot; value=&quot;Slide 1 - &amp;quot;Presentation Title Arial Bold 32pt&amp;quot;&quot;/&gt;&lt;property id=&quot;20307&quot; value=&quot;353&quot;/&gt;&lt;/object&gt;&lt;object type=&quot;3&quot; unique_id=&quot;10225&quot;&gt;&lt;property id=&quot;20148&quot; value=&quot;5&quot;/&gt;&lt;property id=&quot;20300&quot; value=&quot;Slide 4 - &amp;quot;Section Divider 32pt Bold&amp;quot;&quot;/&gt;&lt;property id=&quot;20307&quot; value=&quot;462&quot;/&gt;&lt;/object&gt;&lt;object type=&quot;3&quot; unique_id=&quot;10226&quot;&gt;&lt;property id=&quot;20148&quot; value=&quot;5&quot;/&gt;&lt;property id=&quot;20300&quot; value=&quot;Slide 5 - &amp;quot;Title and Content Layout: &amp;#x0D;&amp;#x0A;Slide Title Arial 32 pt Bold&amp;quot;&quot;/&gt;&lt;property id=&quot;20307&quot; value=&quot;454&quot;/&gt;&lt;/object&gt;&lt;object type=&quot;3&quot; unique_id=&quot;10227&quot;&gt;&lt;property id=&quot;20148&quot; value=&quot;5&quot;/&gt;&lt;property id=&quot;20300&quot; value=&quot;Slide 3 - &amp;quot;Master Layouts: Footer and Date&amp;quot;&quot;/&gt;&lt;property id=&quot;20307&quot; value=&quot;459&quot;/&gt;&lt;/object&gt;&lt;object type=&quot;3&quot; unique_id=&quot;10229&quot;&gt;&lt;property id=&quot;20148&quot; value=&quot;5&quot;/&gt;&lt;property id=&quot;20300&quot; value=&quot;Slide 8 - &amp;quot;Default Settings – Guidelines&amp;quot;&quot;/&gt;&lt;property id=&quot;20307&quot; value=&quot;456&quot;/&gt;&lt;/object&gt;&lt;object type=&quot;3&quot; unique_id=&quot;10230&quot;&gt;&lt;property id=&quot;20148&quot; value=&quot;5&quot;/&gt;&lt;property id=&quot;20300&quot; value=&quot;Slide 9 - &amp;quot;Auto Default Settings&amp;quot;&quot;/&gt;&lt;property id=&quot;20307&quot; value=&quot;460&quot;/&gt;&lt;/object&gt;&lt;object type=&quot;3&quot; unique_id=&quot;10233&quot;&gt;&lt;property id=&quot;20148&quot; value=&quot;5&quot;/&gt;&lt;property id=&quot;20300&quot; value=&quot;Slide 14 - &amp;quot;Sample Pie Chart&amp;quot;&quot;/&gt;&lt;property id=&quot;20307&quot; value=&quot;465&quot;/&gt;&lt;/object&gt;&lt;object type=&quot;3&quot; unique_id=&quot;10318&quot;&gt;&lt;property id=&quot;20148&quot; value=&quot;5&quot;/&gt;&lt;property id=&quot;20300&quot; value=&quot;Slide 7 - &amp;quot;Color Scheme&amp;quot;&quot;/&gt;&lt;property id=&quot;20307&quot; value=&quot;466&quot;/&gt;&lt;/object&gt;&lt;object type=&quot;3&quot; unique_id=&quot;10423&quot;&gt;&lt;property id=&quot;20148&quot; value=&quot;5&quot;/&gt;&lt;property id=&quot;20300&quot; value=&quot;Slide 10 - &amp;quot;Sample Column Chart&amp;quot;&quot;/&gt;&lt;property id=&quot;20307&quot; value=&quot;467&quot;/&gt;&lt;/object&gt;&lt;object type=&quot;3&quot; unique_id=&quot;10424&quot;&gt;&lt;property id=&quot;20148&quot; value=&quot;5&quot;/&gt;&lt;property id=&quot;20300&quot; value=&quot;Slide 12 - &amp;quot;Sample Line Chart&amp;quot;&quot;/&gt;&lt;property id=&quot;20307&quot; value=&quot;468&quot;/&gt;&lt;/object&gt;&lt;object type=&quot;3&quot; unique_id=&quot;22526&quot;&gt;&lt;property id=&quot;20148&quot; value=&quot;5&quot;/&gt;&lt;property id=&quot;20300&quot; value=&quot;Slide 2 - &amp;quot;Important PowerPoint 2007 changes&amp;#x0D;&amp;#x0A;&amp;quot;&quot;/&gt;&lt;property id=&quot;20307&quot; value=&quot;474&quot;/&gt;&lt;/object&gt;&lt;object type=&quot;3&quot; unique_id=&quot;22527&quot;&gt;&lt;property id=&quot;20148&quot; value=&quot;5&quot;/&gt;&lt;property id=&quot;20300&quot; value=&quot;Slide 6 - &amp;quot;Two Content Layout: &amp;#x0D;&amp;#x0A;Slide Title Arial 32 pt Bold&amp;quot;&quot;/&gt;&lt;property id=&quot;20307&quot; value=&quot;471&quot;/&gt;&lt;/object&gt;&lt;object type=&quot;3&quot; unique_id=&quot;22528&quot;&gt;&lt;property id=&quot;20148&quot; value=&quot;5&quot;/&gt;&lt;property id=&quot;20300&quot; value=&quot;Slide 11 - &amp;quot;Sample Column Chart: &amp;#x0D;&amp;#x0A;Two Content Layout&amp;quot;&quot;/&gt;&lt;property id=&quot;20307&quot; value=&quot;470&quot;/&gt;&lt;/object&gt;&lt;object type=&quot;3&quot; unique_id=&quot;22529&quot;&gt;&lt;property id=&quot;20148&quot; value=&quot;5&quot;/&gt;&lt;property id=&quot;20300&quot; value=&quot;Slide 13 - &amp;quot;Sample Line Chart:&amp;#x0D;&amp;#x0A;Two Content Layout&amp;quot;&quot;/&gt;&lt;property id=&quot;20307&quot; value=&quot;472&quot;/&gt;&lt;/object&gt;&lt;object type=&quot;3&quot; unique_id=&quot;22530&quot;&gt;&lt;property id=&quot;20148&quot; value=&quot;5&quot;/&gt;&lt;property id=&quot;20300&quot; value=&quot;Slide 15 - &amp;quot;Sample Pie Chart:&amp;#x0D;&amp;#x0A;Two Content Layout&amp;quot;&quot;/&gt;&lt;property id=&quot;20307&quot; value=&quot;473&quot;/&gt;&lt;/object&gt;&lt;/object&gt;&lt;/object&gt;&lt;/database&gt;"/>
  <p:tag name="SECTOMILLISECCONVERTED" val="1"/>
  <p:tag name="ISPRING_RESOURCE_PATHS_HASH_2" val="754e257bf4e67b6eda8b5226aec68fcba58438"/>
</p:tagLst>
</file>

<file path=ppt/theme/theme1.xml><?xml version="1.0" encoding="utf-8"?>
<a:theme xmlns:a="http://schemas.openxmlformats.org/drawingml/2006/main" name="Jabil FY15 Corporate Template_22Oct2014">
  <a:themeElements>
    <a:clrScheme name="Jabile template colors">
      <a:dk1>
        <a:srgbClr val="494949"/>
      </a:dk1>
      <a:lt1>
        <a:sysClr val="window" lastClr="FFFFFF"/>
      </a:lt1>
      <a:dk2>
        <a:srgbClr val="005287"/>
      </a:dk2>
      <a:lt2>
        <a:srgbClr val="BFBFBF"/>
      </a:lt2>
      <a:accent1>
        <a:srgbClr val="00895F"/>
      </a:accent1>
      <a:accent2>
        <a:srgbClr val="005287"/>
      </a:accent2>
      <a:accent3>
        <a:srgbClr val="43B7FF"/>
      </a:accent3>
      <a:accent4>
        <a:srgbClr val="F15D22"/>
      </a:accent4>
      <a:accent5>
        <a:srgbClr val="002D48"/>
      </a:accent5>
      <a:accent6>
        <a:srgbClr val="8BB503"/>
      </a:accent6>
      <a:hlink>
        <a:srgbClr val="43B7FF"/>
      </a:hlink>
      <a:folHlink>
        <a:srgbClr val="F15D2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bg2">
                <a:tint val="66000"/>
                <a:satMod val="160000"/>
              </a:schemeClr>
            </a:gs>
            <a:gs pos="50000">
              <a:schemeClr val="bg2">
                <a:tint val="44500"/>
                <a:satMod val="160000"/>
              </a:schemeClr>
            </a:gs>
            <a:gs pos="100000">
              <a:schemeClr val="bg2">
                <a:tint val="23500"/>
                <a:satMod val="160000"/>
              </a:schemeClr>
            </a:gs>
          </a:gsLst>
          <a:lin ang="16200000" scaled="1"/>
          <a:tileRect/>
        </a:gradFill>
        <a:ln w="12700" cap="sq" algn="ctr">
          <a:noFill/>
          <a:miter lim="800000"/>
        </a:ln>
      </a:spPr>
      <a:bodyPr wrap="square" lIns="0" rIns="0" anchor="ctr"/>
      <a:lstStyle>
        <a:defPPr>
          <a:spcBef>
            <a:spcPts val="1080"/>
          </a:spcBef>
          <a:defRPr sz="1600" dirty="0" smtClean="0">
            <a:solidFill>
              <a:schemeClr val="accent2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19050" cap="sq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 bwMode="auto">
        <a:noFill/>
        <a:ln w="12700" cap="sq" algn="ctr">
          <a:noFill/>
          <a:miter lim="800000"/>
        </a:ln>
      </a:spPr>
      <a:bodyPr wrap="square" anchor="ctr" anchorCtr="0">
        <a:noAutofit/>
      </a:bodyPr>
      <a:lstStyle>
        <a:defPPr>
          <a:spcBef>
            <a:spcPts val="1200"/>
          </a:spcBef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Jabil FY15 Corporate Template_22Oct2014</Template>
  <TotalTime>360</TotalTime>
  <Words>356</Words>
  <Application>Microsoft Office PowerPoint</Application>
  <PresentationFormat>On-screen Show (16:9)</PresentationFormat>
  <Paragraphs>69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Wingdings</vt:lpstr>
      <vt:lpstr>Jabil FY15 Corporate Template_22Oct2014</vt:lpstr>
      <vt:lpstr>Online X-ray solution requirements</vt:lpstr>
      <vt:lpstr>项目需求</vt:lpstr>
      <vt:lpstr>PowerPoint Presentation</vt:lpstr>
      <vt:lpstr>PowerPoint Presentation</vt:lpstr>
      <vt:lpstr>Function Module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Layout: Presentation Title, Arial 24pt</dc:title>
  <dc:creator>yuanl14</dc:creator>
  <cp:lastModifiedBy>Alan Wang2</cp:lastModifiedBy>
  <cp:revision>260</cp:revision>
  <cp:lastPrinted>2014-03-27T13:48:00Z</cp:lastPrinted>
  <dcterms:created xsi:type="dcterms:W3CDTF">2014-12-14T03:16:00Z</dcterms:created>
  <dcterms:modified xsi:type="dcterms:W3CDTF">2021-10-13T06:25:52Z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