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1"/>
  </p:notesMasterIdLst>
  <p:sldIdLst>
    <p:sldId id="257" r:id="rId3"/>
    <p:sldId id="260" r:id="rId4"/>
    <p:sldId id="262" r:id="rId5"/>
    <p:sldId id="263" r:id="rId6"/>
    <p:sldId id="261" r:id="rId7"/>
    <p:sldId id="333" r:id="rId8"/>
    <p:sldId id="335" r:id="rId9"/>
    <p:sldId id="259" r:id="rId10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2019/1/10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13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循环应用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-4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4C50F-51DB-4A73-ADFA-122C4329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合数分解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6CAFB-4AFC-446C-9252-0E43540D3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dirty="0"/>
              <a:t>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把一个合数分解成若干个质因数乘积的形式（即求质因数的过程）叫做分解质因数，分解质因数（也称分解素因数）只针对合数。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一个正整数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保证是一个合数（</a:t>
            </a:r>
            <a:r>
              <a:rPr lang="en-US" altLang="zh-CN" dirty="0"/>
              <a:t>6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1000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n</a:t>
            </a:r>
            <a:r>
              <a:rPr lang="zh-CN" altLang="en-US" dirty="0"/>
              <a:t>分解成质因数乘积的形式。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输入样例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36</a:t>
            </a:r>
          </a:p>
          <a:p>
            <a:pPr marL="0" indent="0">
              <a:buNone/>
            </a:pPr>
            <a:r>
              <a:rPr lang="zh-CN" altLang="en-US" dirty="0"/>
              <a:t>输出样例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36=2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7864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C8DDF-5C11-4B87-98E2-9E70437D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B7CC2-0A02-4D2E-BE53-5682106C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i</a:t>
            </a:r>
            <a:r>
              <a:rPr lang="en-US" altLang="zh-CN" dirty="0"/>
              <a:t>=2,3,4,5…</a:t>
            </a:r>
            <a:r>
              <a:rPr lang="zh-CN" altLang="en-US" dirty="0"/>
              <a:t>反复试除</a:t>
            </a:r>
            <a:r>
              <a:rPr lang="en-US" altLang="zh-CN" dirty="0"/>
              <a:t>n</a:t>
            </a:r>
            <a:r>
              <a:rPr lang="zh-CN" altLang="en-US" dirty="0"/>
              <a:t>，直到</a:t>
            </a:r>
            <a:r>
              <a:rPr lang="en-US" altLang="zh-CN" dirty="0"/>
              <a:t>n=1</a:t>
            </a:r>
            <a:r>
              <a:rPr lang="zh-CN" altLang="en-US" dirty="0"/>
              <a:t>为止。</a:t>
            </a:r>
            <a:endParaRPr lang="en-US" altLang="zh-CN" dirty="0"/>
          </a:p>
          <a:p>
            <a:r>
              <a:rPr lang="zh-CN" altLang="en-US" dirty="0"/>
              <a:t>从最小的质数</a:t>
            </a:r>
            <a:r>
              <a:rPr lang="en-US" altLang="zh-CN" dirty="0"/>
              <a:t>2</a:t>
            </a:r>
            <a:r>
              <a:rPr lang="zh-CN" altLang="en-US" dirty="0"/>
              <a:t>开始除</a:t>
            </a:r>
            <a:r>
              <a:rPr lang="en-US" altLang="zh-CN" dirty="0"/>
              <a:t>n</a:t>
            </a:r>
            <a:r>
              <a:rPr lang="zh-CN" altLang="en-US" dirty="0"/>
              <a:t>，如果能整除就输出</a:t>
            </a:r>
            <a:r>
              <a:rPr lang="en-US" altLang="zh-CN" dirty="0"/>
              <a:t>2</a:t>
            </a:r>
            <a:r>
              <a:rPr lang="zh-CN" altLang="en-US" dirty="0"/>
              <a:t>，然后对商继续除</a:t>
            </a:r>
            <a:r>
              <a:rPr lang="en-US" altLang="zh-CN" dirty="0"/>
              <a:t>2</a:t>
            </a:r>
            <a:r>
              <a:rPr lang="zh-CN" altLang="en-US" dirty="0"/>
              <a:t>，直到不再含有因子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用下一个质数</a:t>
            </a:r>
            <a:r>
              <a:rPr lang="en-US" altLang="zh-CN" dirty="0"/>
              <a:t>3</a:t>
            </a:r>
            <a:r>
              <a:rPr lang="zh-CN" altLang="en-US" dirty="0"/>
              <a:t>，只要有</a:t>
            </a:r>
            <a:r>
              <a:rPr lang="en-US" altLang="zh-CN" dirty="0"/>
              <a:t>3</a:t>
            </a:r>
            <a:r>
              <a:rPr lang="zh-CN" altLang="en-US" dirty="0"/>
              <a:t>的因子存在就反复除，直到不再含有因子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再用下一个质数去除，一直到商为</a:t>
            </a:r>
            <a:r>
              <a:rPr lang="en-US" altLang="zh-CN" dirty="0"/>
              <a:t>1</a:t>
            </a:r>
            <a:r>
              <a:rPr lang="zh-CN" altLang="en-US" dirty="0"/>
              <a:t>为止才停止操作。</a:t>
            </a:r>
            <a:endParaRPr lang="en-US" altLang="zh-CN" dirty="0"/>
          </a:p>
          <a:p>
            <a:r>
              <a:rPr lang="zh-CN" altLang="en-US" dirty="0"/>
              <a:t>算法：用二重循环，一重循环取</a:t>
            </a:r>
            <a:r>
              <a:rPr lang="en-US" altLang="zh-CN" dirty="0" err="1"/>
              <a:t>i</a:t>
            </a:r>
            <a:r>
              <a:rPr lang="zh-CN" altLang="en-US" dirty="0"/>
              <a:t>的值，二重循环用</a:t>
            </a:r>
            <a:r>
              <a:rPr lang="en-US" altLang="zh-CN" dirty="0" err="1"/>
              <a:t>i</a:t>
            </a:r>
            <a:r>
              <a:rPr lang="zh-CN" altLang="en-US" dirty="0"/>
              <a:t>试除。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4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65B95-9CA7-4E55-ADC4-C20B5313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564BCF4-8C5A-4DE5-B26C-8A8ED7E86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520" y="1484784"/>
            <a:ext cx="8076095" cy="46624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C89B460-C2F0-4318-BAC0-9A32F7D4FD60}"/>
              </a:ext>
            </a:extLst>
          </p:cNvPr>
          <p:cNvSpPr txBox="1"/>
          <p:nvPr/>
        </p:nvSpPr>
        <p:spPr>
          <a:xfrm>
            <a:off x="7752184" y="4653136"/>
            <a:ext cx="3096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思考：是否会出现非质数因子？为什么？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3844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DA815-606F-42A5-B435-824E95A9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几位数字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7A26E4-CD46-4AC2-ABC1-1630F02F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描述</a:t>
            </a:r>
          </a:p>
          <a:p>
            <a:pPr marL="0" indent="0">
              <a:buNone/>
            </a:pPr>
            <a:r>
              <a:rPr lang="zh-CN" altLang="en-US" dirty="0"/>
              <a:t>任意输入一个十进制的正整数，与之相等的二进制数有几位？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输入</a:t>
            </a:r>
          </a:p>
          <a:p>
            <a:pPr marL="0" indent="0">
              <a:buNone/>
            </a:pPr>
            <a:r>
              <a:rPr lang="zh-CN" altLang="en-US" dirty="0"/>
              <a:t>一个正整数</a:t>
            </a:r>
            <a:r>
              <a:rPr lang="en-US" altLang="zh-CN" dirty="0"/>
              <a:t>(</a:t>
            </a:r>
            <a:r>
              <a:rPr lang="zh-CN" altLang="en-US" dirty="0"/>
              <a:t>小于</a:t>
            </a:r>
            <a:r>
              <a:rPr lang="en-US" altLang="zh-CN" dirty="0"/>
              <a:t>1000000)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输出</a:t>
            </a:r>
          </a:p>
          <a:p>
            <a:pPr marL="0" indent="0">
              <a:buNone/>
            </a:pPr>
            <a:r>
              <a:rPr lang="zh-CN" altLang="en-US" dirty="0"/>
              <a:t>一个整数，二进制数的位数。</a:t>
            </a:r>
          </a:p>
          <a:p>
            <a:pPr marL="0" indent="0">
              <a:buNone/>
            </a:pPr>
            <a:r>
              <a:rPr lang="zh-CN" altLang="en-US" dirty="0"/>
              <a:t>样例输入</a:t>
            </a:r>
          </a:p>
          <a:p>
            <a:pPr marL="0" indent="0">
              <a:buNone/>
            </a:pPr>
            <a:r>
              <a:rPr lang="en-US" altLang="zh-CN" dirty="0"/>
              <a:t>1024</a:t>
            </a:r>
          </a:p>
          <a:p>
            <a:pPr marL="0" indent="0">
              <a:buNone/>
            </a:pPr>
            <a:r>
              <a:rPr lang="zh-CN" altLang="en-US" dirty="0"/>
              <a:t>样例输出</a:t>
            </a:r>
          </a:p>
          <a:p>
            <a:pPr marL="0" indent="0">
              <a:buNone/>
            </a:pPr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813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十进制转二进制数（短除求余法）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935" y="1442106"/>
            <a:ext cx="5257800" cy="447675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V="1">
            <a:off x="6955735" y="1898374"/>
            <a:ext cx="0" cy="1649896"/>
          </a:xfrm>
          <a:prstGeom prst="straightConnector1">
            <a:avLst/>
          </a:prstGeom>
          <a:ln w="57150">
            <a:prstDash val="lgDashDotDot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632570" y="35482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高位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632570" y="15672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</a:rPr>
              <a:t>低位</a:t>
            </a:r>
          </a:p>
        </p:txBody>
      </p:sp>
    </p:spTree>
    <p:extLst>
      <p:ext uri="{BB962C8B-B14F-4D97-AF65-F5344CB8AC3E}">
        <p14:creationId xmlns:p14="http://schemas.microsoft.com/office/powerpoint/2010/main" val="26785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十进制转二进制数算法</a:t>
            </a:r>
          </a:p>
        </p:txBody>
      </p:sp>
      <p:pic>
        <p:nvPicPr>
          <p:cNvPr id="1024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856" y="1881188"/>
            <a:ext cx="683895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9" y="1341438"/>
            <a:ext cx="40354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6361044" y="2303913"/>
            <a:ext cx="338554" cy="737080"/>
            <a:chOff x="9352722" y="2673626"/>
            <a:chExt cx="338554" cy="737080"/>
          </a:xfrm>
        </p:grpSpPr>
        <p:sp>
          <p:nvSpPr>
            <p:cNvPr id="2" name="文本框 1"/>
            <p:cNvSpPr txBox="1"/>
            <p:nvPr/>
          </p:nvSpPr>
          <p:spPr>
            <a:xfrm>
              <a:off x="9352722" y="304137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</a:rPr>
                <a:t>K</a:t>
              </a:r>
              <a:endParaRPr lang="zh-CN" alt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4" name="直接箭头连接符 3"/>
            <p:cNvCxnSpPr>
              <a:stCxn id="2" idx="0"/>
            </p:cNvCxnSpPr>
            <p:nvPr/>
          </p:nvCxnSpPr>
          <p:spPr>
            <a:xfrm flipH="1" flipV="1">
              <a:off x="9511748" y="2673626"/>
              <a:ext cx="10251" cy="367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72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水仙花数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水仙花数是指一个</a:t>
            </a:r>
            <a:r>
              <a:rPr lang="en-US" altLang="zh-CN" dirty="0"/>
              <a:t>3</a:t>
            </a:r>
            <a:r>
              <a:rPr lang="zh-CN" altLang="en-US" dirty="0"/>
              <a:t>位数，它的每个位上的数字的</a:t>
            </a:r>
            <a:r>
              <a:rPr lang="en-US" altLang="zh-CN" dirty="0"/>
              <a:t>3</a:t>
            </a:r>
            <a:r>
              <a:rPr lang="zh-CN" altLang="en-US" dirty="0"/>
              <a:t>次幂之和等于它本身。（例如：</a:t>
            </a:r>
            <a:r>
              <a:rPr lang="en-US" altLang="zh-CN" dirty="0"/>
              <a:t>1^3 + 5^3+ 3^3 = 153</a:t>
            </a:r>
            <a:r>
              <a:rPr lang="zh-CN" altLang="en-US" dirty="0"/>
              <a:t>）请你编程求出所有的水仙花数。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没有输入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153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370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……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759351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3910</TotalTime>
  <Pages>0</Pages>
  <Words>346</Words>
  <Characters>0</Characters>
  <Application>Microsoft Office PowerPoint</Application>
  <DocSecurity>0</DocSecurity>
  <PresentationFormat>宽屏</PresentationFormat>
  <Lines>0</Lines>
  <Paragraphs>46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合数分解</vt:lpstr>
      <vt:lpstr>问题分析</vt:lpstr>
      <vt:lpstr>程序代码</vt:lpstr>
      <vt:lpstr>几位数字</vt:lpstr>
      <vt:lpstr>十进制转二进制数（短除求余法）</vt:lpstr>
      <vt:lpstr>十进制转二进制数算法</vt:lpstr>
      <vt:lpstr>水仙花数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358</cp:revision>
  <dcterms:created xsi:type="dcterms:W3CDTF">2007-08-07T12:36:14Z</dcterms:created>
  <dcterms:modified xsi:type="dcterms:W3CDTF">2019-01-10T15:02:07Z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