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0"/>
  </p:notesMasterIdLst>
  <p:sldIdLst>
    <p:sldId id="257" r:id="rId3"/>
    <p:sldId id="264" r:id="rId4"/>
    <p:sldId id="259" r:id="rId5"/>
    <p:sldId id="265" r:id="rId6"/>
    <p:sldId id="330" r:id="rId7"/>
    <p:sldId id="331" r:id="rId8"/>
    <p:sldId id="332" r:id="rId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4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二维数组应用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：同行列对角线的格子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69" y="1124744"/>
            <a:ext cx="7048431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输入三个自然数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 </a:t>
            </a:r>
            <a:r>
              <a:rPr lang="zh-CN" altLang="en-US" dirty="0"/>
              <a:t>（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，</a:t>
            </a:r>
            <a:r>
              <a:rPr lang="en-US" altLang="zh-CN" dirty="0"/>
              <a:t>1&lt;=j&lt;=N</a:t>
            </a:r>
            <a:r>
              <a:rPr lang="zh-CN" altLang="en-US" dirty="0"/>
              <a:t>），输出在一个</a:t>
            </a:r>
            <a:r>
              <a:rPr lang="en-US" altLang="zh-CN" dirty="0"/>
              <a:t>N*N</a:t>
            </a:r>
            <a:r>
              <a:rPr lang="zh-CN" altLang="en-US" dirty="0"/>
              <a:t>格的棋盘中（行列均从</a:t>
            </a:r>
            <a:r>
              <a:rPr lang="en-US" altLang="zh-CN" dirty="0"/>
              <a:t>1</a:t>
            </a:r>
            <a:r>
              <a:rPr lang="zh-CN" altLang="en-US" dirty="0"/>
              <a:t>开始编号），与格子（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）同行、同列、同一对角线的所有格子的位置。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如：</a:t>
            </a:r>
            <a:r>
              <a:rPr lang="en-US" altLang="zh-CN" dirty="0"/>
              <a:t>n=4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j=3</a:t>
            </a:r>
            <a:r>
              <a:rPr lang="zh-CN" altLang="en-US" dirty="0"/>
              <a:t>表示了棋盘中的第二行第三列的格子，如下图：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当</a:t>
            </a:r>
            <a:r>
              <a:rPr lang="en-US" altLang="zh-CN" dirty="0"/>
              <a:t>n=4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j=3</a:t>
            </a:r>
            <a:r>
              <a:rPr lang="zh-CN" altLang="en-US" dirty="0"/>
              <a:t>时，输出的结果是：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(2,1) (2,2) (2,3) (2,4)                        </a:t>
            </a:r>
            <a:r>
              <a:rPr lang="zh-CN" altLang="en-US" dirty="0"/>
              <a:t>同一行上格子的位置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(1,3) (2,3) (3,3) (4,3)                        </a:t>
            </a:r>
            <a:r>
              <a:rPr lang="zh-CN" altLang="en-US" dirty="0"/>
              <a:t>同一列上格子的位置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(1,2) (2,3) (3,4)                              </a:t>
            </a:r>
            <a:r>
              <a:rPr lang="zh-CN" altLang="en-US" dirty="0"/>
              <a:t>左上到右下对角线上的格子的位置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(4,1) (3,2) (2,3) (1,4)                        </a:t>
            </a:r>
            <a:r>
              <a:rPr lang="zh-CN" altLang="en-US" dirty="0"/>
              <a:t>左下到右上对角线上的格子的位置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一行，三个自然数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，相邻两个数之间用单个空格隔开。</a:t>
            </a:r>
            <a:r>
              <a:rPr lang="en-US" altLang="zh-CN" dirty="0"/>
              <a:t>1 &lt;= N &lt;= 10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四行：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第一行：从左到右输出同一行格子位置；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第二行：从上到下输出同一列格子位置；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第三行：从左上到右下输出同一对角线格子位置；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第四行：从左下到右上输出同一对角线格子位置。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其中每个格子位置用如下格式输出：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为行号，</a:t>
            </a:r>
            <a:r>
              <a:rPr lang="en-US" altLang="zh-CN" dirty="0"/>
              <a:t>y</a:t>
            </a:r>
            <a:r>
              <a:rPr lang="zh-CN" altLang="en-US" dirty="0"/>
              <a:t>为列号，采用英文标点，中间无空格。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相邻两个格子位置之间用单个空格隔开。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4 2 3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(2,1) (2,2) (2,3) (2,4)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(1,3) (2,3) (3,3) (4,3)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(1,2) (2,3) (3,4)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(4,1) (3,2) (2,3) (1,4)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780" y="1556829"/>
            <a:ext cx="4295775" cy="17430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8400256" y="1883728"/>
            <a:ext cx="2592288" cy="100811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7536160" y="1883728"/>
            <a:ext cx="3384376" cy="1296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650824"/>
            <a:ext cx="5688632" cy="181927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7882112" y="3822786"/>
            <a:ext cx="4046536" cy="111838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528048" y="3822231"/>
            <a:ext cx="5359111" cy="1478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:</a:t>
            </a:r>
            <a:r>
              <a:rPr lang="zh-CN" altLang="en-US" dirty="0"/>
              <a:t>同行列对角线的格子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147417" cy="28331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问题分析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例：</a:t>
            </a:r>
            <a:r>
              <a:rPr lang="en-US" altLang="zh-CN" dirty="0"/>
              <a:t>n=4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)=(2,3)</a:t>
            </a:r>
          </a:p>
          <a:p>
            <a:pPr marL="0" indent="0">
              <a:buNone/>
            </a:pPr>
            <a:r>
              <a:rPr lang="zh-CN" altLang="en-US" dirty="0"/>
              <a:t>输出行：</a:t>
            </a:r>
            <a:r>
              <a:rPr lang="en-US" altLang="zh-CN" dirty="0"/>
              <a:t>a[x][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输出列：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][y]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输出左上到右下对角线：</a:t>
            </a:r>
          </a:p>
          <a:p>
            <a:pPr marL="0" indent="0">
              <a:buNone/>
            </a:pPr>
            <a:r>
              <a:rPr lang="zh-CN" altLang="en-US" dirty="0"/>
              <a:t>输出左下到右上对角线：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509120"/>
            <a:ext cx="5688632" cy="181927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268442" y="4682919"/>
            <a:ext cx="4046536" cy="111838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914378" y="4682364"/>
            <a:ext cx="5359111" cy="1478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:</a:t>
            </a:r>
            <a:r>
              <a:rPr lang="zh-CN" altLang="en-US" dirty="0"/>
              <a:t>同行列对角线的格子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147417" cy="28331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问题分析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例：</a:t>
            </a:r>
            <a:r>
              <a:rPr lang="en-US" altLang="zh-CN" dirty="0"/>
              <a:t>n=4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)=(2,3)</a:t>
            </a:r>
          </a:p>
          <a:p>
            <a:pPr marL="0" indent="0">
              <a:buNone/>
            </a:pPr>
            <a:r>
              <a:rPr lang="zh-CN" altLang="en-US" dirty="0"/>
              <a:t>输出行：</a:t>
            </a:r>
            <a:r>
              <a:rPr lang="en-US" altLang="zh-CN" dirty="0"/>
              <a:t>a[x][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输出列：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][y]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输出左上到右下对角线：</a:t>
            </a:r>
            <a:r>
              <a:rPr lang="en-US" altLang="zh-CN" dirty="0"/>
              <a:t>y-x=j-y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输出左下到右上对角线：</a:t>
            </a:r>
            <a:r>
              <a:rPr lang="en-US" altLang="zh-CN" dirty="0" err="1"/>
              <a:t>x+y</a:t>
            </a:r>
            <a:r>
              <a:rPr lang="en-US" altLang="zh-CN" dirty="0"/>
              <a:t>=</a:t>
            </a:r>
            <a:r>
              <a:rPr lang="en-US" altLang="zh-CN" dirty="0" err="1"/>
              <a:t>i+j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509120"/>
            <a:ext cx="5688632" cy="181927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268442" y="4682919"/>
            <a:ext cx="4046536" cy="111838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914378" y="4682364"/>
            <a:ext cx="5359111" cy="1478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6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5.26】</a:t>
            </a:r>
            <a:r>
              <a:rPr lang="zh-CN" altLang="en-US" dirty="0"/>
              <a:t>蛇形方阵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62269"/>
            <a:ext cx="5264426" cy="479593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模拟法填空：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向下填</a:t>
            </a:r>
          </a:p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；</a:t>
            </a:r>
            <a:r>
              <a:rPr lang="en-US" altLang="zh-CN" dirty="0"/>
              <a:t>k++;a[</a:t>
            </a:r>
            <a:r>
              <a:rPr lang="en-US" altLang="zh-CN" dirty="0" err="1"/>
              <a:t>i</a:t>
            </a:r>
            <a:r>
              <a:rPr lang="en-US" altLang="zh-CN" dirty="0"/>
              <a:t>][j]=k; //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</a:p>
          <a:p>
            <a:pPr>
              <a:buNone/>
            </a:pPr>
            <a:r>
              <a:rPr lang="zh-CN" altLang="en-US" dirty="0"/>
              <a:t>向左填</a:t>
            </a:r>
          </a:p>
          <a:p>
            <a:pPr>
              <a:buNone/>
            </a:pPr>
            <a:r>
              <a:rPr lang="en-US" altLang="zh-CN" dirty="0"/>
              <a:t>j--;k++; a[</a:t>
            </a:r>
            <a:r>
              <a:rPr lang="en-US" altLang="zh-CN" dirty="0" err="1"/>
              <a:t>i</a:t>
            </a:r>
            <a:r>
              <a:rPr lang="en-US" altLang="zh-CN" dirty="0"/>
              <a:t>][j]=k; //j&gt;0, a[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</a:p>
          <a:p>
            <a:pPr>
              <a:buNone/>
            </a:pPr>
            <a:r>
              <a:rPr lang="zh-CN" altLang="en-US" dirty="0"/>
              <a:t>向上填</a:t>
            </a:r>
          </a:p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--;k++; a[</a:t>
            </a:r>
            <a:r>
              <a:rPr lang="en-US" altLang="zh-CN" dirty="0" err="1"/>
              <a:t>i</a:t>
            </a:r>
            <a:r>
              <a:rPr lang="en-US" altLang="zh-CN" dirty="0"/>
              <a:t>][j]=k; //</a:t>
            </a:r>
            <a:r>
              <a:rPr lang="en-US" altLang="zh-CN" dirty="0" err="1"/>
              <a:t>i</a:t>
            </a:r>
            <a:r>
              <a:rPr lang="en-US" altLang="zh-CN" dirty="0"/>
              <a:t>&gt;0, a[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</a:p>
          <a:p>
            <a:pPr>
              <a:buNone/>
            </a:pPr>
            <a:r>
              <a:rPr lang="zh-CN" altLang="en-US" dirty="0"/>
              <a:t>向右填</a:t>
            </a:r>
          </a:p>
          <a:p>
            <a:pPr>
              <a:buNone/>
            </a:pPr>
            <a:r>
              <a:rPr lang="en-US" altLang="zh-CN" dirty="0" err="1"/>
              <a:t>j++</a:t>
            </a:r>
            <a:r>
              <a:rPr lang="en-US" altLang="zh-CN" dirty="0"/>
              <a:t>;k++; a[</a:t>
            </a:r>
            <a:r>
              <a:rPr lang="en-US" altLang="zh-CN" dirty="0" err="1"/>
              <a:t>i</a:t>
            </a:r>
            <a:r>
              <a:rPr lang="en-US" altLang="zh-CN" dirty="0"/>
              <a:t>][j]=k; //j&lt;=n, a[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</a:p>
          <a:p>
            <a:pPr>
              <a:buNone/>
            </a:pPr>
            <a:r>
              <a:rPr lang="zh-CN" altLang="en-US" dirty="0"/>
              <a:t>结束</a:t>
            </a:r>
          </a:p>
          <a:p>
            <a:pPr>
              <a:buNone/>
            </a:pPr>
            <a:r>
              <a:rPr lang="en-US" altLang="zh-CN" dirty="0"/>
              <a:t>K&gt;n*n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7" y="1451735"/>
            <a:ext cx="3733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9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98" y="324746"/>
            <a:ext cx="60007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651426" y="632859"/>
            <a:ext cx="4308200" cy="610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5.26】</a:t>
            </a:r>
            <a:r>
              <a:rPr lang="zh-CN" altLang="en-US" dirty="0"/>
              <a:t>蛇形方阵</a:t>
            </a:r>
          </a:p>
        </p:txBody>
      </p:sp>
    </p:spTree>
    <p:extLst>
      <p:ext uri="{BB962C8B-B14F-4D97-AF65-F5344CB8AC3E}">
        <p14:creationId xmlns:p14="http://schemas.microsoft.com/office/powerpoint/2010/main" val="31827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7E79C-A00E-4446-B1E0-5528F5D4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B2CE7-C2D7-424D-B439-DF624700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输入一个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列的黑白图像，将它顺时针旋转</a:t>
            </a:r>
            <a:r>
              <a:rPr lang="en-US" altLang="zh-CN" dirty="0"/>
              <a:t>90</a:t>
            </a:r>
            <a:r>
              <a:rPr lang="zh-CN" altLang="en-US" dirty="0"/>
              <a:t>度后输出。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第一行包含两个整数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，表示图像包含像素点的行数和列数。</a:t>
            </a:r>
            <a:r>
              <a:rPr lang="en-US" altLang="zh-CN" dirty="0"/>
              <a:t>1 &lt;= n &lt;= 100</a:t>
            </a:r>
            <a:r>
              <a:rPr lang="zh-CN" altLang="en-US" dirty="0"/>
              <a:t>，</a:t>
            </a:r>
            <a:r>
              <a:rPr lang="en-US" altLang="zh-CN" dirty="0"/>
              <a:t>1 &lt;= m &lt;= 100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/>
              <a:t>m</a:t>
            </a:r>
            <a:r>
              <a:rPr lang="zh-CN" altLang="en-US" dirty="0"/>
              <a:t>个整数，表示图像的每个像素点灰度。相邻两个整数之间用单个空格隔开，每个元素均在</a:t>
            </a:r>
            <a:r>
              <a:rPr lang="en-US" altLang="zh-CN" dirty="0"/>
              <a:t>0~255</a:t>
            </a:r>
            <a:r>
              <a:rPr lang="zh-CN" altLang="en-US" dirty="0"/>
              <a:t>之间。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行，每行</a:t>
            </a:r>
            <a:r>
              <a:rPr lang="en-US" altLang="zh-CN" dirty="0"/>
              <a:t>n</a:t>
            </a:r>
            <a:r>
              <a:rPr lang="zh-CN" altLang="en-US" dirty="0"/>
              <a:t>个整数，为顺时针旋转</a:t>
            </a:r>
            <a:r>
              <a:rPr lang="en-US" altLang="zh-CN" dirty="0"/>
              <a:t>90</a:t>
            </a:r>
            <a:r>
              <a:rPr lang="zh-CN" altLang="en-US" dirty="0"/>
              <a:t>度后的图像。相邻两个整数之间用单个空格隔开。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3 3</a:t>
            </a:r>
          </a:p>
          <a:p>
            <a:pPr marL="0" indent="0">
              <a:buNone/>
            </a:pPr>
            <a:r>
              <a:rPr lang="en-US" altLang="zh-CN" dirty="0"/>
              <a:t>1 2 3</a:t>
            </a:r>
          </a:p>
          <a:p>
            <a:pPr marL="0" indent="0">
              <a:buNone/>
            </a:pPr>
            <a:r>
              <a:rPr lang="en-US" altLang="zh-CN" dirty="0"/>
              <a:t>4 5 6</a:t>
            </a:r>
          </a:p>
          <a:p>
            <a:pPr marL="0" indent="0">
              <a:buNone/>
            </a:pPr>
            <a:r>
              <a:rPr lang="en-US" altLang="zh-CN" dirty="0"/>
              <a:t>7 8 9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7 4 1</a:t>
            </a:r>
          </a:p>
          <a:p>
            <a:pPr marL="0" indent="0">
              <a:buNone/>
            </a:pPr>
            <a:r>
              <a:rPr lang="en-US" altLang="zh-CN" dirty="0"/>
              <a:t>8 5 2</a:t>
            </a:r>
          </a:p>
          <a:p>
            <a:pPr marL="0" indent="0">
              <a:buNone/>
            </a:pPr>
            <a:r>
              <a:rPr lang="en-US" altLang="zh-CN" dirty="0"/>
              <a:t>9 6 3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890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3946</TotalTime>
  <Pages>0</Pages>
  <Words>786</Words>
  <Characters>0</Characters>
  <Application>Microsoft Office PowerPoint</Application>
  <DocSecurity>0</DocSecurity>
  <PresentationFormat>宽屏</PresentationFormat>
  <Lines>0</Lines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例1：同行列对角线的格子</vt:lpstr>
      <vt:lpstr>例1 :同行列对角线的格子</vt:lpstr>
      <vt:lpstr>例1 :同行列对角线的格子</vt:lpstr>
      <vt:lpstr>【例5.26】蛇形方阵</vt:lpstr>
      <vt:lpstr>PowerPoint 演示文稿</vt:lpstr>
      <vt:lpstr>图像旋转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366</cp:revision>
  <dcterms:created xsi:type="dcterms:W3CDTF">2007-08-07T12:36:14Z</dcterms:created>
  <dcterms:modified xsi:type="dcterms:W3CDTF">2019-01-11T14:08:44Z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