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1"/>
  </p:notesMasterIdLst>
  <p:sldIdLst>
    <p:sldId id="257" r:id="rId3"/>
    <p:sldId id="259" r:id="rId4"/>
    <p:sldId id="357" r:id="rId5"/>
    <p:sldId id="358" r:id="rId6"/>
    <p:sldId id="359" r:id="rId7"/>
    <p:sldId id="360" r:id="rId8"/>
    <p:sldId id="348" r:id="rId9"/>
    <p:sldId id="341" r:id="rId10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2019/1/12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递归函数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ED03F-45B3-4415-BCCB-EE64F9F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r>
              <a:rPr lang="en-US" altLang="zh-CN" dirty="0"/>
              <a:t>-</a:t>
            </a:r>
            <a:r>
              <a:rPr lang="zh-CN" altLang="en-US" dirty="0"/>
              <a:t>解决问题的方法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85268-13FB-4C90-A7B5-393AAD11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递归函数</a:t>
            </a:r>
            <a:endParaRPr lang="en-US" altLang="zh-CN" dirty="0"/>
          </a:p>
          <a:p>
            <a:pPr lvl="1"/>
            <a:r>
              <a:rPr lang="zh-CN" altLang="en-US" dirty="0"/>
              <a:t>在函数中自己调用自己</a:t>
            </a:r>
            <a:endParaRPr lang="en-US" altLang="zh-CN" dirty="0"/>
          </a:p>
          <a:p>
            <a:r>
              <a:rPr lang="zh-CN" altLang="en-US" dirty="0"/>
              <a:t>递归算法（用递归的思想解决问题）</a:t>
            </a:r>
            <a:endParaRPr lang="en-US" altLang="zh-CN" dirty="0"/>
          </a:p>
          <a:p>
            <a:pPr lvl="1"/>
            <a:r>
              <a:rPr lang="zh-CN" altLang="en-US" dirty="0"/>
              <a:t>替代多重循环 </a:t>
            </a:r>
          </a:p>
          <a:p>
            <a:pPr lvl="1"/>
            <a:r>
              <a:rPr lang="zh-CN" altLang="en-US" dirty="0"/>
              <a:t>解决本来就是用递归形式定义的问题</a:t>
            </a:r>
          </a:p>
          <a:p>
            <a:pPr lvl="1"/>
            <a:r>
              <a:rPr lang="zh-CN" altLang="en-US" dirty="0"/>
              <a:t>将问题分解为规模更小的子问题进行求解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2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2.2.2705:</a:t>
            </a:r>
            <a:r>
              <a:rPr lang="zh-CN" altLang="en-US" dirty="0"/>
              <a:t>扩号匹配问题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zh-CN" altLang="en-US" dirty="0"/>
              <a:t>描述</a:t>
            </a:r>
          </a:p>
          <a:p>
            <a:pPr>
              <a:buNone/>
            </a:pPr>
            <a:r>
              <a:rPr lang="zh-CN" altLang="en-US" dirty="0"/>
              <a:t>在某个字符串（长度不超过</a:t>
            </a:r>
            <a:r>
              <a:rPr lang="en-US" altLang="zh-CN" dirty="0"/>
              <a:t>100</a:t>
            </a:r>
            <a:r>
              <a:rPr lang="zh-CN" altLang="en-US" dirty="0"/>
              <a:t>）中有左括号、右括号和大小写字母；规定（与常见的算数式子一样）任何一个左括号都从内到外与在它右边且距离最近的右括号匹配。写一个程序，找到无法匹配的左括号和右括号，输出原来字符串，并在下一行标出不能匹配的括号。不能匹配的左括号用</a:t>
            </a:r>
            <a:r>
              <a:rPr lang="en-US" altLang="zh-CN" dirty="0"/>
              <a:t>"$"</a:t>
            </a:r>
            <a:r>
              <a:rPr lang="zh-CN" altLang="en-US" dirty="0"/>
              <a:t>标注</a:t>
            </a:r>
            <a:r>
              <a:rPr lang="en-US" altLang="zh-CN" dirty="0"/>
              <a:t>,</a:t>
            </a:r>
            <a:r>
              <a:rPr lang="zh-CN" altLang="en-US" dirty="0"/>
              <a:t>不能匹配的右括号用</a:t>
            </a:r>
            <a:r>
              <a:rPr lang="en-US" altLang="zh-CN" dirty="0"/>
              <a:t>"?"</a:t>
            </a:r>
            <a:r>
              <a:rPr lang="zh-CN" altLang="en-US" dirty="0"/>
              <a:t>标注</a:t>
            </a:r>
            <a:r>
              <a:rPr lang="en-US" altLang="zh-CN" dirty="0"/>
              <a:t>.</a:t>
            </a:r>
          </a:p>
          <a:p>
            <a:pPr>
              <a:buNone/>
            </a:pPr>
            <a:r>
              <a:rPr lang="zh-CN" altLang="en-US" dirty="0"/>
              <a:t>输入</a:t>
            </a:r>
          </a:p>
          <a:p>
            <a:pPr>
              <a:buNone/>
            </a:pPr>
            <a:r>
              <a:rPr lang="zh-CN" altLang="en-US" dirty="0"/>
              <a:t>输入包括多组数据，每组数据一行，包含一个字符串，只包含左右括号和大小写字母，字符串长度不超过</a:t>
            </a:r>
            <a:r>
              <a:rPr lang="en-US" altLang="zh-CN" dirty="0"/>
              <a:t>100</a:t>
            </a:r>
          </a:p>
          <a:p>
            <a:pPr>
              <a:buNone/>
            </a:pPr>
            <a:r>
              <a:rPr lang="zh-CN" altLang="en-US" dirty="0"/>
              <a:t>注意：</a:t>
            </a:r>
            <a:r>
              <a:rPr lang="en-US" altLang="zh-CN" dirty="0" err="1"/>
              <a:t>cin.getline</a:t>
            </a:r>
            <a:r>
              <a:rPr lang="en-US" altLang="zh-CN" dirty="0"/>
              <a:t>(str,100)</a:t>
            </a:r>
            <a:r>
              <a:rPr lang="zh-CN" altLang="en-US" dirty="0"/>
              <a:t>最多只能输入</a:t>
            </a:r>
            <a:r>
              <a:rPr lang="en-US" altLang="zh-CN" dirty="0"/>
              <a:t>99</a:t>
            </a:r>
            <a:r>
              <a:rPr lang="zh-CN" altLang="en-US" dirty="0"/>
              <a:t>个字符！</a:t>
            </a:r>
          </a:p>
          <a:p>
            <a:pPr>
              <a:buNone/>
            </a:pPr>
            <a:r>
              <a:rPr lang="zh-CN" altLang="en-US" dirty="0"/>
              <a:t>输出</a:t>
            </a:r>
          </a:p>
          <a:p>
            <a:pPr>
              <a:buNone/>
            </a:pPr>
            <a:r>
              <a:rPr lang="zh-CN" altLang="en-US" dirty="0"/>
              <a:t>对每组输出数据，输出两行，第一行包含原始输入字符，第二行由</a:t>
            </a:r>
            <a:r>
              <a:rPr lang="en-US" altLang="zh-CN" dirty="0"/>
              <a:t>"$","?"</a:t>
            </a:r>
            <a:r>
              <a:rPr lang="zh-CN" altLang="en-US" dirty="0"/>
              <a:t>和空格组成，</a:t>
            </a:r>
            <a:r>
              <a:rPr lang="en-US" altLang="zh-CN" dirty="0"/>
              <a:t>"$"</a:t>
            </a:r>
            <a:r>
              <a:rPr lang="zh-CN" altLang="en-US" dirty="0"/>
              <a:t>和</a:t>
            </a:r>
            <a:r>
              <a:rPr lang="en-US" altLang="zh-CN" dirty="0"/>
              <a:t>"?"</a:t>
            </a:r>
            <a:r>
              <a:rPr lang="zh-CN" altLang="en-US" dirty="0"/>
              <a:t>表示与之对应的左括号和右括号不能匹配。</a:t>
            </a:r>
          </a:p>
          <a:p>
            <a:pPr>
              <a:buNone/>
            </a:pPr>
            <a:r>
              <a:rPr lang="zh-CN" altLang="en-US" dirty="0"/>
              <a:t>样例输入</a:t>
            </a:r>
          </a:p>
          <a:p>
            <a:pPr>
              <a:buNone/>
            </a:pPr>
            <a:r>
              <a:rPr lang="en-US" altLang="zh-CN" dirty="0"/>
              <a:t>((ABCD(x)</a:t>
            </a:r>
          </a:p>
          <a:p>
            <a:pPr>
              <a:buNone/>
            </a:pPr>
            <a:r>
              <a:rPr lang="en-US" altLang="zh-CN" dirty="0"/>
              <a:t>)(</a:t>
            </a:r>
            <a:r>
              <a:rPr lang="en-US" altLang="zh-CN" dirty="0" err="1"/>
              <a:t>rttyy</a:t>
            </a:r>
            <a:r>
              <a:rPr lang="en-US" altLang="zh-CN" dirty="0"/>
              <a:t>())</a:t>
            </a:r>
            <a:r>
              <a:rPr lang="en-US" altLang="zh-CN" dirty="0" err="1"/>
              <a:t>sss</a:t>
            </a:r>
            <a:r>
              <a:rPr lang="en-US" altLang="zh-CN" dirty="0"/>
              <a:t>)(</a:t>
            </a:r>
          </a:p>
          <a:p>
            <a:pPr>
              <a:buNone/>
            </a:pPr>
            <a:r>
              <a:rPr lang="zh-CN" altLang="en-US" dirty="0"/>
              <a:t>样例输出</a:t>
            </a:r>
          </a:p>
          <a:p>
            <a:pPr>
              <a:buNone/>
            </a:pPr>
            <a:r>
              <a:rPr lang="en-US" altLang="zh-CN" dirty="0"/>
              <a:t>((ABCD(x)</a:t>
            </a:r>
          </a:p>
          <a:p>
            <a:pPr>
              <a:buNone/>
            </a:pPr>
            <a:r>
              <a:rPr lang="en-US" altLang="zh-CN" dirty="0"/>
              <a:t>$$</a:t>
            </a:r>
          </a:p>
          <a:p>
            <a:pPr>
              <a:buNone/>
            </a:pPr>
            <a:r>
              <a:rPr lang="en-US" altLang="zh-CN" dirty="0"/>
              <a:t>)(</a:t>
            </a:r>
            <a:r>
              <a:rPr lang="en-US" altLang="zh-CN" dirty="0" err="1"/>
              <a:t>rttyy</a:t>
            </a:r>
            <a:r>
              <a:rPr lang="en-US" altLang="zh-CN" dirty="0"/>
              <a:t>())</a:t>
            </a:r>
            <a:r>
              <a:rPr lang="en-US" altLang="zh-CN" dirty="0" err="1"/>
              <a:t>sss</a:t>
            </a:r>
            <a:r>
              <a:rPr lang="en-US" altLang="zh-CN" dirty="0"/>
              <a:t>)(</a:t>
            </a:r>
          </a:p>
          <a:p>
            <a:pPr>
              <a:buNone/>
            </a:pPr>
            <a:r>
              <a:rPr lang="en-US" altLang="zh-CN" dirty="0"/>
              <a:t>?            ?$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1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2.2.2705:</a:t>
            </a:r>
            <a:r>
              <a:rPr lang="zh-CN" altLang="en-US" dirty="0"/>
              <a:t>扩号匹配问题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993" y="1635090"/>
            <a:ext cx="3571875" cy="1924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01" y="225356"/>
            <a:ext cx="45624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2.2.8758:2</a:t>
            </a:r>
            <a:r>
              <a:rPr lang="zh-CN" altLang="en-US" dirty="0"/>
              <a:t>的幂次方表示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0" y="1185165"/>
            <a:ext cx="9601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描述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任何一个正整数都可以用2的幂次方表示。例如：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137=2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同时约定方次用括号来表示，即a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可表示为a(b)。由此可知，137可表示为：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2(7)+2(3)+2(0)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进一步：7=2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+2+2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用2表示）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3=2+2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所以最后137可表示为：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2(2(2)+2+2(0))+2(2+2(0))+2(0)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又如：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1315=2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+2</a:t>
            </a:r>
            <a:r>
              <a:rPr kumimoji="0" lang="zh-CN" altLang="zh-CN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+2+1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所以1315最后可表示为：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2(2(2+2(0))+2)+2(2(2+2(0)))+2(2(2)+2(0))+2+2(0)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输入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一个正整数n（n≤20000）。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输出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一行，符合约定的n的0，2表示（在表示中不能有空格）。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样例输入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137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样例输出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2(2(2)+2+2(0))+2(2+2(0))+2(0)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2.2.8758:2</a:t>
            </a:r>
            <a:r>
              <a:rPr lang="zh-CN" altLang="en-US" dirty="0"/>
              <a:t>的幂次方表示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28" y="1272622"/>
            <a:ext cx="4976003" cy="47958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06" y="2049531"/>
            <a:ext cx="5124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8446" y="1190861"/>
            <a:ext cx="9186241" cy="479593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/>
              <a:t>输入整数</a:t>
            </a:r>
            <a:r>
              <a:rPr lang="en-US" altLang="zh-CN" dirty="0"/>
              <a:t>n, </a:t>
            </a:r>
            <a:r>
              <a:rPr lang="zh-CN" altLang="en-US" dirty="0"/>
              <a:t>要求</a:t>
            </a:r>
            <a:r>
              <a:rPr lang="en-US" altLang="zh-CN" dirty="0"/>
              <a:t>n</a:t>
            </a:r>
            <a:r>
              <a:rPr lang="zh-CN" altLang="en-US" dirty="0"/>
              <a:t>个国际象棋的皇后，摆在 </a:t>
            </a:r>
            <a:r>
              <a:rPr lang="en-US" altLang="zh-CN" dirty="0"/>
              <a:t>n*n</a:t>
            </a:r>
            <a:r>
              <a:rPr lang="zh-CN" altLang="en-US" dirty="0"/>
              <a:t>的棋盘上，互相不能攻击，输出全部方案。</a:t>
            </a:r>
          </a:p>
          <a:p>
            <a:pPr>
              <a:buNone/>
            </a:pPr>
            <a:r>
              <a:rPr lang="zh-CN" altLang="en-US" dirty="0"/>
              <a:t>输入</a:t>
            </a:r>
          </a:p>
          <a:p>
            <a:pPr>
              <a:buNone/>
            </a:pPr>
            <a:r>
              <a:rPr lang="zh-CN" altLang="en-US" dirty="0"/>
              <a:t>一个整数，皇后的个数。</a:t>
            </a:r>
          </a:p>
          <a:p>
            <a:pPr>
              <a:buNone/>
            </a:pPr>
            <a:r>
              <a:rPr lang="zh-CN" altLang="en-US" dirty="0"/>
              <a:t>输出</a:t>
            </a:r>
          </a:p>
          <a:p>
            <a:pPr>
              <a:buNone/>
            </a:pPr>
            <a:r>
              <a:rPr lang="zh-CN" altLang="en-US" dirty="0"/>
              <a:t>所有方案。</a:t>
            </a:r>
          </a:p>
          <a:p>
            <a:pPr>
              <a:buNone/>
            </a:pPr>
            <a:r>
              <a:rPr lang="zh-CN" altLang="en-US" dirty="0"/>
              <a:t>输入样例</a:t>
            </a:r>
          </a:p>
          <a:p>
            <a:pPr>
              <a:buNone/>
            </a:pPr>
            <a:r>
              <a:rPr lang="en-US" altLang="zh-CN" dirty="0"/>
              <a:t>4</a:t>
            </a:r>
          </a:p>
          <a:p>
            <a:pPr>
              <a:buNone/>
            </a:pPr>
            <a:r>
              <a:rPr lang="zh-CN" altLang="en-US" dirty="0"/>
              <a:t>输出样例</a:t>
            </a:r>
          </a:p>
          <a:p>
            <a:pPr>
              <a:buNone/>
            </a:pPr>
            <a:r>
              <a:rPr lang="en-US" altLang="zh-CN" dirty="0"/>
              <a:t>2 4 1 3</a:t>
            </a:r>
          </a:p>
          <a:p>
            <a:pPr>
              <a:buNone/>
            </a:pPr>
            <a:r>
              <a:rPr lang="en-US" altLang="zh-CN" dirty="0"/>
              <a:t>3 1 4 2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枚举法：</a:t>
            </a:r>
            <a:r>
              <a:rPr lang="en-US" altLang="zh-CN" dirty="0"/>
              <a:t>n</a:t>
            </a:r>
            <a:r>
              <a:rPr lang="zh-CN" altLang="en-US" dirty="0"/>
              <a:t>重循环？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713330" y="2946030"/>
          <a:ext cx="3722756" cy="2083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92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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92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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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92"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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1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354564"/>
            <a:ext cx="7315200" cy="573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3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4489</TotalTime>
  <Pages>0</Pages>
  <Words>385</Words>
  <Characters>0</Characters>
  <Application>Microsoft Office PowerPoint</Application>
  <DocSecurity>0</DocSecurity>
  <PresentationFormat>宽屏</PresentationFormat>
  <Lines>0</Lines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Adobe 繁黑體 Std B</vt:lpstr>
      <vt:lpstr>Arial Unicode MS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递归-解决问题的方法</vt:lpstr>
      <vt:lpstr>2.2.2705:扩号匹配问题</vt:lpstr>
      <vt:lpstr>2.2.2705:扩号匹配问题</vt:lpstr>
      <vt:lpstr>2.2.8758:2的幂次方表示</vt:lpstr>
      <vt:lpstr>2.2.8758:2的幂次方表示</vt:lpstr>
      <vt:lpstr>n皇后问题</vt:lpstr>
      <vt:lpstr>n皇后问题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372</cp:revision>
  <dcterms:created xsi:type="dcterms:W3CDTF">2007-08-07T12:36:14Z</dcterms:created>
  <dcterms:modified xsi:type="dcterms:W3CDTF">2019-01-12T07:24:00Z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