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24"/>
  </p:notesMasterIdLst>
  <p:sldIdLst>
    <p:sldId id="257" r:id="rId3"/>
    <p:sldId id="260" r:id="rId4"/>
    <p:sldId id="263" r:id="rId5"/>
    <p:sldId id="264" r:id="rId6"/>
    <p:sldId id="265" r:id="rId7"/>
    <p:sldId id="266" r:id="rId8"/>
    <p:sldId id="267" r:id="rId9"/>
    <p:sldId id="261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58" r:id="rId19"/>
    <p:sldId id="298" r:id="rId20"/>
    <p:sldId id="286" r:id="rId21"/>
    <p:sldId id="299" r:id="rId22"/>
    <p:sldId id="287" r:id="rId23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2019/1/11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9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综合应用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F69AD-BCE3-464F-B3B2-BB086567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  <a:r>
              <a:rPr lang="en-US" altLang="zh-CN" dirty="0"/>
              <a:t>-</a:t>
            </a:r>
            <a:r>
              <a:rPr lang="zh-CN" altLang="en-US" dirty="0"/>
              <a:t>模拟接水过程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3A8DC-5C7B-4CE5-BD86-A2DAA2C4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数据存储结构</a:t>
            </a:r>
            <a:endParaRPr lang="en-US" altLang="zh-CN" dirty="0"/>
          </a:p>
          <a:p>
            <a:r>
              <a:rPr lang="zh-CN" altLang="en-US"/>
              <a:t>数据处理</a:t>
            </a:r>
            <a:endParaRPr lang="en-US" altLang="zh-CN" dirty="0"/>
          </a:p>
          <a:p>
            <a:r>
              <a:rPr lang="zh-CN" altLang="en-US" dirty="0"/>
              <a:t>查找最小值</a:t>
            </a:r>
            <a:endParaRPr lang="en-US" altLang="zh-CN" dirty="0"/>
          </a:p>
          <a:p>
            <a:r>
              <a:rPr lang="zh-CN" altLang="en-US" dirty="0"/>
              <a:t>排队接水</a:t>
            </a:r>
            <a:endParaRPr lang="en-US" altLang="zh-CN" dirty="0"/>
          </a:p>
          <a:p>
            <a:r>
              <a:rPr lang="zh-CN" altLang="en-US" dirty="0"/>
              <a:t>查找最大值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52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F69AD-BCE3-464F-B3B2-BB086567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  <a:r>
              <a:rPr lang="en-US" altLang="zh-CN" dirty="0"/>
              <a:t>-</a:t>
            </a:r>
            <a:r>
              <a:rPr lang="zh-CN" altLang="en-US" dirty="0"/>
              <a:t>模拟接水过程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3A8DC-5C7B-4CE5-BD86-A2DAA2C4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数据存储结构</a:t>
            </a:r>
            <a:endParaRPr lang="en-US" altLang="zh-CN" dirty="0"/>
          </a:p>
          <a:p>
            <a:pPr lvl="1"/>
            <a:r>
              <a:rPr lang="zh-CN" altLang="en-US" dirty="0"/>
              <a:t>一维数组</a:t>
            </a:r>
            <a:r>
              <a:rPr lang="en-US" altLang="zh-CN" dirty="0"/>
              <a:t>a[101]</a:t>
            </a:r>
          </a:p>
          <a:p>
            <a:pPr lvl="1"/>
            <a:r>
              <a:rPr lang="zh-CN" altLang="en-US" dirty="0"/>
              <a:t>接水龙头</a:t>
            </a:r>
            <a:endParaRPr lang="en-US" altLang="zh-CN" dirty="0"/>
          </a:p>
          <a:p>
            <a:r>
              <a:rPr lang="zh-CN" altLang="en-US" dirty="0"/>
              <a:t>数据处理</a:t>
            </a:r>
            <a:endParaRPr lang="en-US" altLang="zh-CN" dirty="0"/>
          </a:p>
          <a:p>
            <a:r>
              <a:rPr lang="zh-CN" altLang="en-US" dirty="0"/>
              <a:t>查找最小值</a:t>
            </a:r>
            <a:endParaRPr lang="en-US" altLang="zh-CN" dirty="0"/>
          </a:p>
          <a:p>
            <a:r>
              <a:rPr lang="zh-CN" altLang="en-US" dirty="0"/>
              <a:t>排队接水</a:t>
            </a:r>
            <a:endParaRPr lang="en-US" altLang="zh-CN" dirty="0"/>
          </a:p>
          <a:p>
            <a:r>
              <a:rPr lang="zh-CN" altLang="en-US" dirty="0"/>
              <a:t>查找最大值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08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F69AD-BCE3-464F-B3B2-BB086567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  <a:r>
              <a:rPr lang="en-US" altLang="zh-CN" dirty="0"/>
              <a:t>-</a:t>
            </a:r>
            <a:r>
              <a:rPr lang="zh-CN" altLang="en-US" dirty="0"/>
              <a:t>模拟接水过程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3A8DC-5C7B-4CE5-BD86-A2DAA2C4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数据存储结构</a:t>
            </a:r>
            <a:endParaRPr lang="en-US" altLang="zh-CN" dirty="0"/>
          </a:p>
          <a:p>
            <a:pPr lvl="1"/>
            <a:r>
              <a:rPr lang="zh-CN" altLang="en-US" dirty="0"/>
              <a:t>一维数组</a:t>
            </a:r>
            <a:r>
              <a:rPr lang="en-US" altLang="zh-CN" dirty="0"/>
              <a:t>a[101]</a:t>
            </a:r>
          </a:p>
          <a:p>
            <a:pPr lvl="1"/>
            <a:r>
              <a:rPr lang="zh-CN" altLang="en-US" dirty="0"/>
              <a:t>接水龙头</a:t>
            </a:r>
            <a:endParaRPr lang="en-US" altLang="zh-CN" dirty="0"/>
          </a:p>
          <a:p>
            <a:r>
              <a:rPr lang="zh-CN" altLang="en-US" dirty="0"/>
              <a:t>数据处理</a:t>
            </a:r>
            <a:endParaRPr lang="en-US" altLang="zh-CN" dirty="0"/>
          </a:p>
          <a:p>
            <a:pPr lvl="1"/>
            <a:r>
              <a:rPr lang="en-US" altLang="zh-CN" dirty="0"/>
              <a:t>M</a:t>
            </a:r>
            <a:r>
              <a:rPr lang="zh-CN" altLang="en-US" dirty="0"/>
              <a:t>个人依次接水</a:t>
            </a:r>
            <a:endParaRPr lang="en-US" altLang="zh-CN" dirty="0"/>
          </a:p>
          <a:p>
            <a:pPr lvl="1"/>
            <a:r>
              <a:rPr lang="zh-CN" altLang="en-US" dirty="0"/>
              <a:t>初始化水龙头</a:t>
            </a:r>
            <a:endParaRPr lang="en-US" altLang="zh-CN" dirty="0"/>
          </a:p>
          <a:p>
            <a:r>
              <a:rPr lang="zh-CN" altLang="en-US" dirty="0"/>
              <a:t>查找最小值</a:t>
            </a:r>
            <a:endParaRPr lang="en-US" altLang="zh-CN" dirty="0"/>
          </a:p>
          <a:p>
            <a:r>
              <a:rPr lang="zh-CN" altLang="en-US" dirty="0"/>
              <a:t>排队接水</a:t>
            </a:r>
            <a:endParaRPr lang="en-US" altLang="zh-CN" dirty="0"/>
          </a:p>
          <a:p>
            <a:r>
              <a:rPr lang="zh-CN" altLang="en-US" dirty="0"/>
              <a:t>查找最大值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0B93B6-5F18-4D54-8F8B-74A5FA631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968" y="1620946"/>
            <a:ext cx="5220036" cy="223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7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F69AD-BCE3-464F-B3B2-BB086567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  <a:r>
              <a:rPr lang="en-US" altLang="zh-CN" dirty="0"/>
              <a:t>-</a:t>
            </a:r>
            <a:r>
              <a:rPr lang="zh-CN" altLang="en-US" dirty="0"/>
              <a:t>模拟接水过程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3A8DC-5C7B-4CE5-BD86-A2DAA2C4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数据存储结构</a:t>
            </a:r>
            <a:endParaRPr lang="en-US" altLang="zh-CN" dirty="0"/>
          </a:p>
          <a:p>
            <a:pPr lvl="1"/>
            <a:r>
              <a:rPr lang="zh-CN" altLang="en-US" dirty="0"/>
              <a:t>一维数组</a:t>
            </a:r>
            <a:r>
              <a:rPr lang="en-US" altLang="zh-CN" dirty="0"/>
              <a:t>a[101]</a:t>
            </a:r>
          </a:p>
          <a:p>
            <a:pPr lvl="1"/>
            <a:r>
              <a:rPr lang="zh-CN" altLang="en-US" dirty="0"/>
              <a:t>接水龙头</a:t>
            </a:r>
            <a:endParaRPr lang="en-US" altLang="zh-CN" dirty="0"/>
          </a:p>
          <a:p>
            <a:r>
              <a:rPr lang="zh-CN" altLang="en-US" dirty="0"/>
              <a:t>数据处理</a:t>
            </a:r>
            <a:endParaRPr lang="en-US" altLang="zh-CN" dirty="0"/>
          </a:p>
          <a:p>
            <a:pPr lvl="1"/>
            <a:r>
              <a:rPr lang="en-US" altLang="zh-CN" dirty="0"/>
              <a:t>M</a:t>
            </a:r>
            <a:r>
              <a:rPr lang="zh-CN" altLang="en-US" dirty="0"/>
              <a:t>个人依次接水</a:t>
            </a:r>
            <a:endParaRPr lang="en-US" altLang="zh-CN" dirty="0"/>
          </a:p>
          <a:p>
            <a:pPr lvl="1"/>
            <a:r>
              <a:rPr lang="zh-CN" altLang="en-US" dirty="0"/>
              <a:t>初始化水龙头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查找最小值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排队接水</a:t>
            </a:r>
            <a:endParaRPr lang="en-US" altLang="zh-CN" dirty="0"/>
          </a:p>
          <a:p>
            <a:r>
              <a:rPr lang="zh-CN" altLang="en-US" dirty="0"/>
              <a:t>查找最大值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920B48-F2C9-46D7-A1DA-03684673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2783301"/>
            <a:ext cx="4295378" cy="255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F69AD-BCE3-464F-B3B2-BB086567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  <a:r>
              <a:rPr lang="en-US" altLang="zh-CN" dirty="0"/>
              <a:t>-</a:t>
            </a:r>
            <a:r>
              <a:rPr lang="zh-CN" altLang="en-US" dirty="0"/>
              <a:t>模拟接水过程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3A8DC-5C7B-4CE5-BD86-A2DAA2C4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数据存储结构</a:t>
            </a:r>
            <a:endParaRPr lang="en-US" altLang="zh-CN" dirty="0"/>
          </a:p>
          <a:p>
            <a:pPr lvl="1"/>
            <a:r>
              <a:rPr lang="zh-CN" altLang="en-US" dirty="0"/>
              <a:t>一维数组</a:t>
            </a:r>
            <a:r>
              <a:rPr lang="en-US" altLang="zh-CN" dirty="0"/>
              <a:t>a[101]</a:t>
            </a:r>
          </a:p>
          <a:p>
            <a:pPr lvl="1"/>
            <a:r>
              <a:rPr lang="zh-CN" altLang="en-US" dirty="0"/>
              <a:t>接水龙头</a:t>
            </a:r>
            <a:endParaRPr lang="en-US" altLang="zh-CN" dirty="0"/>
          </a:p>
          <a:p>
            <a:r>
              <a:rPr lang="zh-CN" altLang="en-US" dirty="0"/>
              <a:t>数据处理</a:t>
            </a:r>
            <a:endParaRPr lang="en-US" altLang="zh-CN" dirty="0"/>
          </a:p>
          <a:p>
            <a:pPr lvl="1"/>
            <a:r>
              <a:rPr lang="en-US" altLang="zh-CN" dirty="0"/>
              <a:t>M</a:t>
            </a:r>
            <a:r>
              <a:rPr lang="zh-CN" altLang="en-US" dirty="0"/>
              <a:t>个人依次接水</a:t>
            </a:r>
            <a:endParaRPr lang="en-US" altLang="zh-CN" dirty="0"/>
          </a:p>
          <a:p>
            <a:pPr lvl="1"/>
            <a:r>
              <a:rPr lang="zh-CN" altLang="en-US" dirty="0"/>
              <a:t>初始化水龙头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查找最小值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排队接水</a:t>
            </a:r>
            <a:endParaRPr lang="en-US" altLang="zh-CN" dirty="0"/>
          </a:p>
          <a:p>
            <a:r>
              <a:rPr lang="zh-CN" altLang="en-US" dirty="0"/>
              <a:t>查找最大值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0C5517-34FE-42EB-8DC8-110740845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628800"/>
            <a:ext cx="4469505" cy="412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1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F69AD-BCE3-464F-B3B2-BB086567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  <a:r>
              <a:rPr lang="en-US" altLang="zh-CN" dirty="0"/>
              <a:t>-</a:t>
            </a:r>
            <a:r>
              <a:rPr lang="zh-CN" altLang="en-US" dirty="0"/>
              <a:t>模拟接水过程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3A8DC-5C7B-4CE5-BD86-A2DAA2C4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数据存储结构</a:t>
            </a:r>
            <a:endParaRPr lang="en-US" altLang="zh-CN" dirty="0"/>
          </a:p>
          <a:p>
            <a:pPr lvl="1"/>
            <a:r>
              <a:rPr lang="zh-CN" altLang="en-US" dirty="0"/>
              <a:t>一维数组</a:t>
            </a:r>
            <a:r>
              <a:rPr lang="en-US" altLang="zh-CN" dirty="0"/>
              <a:t>a[101]</a:t>
            </a:r>
          </a:p>
          <a:p>
            <a:pPr lvl="1"/>
            <a:r>
              <a:rPr lang="zh-CN" altLang="en-US" dirty="0"/>
              <a:t>接水龙头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数据处理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个人依次接水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初始化水龙头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查找最小值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排队接水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查找最大值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58A460-3E45-48DE-866B-F1A4EE863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1268760"/>
            <a:ext cx="4790093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93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F69AD-BCE3-464F-B3B2-BB0865674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  <a:r>
              <a:rPr lang="en-US" altLang="zh-CN" dirty="0"/>
              <a:t>-</a:t>
            </a:r>
            <a:r>
              <a:rPr lang="zh-CN" altLang="en-US" dirty="0"/>
              <a:t>模拟接水过程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3A8DC-5C7B-4CE5-BD86-A2DAA2C49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数据存储结构</a:t>
            </a:r>
            <a:endParaRPr lang="en-US" altLang="zh-CN" dirty="0"/>
          </a:p>
          <a:p>
            <a:r>
              <a:rPr lang="zh-CN" altLang="en-US" dirty="0"/>
              <a:t>数据处理</a:t>
            </a:r>
            <a:endParaRPr lang="en-US" altLang="zh-CN" dirty="0"/>
          </a:p>
          <a:p>
            <a:r>
              <a:rPr lang="zh-CN" altLang="en-US" dirty="0"/>
              <a:t>查找最小值</a:t>
            </a:r>
            <a:endParaRPr lang="en-US" altLang="zh-CN" dirty="0"/>
          </a:p>
          <a:p>
            <a:r>
              <a:rPr lang="zh-CN" altLang="en-US" dirty="0"/>
              <a:t>排队接水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查找最大值并输出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E34816-26E6-4A7A-A967-E6A7842F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1517302"/>
            <a:ext cx="4308525" cy="40536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0DA448E-165F-42DF-8881-B9B47C7D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4271992"/>
            <a:ext cx="3744416" cy="20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96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022B2-E2AB-4BB8-B03B-76FDC455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白细胞计数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0BDB4-1FA6-4FBD-8B7C-A244AB96D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124744"/>
            <a:ext cx="10515600" cy="525658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描述</a:t>
            </a:r>
            <a:r>
              <a:rPr lang="en-US" altLang="zh-CN" sz="2000" dirty="0"/>
              <a:t>】</a:t>
            </a:r>
            <a:endParaRPr lang="zh-CN" altLang="en-U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/>
              <a:t>医院采样了某临床病例治疗期间的白细胞数量样本</a:t>
            </a:r>
            <a:r>
              <a:rPr lang="en-US" altLang="zh-CN" sz="2000" dirty="0"/>
              <a:t>n</a:t>
            </a:r>
            <a:r>
              <a:rPr lang="zh-CN" altLang="en-US" sz="2000" dirty="0"/>
              <a:t>份，用于分析某种新抗生素对该病例的治疗效果。为了降低分析误差，要先从这</a:t>
            </a:r>
            <a:r>
              <a:rPr lang="en-US" altLang="zh-CN" sz="2000" dirty="0"/>
              <a:t>n</a:t>
            </a:r>
            <a:r>
              <a:rPr lang="zh-CN" altLang="en-US" sz="2000" dirty="0"/>
              <a:t>份样本中去除一个数值最大的 样本和一个数值最小的样本，然后将剩余</a:t>
            </a:r>
            <a:r>
              <a:rPr lang="en-US" altLang="zh-CN" sz="2000" dirty="0"/>
              <a:t>n-2</a:t>
            </a:r>
            <a:r>
              <a:rPr lang="zh-CN" altLang="en-US" sz="2000" dirty="0"/>
              <a:t>个有效样本的平均值作为分析指标。同时，为了观察该抗生素的疗效是否稳定，还要给出该平均值的误差，即所有有效样本（即不包括已扣除的两个样本）与该平均值之差的绝对值的最大值。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/>
              <a:t>现在请你编写程序，根据提供的</a:t>
            </a:r>
            <a:r>
              <a:rPr lang="en-US" altLang="zh-CN" sz="2000" dirty="0"/>
              <a:t>n</a:t>
            </a:r>
            <a:r>
              <a:rPr lang="zh-CN" altLang="en-US" sz="2000" dirty="0"/>
              <a:t>个样本值，计算出该病例的平均白细胞数量和对应的误差。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输入</a:t>
            </a:r>
            <a:r>
              <a:rPr lang="en-US" altLang="zh-CN" sz="2000" dirty="0"/>
              <a:t>】</a:t>
            </a:r>
            <a:endParaRPr lang="zh-CN" altLang="en-U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/>
              <a:t>输入的第一行是一个正整数</a:t>
            </a:r>
            <a:r>
              <a:rPr lang="en-US" altLang="zh-CN" sz="2000" dirty="0"/>
              <a:t>n</a:t>
            </a:r>
            <a:r>
              <a:rPr lang="zh-CN" altLang="en-US" sz="2000" dirty="0"/>
              <a:t>（</a:t>
            </a:r>
            <a:r>
              <a:rPr lang="en-US" altLang="zh-CN" sz="2000" dirty="0"/>
              <a:t>2 &lt; n &lt;= 300</a:t>
            </a:r>
            <a:r>
              <a:rPr lang="zh-CN" altLang="en-US" sz="2000" dirty="0"/>
              <a:t>），表明共有</a:t>
            </a:r>
            <a:r>
              <a:rPr lang="en-US" altLang="zh-CN" sz="2000" dirty="0"/>
              <a:t>n</a:t>
            </a:r>
            <a:r>
              <a:rPr lang="zh-CN" altLang="en-US" sz="2000" dirty="0"/>
              <a:t>个样本。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/>
              <a:t>以下共有</a:t>
            </a:r>
            <a:r>
              <a:rPr lang="en-US" altLang="zh-CN" sz="2000" dirty="0"/>
              <a:t>n</a:t>
            </a:r>
            <a:r>
              <a:rPr lang="zh-CN" altLang="en-US" sz="2000" dirty="0"/>
              <a:t>行，每行为一个浮点数，为对应的白细胞数量，其单位为</a:t>
            </a:r>
            <a:r>
              <a:rPr lang="en-US" altLang="zh-CN" sz="2000" dirty="0"/>
              <a:t>10^9/L</a:t>
            </a:r>
            <a:r>
              <a:rPr lang="zh-CN" altLang="en-US" sz="2000" dirty="0"/>
              <a:t>。数与数之间以一个空格分开。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输出</a:t>
            </a:r>
            <a:r>
              <a:rPr lang="en-US" altLang="zh-CN" sz="2000" dirty="0"/>
              <a:t>】</a:t>
            </a:r>
            <a:endParaRPr lang="zh-CN" altLang="en-US" sz="20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dirty="0"/>
              <a:t>输出为两个浮点数，中间以一个空格分开。分别为平均白细胞数量和对应的误差，单位也是</a:t>
            </a:r>
            <a:r>
              <a:rPr lang="en-US" altLang="zh-CN" sz="2000" dirty="0"/>
              <a:t>10^9/L</a:t>
            </a:r>
            <a:r>
              <a:rPr lang="zh-CN" altLang="en-US" sz="2000" dirty="0"/>
              <a:t>。计算结果需保留到小数点后</a:t>
            </a:r>
            <a:r>
              <a:rPr lang="en-US" altLang="zh-CN" sz="2000" dirty="0"/>
              <a:t>2</a:t>
            </a:r>
            <a:r>
              <a:rPr lang="zh-CN" altLang="en-US" sz="2000" dirty="0"/>
              <a:t>位。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261622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C1926-CA1D-41B7-94B1-1F425DFF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5C766-EA9E-4165-97E9-4DEF8B44F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求和</a:t>
            </a:r>
            <a:endParaRPr lang="en-US" altLang="zh-CN" dirty="0"/>
          </a:p>
          <a:p>
            <a:r>
              <a:rPr lang="zh-CN" altLang="en-US" dirty="0"/>
              <a:t>求和结果减去最大值和最小值</a:t>
            </a:r>
            <a:endParaRPr lang="en-US" altLang="zh-CN" dirty="0"/>
          </a:p>
          <a:p>
            <a:r>
              <a:rPr lang="zh-CN" altLang="en-US" dirty="0"/>
              <a:t>求平均值</a:t>
            </a:r>
            <a:endParaRPr lang="en-US" altLang="zh-CN" dirty="0"/>
          </a:p>
          <a:p>
            <a:r>
              <a:rPr lang="zh-CN" altLang="en-US" dirty="0"/>
              <a:t>用平均值替换最大值和最小值</a:t>
            </a:r>
            <a:endParaRPr lang="en-US" altLang="zh-CN" dirty="0"/>
          </a:p>
          <a:p>
            <a:r>
              <a:rPr lang="zh-CN" altLang="en-US" dirty="0"/>
              <a:t>求原始数据与平均值的差值，并记录最大值。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1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A37F6-6FD0-499A-92EE-2F0EAB4C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白细胞计数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F936E-1000-4883-B2F0-47CD3349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5</a:t>
            </a:r>
          </a:p>
          <a:p>
            <a:pPr marL="0" indent="0">
              <a:buNone/>
            </a:pPr>
            <a:r>
              <a:rPr lang="en-US" altLang="zh-CN" dirty="0"/>
              <a:t>12.0</a:t>
            </a:r>
          </a:p>
          <a:p>
            <a:pPr marL="0" indent="0">
              <a:buNone/>
            </a:pPr>
            <a:r>
              <a:rPr lang="en-US" altLang="zh-CN" dirty="0"/>
              <a:t>13.0</a:t>
            </a:r>
          </a:p>
          <a:p>
            <a:pPr marL="0" indent="0">
              <a:buNone/>
            </a:pPr>
            <a:r>
              <a:rPr lang="en-US" altLang="zh-CN" dirty="0"/>
              <a:t>11.0</a:t>
            </a:r>
          </a:p>
          <a:p>
            <a:pPr marL="0" indent="0">
              <a:buNone/>
            </a:pPr>
            <a:r>
              <a:rPr lang="en-US" altLang="zh-CN" dirty="0"/>
              <a:t>9.0</a:t>
            </a:r>
          </a:p>
          <a:p>
            <a:pPr marL="0" indent="0">
              <a:buNone/>
            </a:pPr>
            <a:r>
              <a:rPr lang="en-US" altLang="zh-CN" dirty="0"/>
              <a:t>10.0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11.00 1.00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430CE3-6D94-4906-B861-DA7C3F75C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0" y="1021757"/>
            <a:ext cx="5721539" cy="512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4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AC7CA-0FDD-4BC9-8A5F-503681E6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筛选法求质数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E6BFC-F559-43D8-9B28-75B72BE9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3573016"/>
            <a:ext cx="10515600" cy="2607122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将</a:t>
            </a:r>
            <a:r>
              <a:rPr lang="en-US" altLang="zh-CN" dirty="0"/>
              <a:t>2</a:t>
            </a:r>
            <a:r>
              <a:rPr lang="zh-CN" altLang="en-US" dirty="0"/>
              <a:t>的倍数删除</a:t>
            </a: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将</a:t>
            </a:r>
            <a:r>
              <a:rPr lang="en-US" altLang="zh-CN" dirty="0"/>
              <a:t>3</a:t>
            </a:r>
            <a:r>
              <a:rPr lang="zh-CN" altLang="en-US" dirty="0"/>
              <a:t>的倍数删除</a:t>
            </a:r>
            <a:endParaRPr lang="en-US" altLang="zh-CN" dirty="0"/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将</a:t>
            </a:r>
            <a:r>
              <a:rPr lang="en-US" altLang="zh-CN" dirty="0"/>
              <a:t>4</a:t>
            </a:r>
            <a:r>
              <a:rPr lang="zh-CN" altLang="en-US" dirty="0"/>
              <a:t>的倍数删除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9175BF-4CB3-4A56-9A1C-1491577EC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484784"/>
            <a:ext cx="10704512" cy="80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23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022B2-E2AB-4BB8-B03B-76FDC455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EDDB46-4BD9-4E2C-8B8A-CC2A198BB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127" y="1484784"/>
            <a:ext cx="5112568" cy="45773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2EB81E-4A2F-402E-89D7-3DC6B961B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1484784"/>
            <a:ext cx="4764396" cy="445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92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182D3-7BDA-44C4-956A-F210E993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892E0B4-DD2E-437A-8C40-405E7FBFF1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609" y="1517650"/>
            <a:ext cx="6138639" cy="36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2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AC7CA-0FDD-4BC9-8A5F-503681E6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算法：筛选法求质数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E6BFC-F559-43D8-9B28-75B72BE9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6992"/>
            <a:ext cx="5905872" cy="2607122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lang="zh-CN" altLang="en-US" sz="2400" dirty="0"/>
              <a:t>将数组初始化为</a:t>
            </a:r>
            <a:r>
              <a:rPr lang="en-US" altLang="zh-CN" sz="2400" dirty="0"/>
              <a:t>0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sz="2400" dirty="0"/>
              <a:t>将下标为</a:t>
            </a:r>
            <a:r>
              <a:rPr lang="en-US" altLang="zh-CN" sz="2400" dirty="0"/>
              <a:t>2</a:t>
            </a:r>
            <a:r>
              <a:rPr lang="zh-CN" altLang="en-US" sz="2400" dirty="0"/>
              <a:t>的倍数的数组元素标记为</a:t>
            </a:r>
            <a:r>
              <a:rPr lang="en-US" altLang="zh-CN" sz="2400" dirty="0"/>
              <a:t>1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sz="2400" dirty="0"/>
              <a:t>将下标为</a:t>
            </a:r>
            <a:r>
              <a:rPr lang="en-US" altLang="zh-CN" sz="2400" dirty="0"/>
              <a:t>3</a:t>
            </a:r>
            <a:r>
              <a:rPr lang="zh-CN" altLang="en-US" sz="2400" dirty="0"/>
              <a:t>的倍数的数组元素标记为</a:t>
            </a:r>
            <a:r>
              <a:rPr lang="en-US" altLang="zh-CN" sz="2400" dirty="0"/>
              <a:t>1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sz="2400" dirty="0"/>
              <a:t>将下标为</a:t>
            </a:r>
            <a:r>
              <a:rPr lang="en-US" altLang="zh-CN" sz="2400" dirty="0"/>
              <a:t>4</a:t>
            </a:r>
            <a:r>
              <a:rPr lang="zh-CN" altLang="en-US" sz="2400" dirty="0"/>
              <a:t>的倍数的数组元素标记为</a:t>
            </a:r>
            <a:r>
              <a:rPr lang="en-US" altLang="zh-CN" sz="2400" dirty="0"/>
              <a:t>1</a:t>
            </a:r>
          </a:p>
          <a:p>
            <a:pPr marL="514350" indent="-514350">
              <a:buFont typeface="+mj-ea"/>
              <a:buAutoNum type="circleNumDbPlain"/>
            </a:pP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55C1F3-A676-4CF0-9BF7-749704B82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628800"/>
            <a:ext cx="11496600" cy="98212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6959B5-B881-4424-AC89-C728E3A7C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3212976"/>
            <a:ext cx="5367336" cy="23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9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CF37B-3EA0-46BC-95F4-A5193D00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：区间内的真素数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AE8FE-7C63-4900-991A-2CD8C714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找出正整数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N </a:t>
            </a:r>
            <a:r>
              <a:rPr lang="zh-CN" altLang="en-US" dirty="0"/>
              <a:t>之间（</a:t>
            </a:r>
            <a:r>
              <a:rPr lang="en-US" altLang="zh-CN" dirty="0"/>
              <a:t>N </a:t>
            </a:r>
            <a:r>
              <a:rPr lang="zh-CN" altLang="en-US" dirty="0"/>
              <a:t>不小于 </a:t>
            </a:r>
            <a:r>
              <a:rPr lang="en-US" altLang="zh-CN" dirty="0"/>
              <a:t>M</a:t>
            </a:r>
            <a:r>
              <a:rPr lang="zh-CN" altLang="en-US" dirty="0"/>
              <a:t>）的所有真素数。</a:t>
            </a:r>
          </a:p>
          <a:p>
            <a:pPr marL="0" indent="0">
              <a:buNone/>
            </a:pPr>
            <a:r>
              <a:rPr lang="zh-CN" altLang="en-US" dirty="0"/>
              <a:t>真素数的定义：如果一个正整数 </a:t>
            </a:r>
            <a:r>
              <a:rPr lang="en-US" altLang="zh-CN" dirty="0"/>
              <a:t>P </a:t>
            </a:r>
            <a:r>
              <a:rPr lang="zh-CN" altLang="en-US" dirty="0"/>
              <a:t>为素数，且其反序也为素数，那么 </a:t>
            </a:r>
            <a:r>
              <a:rPr lang="en-US" altLang="zh-CN" dirty="0"/>
              <a:t>P </a:t>
            </a:r>
            <a:r>
              <a:rPr lang="zh-CN" altLang="en-US" dirty="0"/>
              <a:t>就为真素数。</a:t>
            </a:r>
          </a:p>
          <a:p>
            <a:pPr marL="0" indent="0">
              <a:buNone/>
            </a:pPr>
            <a:r>
              <a:rPr lang="zh-CN" altLang="en-US" dirty="0"/>
              <a:t>例如，</a:t>
            </a:r>
            <a:r>
              <a:rPr lang="en-US" altLang="zh-CN" dirty="0"/>
              <a:t>11</a:t>
            </a:r>
            <a:r>
              <a:rPr lang="zh-CN" altLang="en-US" dirty="0"/>
              <a:t>，</a:t>
            </a:r>
            <a:r>
              <a:rPr lang="en-US" altLang="zh-CN" dirty="0"/>
              <a:t>13 </a:t>
            </a:r>
            <a:r>
              <a:rPr lang="zh-CN" altLang="en-US" dirty="0"/>
              <a:t>均为真素数，因为</a:t>
            </a:r>
            <a:r>
              <a:rPr lang="en-US" altLang="zh-CN" dirty="0"/>
              <a:t>11</a:t>
            </a:r>
            <a:r>
              <a:rPr lang="zh-CN" altLang="en-US" dirty="0"/>
              <a:t>的反序还是为</a:t>
            </a:r>
            <a:r>
              <a:rPr lang="en-US" altLang="zh-CN" dirty="0"/>
              <a:t>11</a:t>
            </a:r>
            <a:r>
              <a:rPr lang="zh-CN" altLang="en-US" dirty="0"/>
              <a:t>，</a:t>
            </a:r>
            <a:r>
              <a:rPr lang="en-US" altLang="zh-CN" dirty="0"/>
              <a:t>13 </a:t>
            </a:r>
            <a:r>
              <a:rPr lang="zh-CN" altLang="en-US" dirty="0"/>
              <a:t>的反序为 </a:t>
            </a:r>
            <a:r>
              <a:rPr lang="en-US" altLang="zh-CN" dirty="0"/>
              <a:t>31 </a:t>
            </a:r>
            <a:r>
              <a:rPr lang="zh-CN" altLang="en-US" dirty="0"/>
              <a:t>也为素数。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输入两个数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N</a:t>
            </a:r>
            <a:r>
              <a:rPr lang="zh-CN" altLang="en-US" dirty="0"/>
              <a:t>，空格间隔，</a:t>
            </a:r>
            <a:r>
              <a:rPr lang="en-US" altLang="zh-CN" dirty="0"/>
              <a:t>1 &lt;= M &lt;= N &lt;= 100000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按从小到大输出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N </a:t>
            </a:r>
            <a:r>
              <a:rPr lang="zh-CN" altLang="en-US" dirty="0"/>
              <a:t>之间（包括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N </a:t>
            </a:r>
            <a:r>
              <a:rPr lang="zh-CN" altLang="en-US" dirty="0"/>
              <a:t>）的真素数，逗号间隔。如果之间没有真素数，则输出 </a:t>
            </a:r>
            <a:r>
              <a:rPr lang="en-US" altLang="zh-CN" dirty="0"/>
              <a:t>No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10 35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11,13,17,31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57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CF37B-3EA0-46BC-95F4-A5193D00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：区间内的真素数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AE8FE-7C63-4900-991A-2CD8C7146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9931393" cy="4215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算法分析</a:t>
            </a:r>
            <a:r>
              <a:rPr lang="en-US" altLang="zh-CN" dirty="0"/>
              <a:t>】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枚举</a:t>
            </a:r>
            <a:r>
              <a:rPr lang="en-US" altLang="zh-CN" dirty="0" err="1"/>
              <a:t>m~n</a:t>
            </a:r>
            <a:r>
              <a:rPr lang="zh-CN" altLang="en-US" dirty="0"/>
              <a:t>所有的数字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将数字</a:t>
            </a:r>
            <a:r>
              <a:rPr lang="en-US" altLang="zh-CN" dirty="0" err="1"/>
              <a:t>i</a:t>
            </a:r>
            <a:r>
              <a:rPr lang="zh-CN" altLang="en-US" dirty="0"/>
              <a:t>分离后合成为反序数字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通过查询质数表，确定是否质数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构造函数</a:t>
            </a:r>
            <a:r>
              <a:rPr lang="en-US" altLang="zh-CN" dirty="0"/>
              <a:t>】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筛选法求出质数表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求反序数字</a:t>
            </a:r>
          </a:p>
        </p:txBody>
      </p:sp>
    </p:spTree>
    <p:extLst>
      <p:ext uri="{BB962C8B-B14F-4D97-AF65-F5344CB8AC3E}">
        <p14:creationId xmlns:p14="http://schemas.microsoft.com/office/powerpoint/2010/main" val="104231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CF37B-3EA0-46BC-95F4-A5193D00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：区间内的真素数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56E1776-1472-4ED9-9626-FEE2298F2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32" y="2005335"/>
            <a:ext cx="3528392" cy="32587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FA098C-3E75-4518-B714-77C78B58F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275" y="1988840"/>
            <a:ext cx="6600452" cy="230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9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CF37B-3EA0-46BC-95F4-A5193D00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：区间内的真素数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2A52C8C-91D9-4901-9DCB-27766C13F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656" y="1412776"/>
            <a:ext cx="4679002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7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80CB7-176E-41B3-ACC0-BA9C552B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接水问题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E30EF-B5F3-4FD6-82A1-282621672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517302"/>
            <a:ext cx="11011514" cy="466283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学校里有一个水房，水房里一共装有 </a:t>
            </a:r>
            <a:r>
              <a:rPr lang="en-US" altLang="zh-CN" dirty="0"/>
              <a:t>m </a:t>
            </a:r>
            <a:r>
              <a:rPr lang="zh-CN" altLang="en-US" dirty="0"/>
              <a:t>个龙头可供同学们打开水，每个龙头每秒钟的供水量相等，均为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现在有 </a:t>
            </a:r>
            <a:r>
              <a:rPr lang="en-US" altLang="zh-CN" dirty="0"/>
              <a:t>n </a:t>
            </a:r>
            <a:r>
              <a:rPr lang="zh-CN" altLang="en-US" dirty="0"/>
              <a:t>名同学准备接水，他们的初始接水顺序已经确定。将这些同学按接水顺序从 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n </a:t>
            </a:r>
            <a:r>
              <a:rPr lang="zh-CN" altLang="en-US" dirty="0"/>
              <a:t>编号，</a:t>
            </a:r>
            <a:r>
              <a:rPr lang="en-US" altLang="zh-CN" dirty="0" err="1"/>
              <a:t>i</a:t>
            </a:r>
            <a:r>
              <a:rPr lang="zh-CN" altLang="en-US" dirty="0"/>
              <a:t>号同学的接水量为 </a:t>
            </a:r>
            <a:r>
              <a:rPr lang="en-US" altLang="zh-CN" dirty="0" err="1"/>
              <a:t>wi</a:t>
            </a:r>
            <a:r>
              <a:rPr lang="zh-CN" altLang="en-US" dirty="0"/>
              <a:t>。接水开始时，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m </a:t>
            </a:r>
            <a:r>
              <a:rPr lang="zh-CN" altLang="en-US" dirty="0"/>
              <a:t>号同学各占一个水龙头，并同时打开水龙头接水。当其中某名同学 </a:t>
            </a:r>
            <a:r>
              <a:rPr lang="en-US" altLang="zh-CN" dirty="0"/>
              <a:t>j </a:t>
            </a:r>
            <a:r>
              <a:rPr lang="zh-CN" altLang="en-US" dirty="0"/>
              <a:t>完成其接水量要求 </a:t>
            </a:r>
            <a:r>
              <a:rPr lang="en-US" altLang="zh-CN" dirty="0" err="1"/>
              <a:t>wj</a:t>
            </a:r>
            <a:r>
              <a:rPr lang="zh-CN" altLang="en-US" dirty="0"/>
              <a:t>后，下一名排队等候接水的同学 </a:t>
            </a:r>
            <a:r>
              <a:rPr lang="en-US" altLang="zh-CN" dirty="0"/>
              <a:t>k </a:t>
            </a:r>
            <a:r>
              <a:rPr lang="zh-CN" altLang="en-US" dirty="0"/>
              <a:t>马上接替 </a:t>
            </a:r>
            <a:r>
              <a:rPr lang="en-US" altLang="zh-CN" dirty="0"/>
              <a:t>j </a:t>
            </a:r>
            <a:r>
              <a:rPr lang="zh-CN" altLang="en-US" dirty="0"/>
              <a:t>同学的位置开始接水。这个换人的过程是瞬间完成的，且没有任何水的浪费。即 </a:t>
            </a:r>
            <a:r>
              <a:rPr lang="en-US" altLang="zh-CN" dirty="0"/>
              <a:t>j </a:t>
            </a:r>
            <a:r>
              <a:rPr lang="zh-CN" altLang="en-US" dirty="0"/>
              <a:t>同学第 </a:t>
            </a:r>
            <a:r>
              <a:rPr lang="en-US" altLang="zh-CN" dirty="0"/>
              <a:t>x </a:t>
            </a:r>
            <a:r>
              <a:rPr lang="zh-CN" altLang="en-US" dirty="0"/>
              <a:t>秒结束时完成接水，则 </a:t>
            </a:r>
            <a:r>
              <a:rPr lang="en-US" altLang="zh-CN" dirty="0"/>
              <a:t>k </a:t>
            </a:r>
            <a:r>
              <a:rPr lang="zh-CN" altLang="en-US" dirty="0"/>
              <a:t>同学第 </a:t>
            </a:r>
            <a:r>
              <a:rPr lang="en-US" altLang="zh-CN" dirty="0"/>
              <a:t>x+1 </a:t>
            </a:r>
            <a:r>
              <a:rPr lang="zh-CN" altLang="en-US" dirty="0"/>
              <a:t>秒立刻开始接水。 若当前接水人数 </a:t>
            </a:r>
            <a:r>
              <a:rPr lang="en-US" altLang="zh-CN" dirty="0"/>
              <a:t>n’</a:t>
            </a:r>
            <a:r>
              <a:rPr lang="zh-CN" altLang="en-US" dirty="0"/>
              <a:t>不足 </a:t>
            </a:r>
            <a:r>
              <a:rPr lang="en-US" altLang="zh-CN" dirty="0"/>
              <a:t>m</a:t>
            </a:r>
            <a:r>
              <a:rPr lang="zh-CN" altLang="en-US" dirty="0"/>
              <a:t>，则只有 </a:t>
            </a:r>
            <a:r>
              <a:rPr lang="en-US" altLang="zh-CN" dirty="0"/>
              <a:t>n’</a:t>
            </a:r>
            <a:r>
              <a:rPr lang="zh-CN" altLang="en-US" dirty="0"/>
              <a:t>个龙头供水，其它 </a:t>
            </a:r>
            <a:r>
              <a:rPr lang="en-US" altLang="zh-CN" dirty="0"/>
              <a:t>m-n’</a:t>
            </a:r>
            <a:r>
              <a:rPr lang="zh-CN" altLang="en-US" dirty="0"/>
              <a:t>个龙头关闭。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现在给出 </a:t>
            </a:r>
            <a:r>
              <a:rPr lang="en-US" altLang="zh-CN" dirty="0"/>
              <a:t>n </a:t>
            </a:r>
            <a:r>
              <a:rPr lang="zh-CN" altLang="en-US" dirty="0"/>
              <a:t>名同学的接水量，按照上述接水规则，问所有同学都接完水需要多少秒。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 </a:t>
            </a:r>
            <a:r>
              <a:rPr lang="en-US" altLang="zh-CN" dirty="0"/>
              <a:t>1 </a:t>
            </a:r>
            <a:r>
              <a:rPr lang="zh-CN" altLang="en-US" dirty="0"/>
              <a:t>行</a:t>
            </a:r>
            <a:r>
              <a:rPr lang="en-US" altLang="zh-CN" dirty="0"/>
              <a:t>2 </a:t>
            </a:r>
            <a:r>
              <a:rPr lang="zh-CN" altLang="en-US" dirty="0"/>
              <a:t>个整数 </a:t>
            </a:r>
            <a:r>
              <a:rPr lang="en-US" altLang="zh-CN" dirty="0"/>
              <a:t>n </a:t>
            </a:r>
            <a:r>
              <a:rPr lang="zh-CN" altLang="en-US" dirty="0"/>
              <a:t>和 </a:t>
            </a:r>
            <a:r>
              <a:rPr lang="en-US" altLang="zh-CN" dirty="0"/>
              <a:t>m</a:t>
            </a:r>
            <a:r>
              <a:rPr lang="zh-CN" altLang="en-US" dirty="0"/>
              <a:t>，用一个空格隔开，分别表示接水人数和龙头个数。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 </a:t>
            </a:r>
            <a:r>
              <a:rPr lang="en-US" altLang="zh-CN" dirty="0"/>
              <a:t>2 </a:t>
            </a:r>
            <a:r>
              <a:rPr lang="zh-CN" altLang="en-US" dirty="0"/>
              <a:t>行 </a:t>
            </a:r>
            <a:r>
              <a:rPr lang="en-US" altLang="zh-CN" dirty="0"/>
              <a:t>n </a:t>
            </a:r>
            <a:r>
              <a:rPr lang="zh-CN" altLang="en-US" dirty="0"/>
              <a:t>个整数 </a:t>
            </a:r>
            <a:r>
              <a:rPr lang="en-US" altLang="zh-CN" dirty="0"/>
              <a:t>w1</a:t>
            </a:r>
            <a:r>
              <a:rPr lang="zh-CN" altLang="en-US" dirty="0"/>
              <a:t>、</a:t>
            </a:r>
            <a:r>
              <a:rPr lang="en-US" altLang="zh-CN" dirty="0"/>
              <a:t>w2</a:t>
            </a:r>
            <a:r>
              <a:rPr lang="zh-CN" altLang="en-US" dirty="0"/>
              <a:t>、</a:t>
            </a:r>
            <a:r>
              <a:rPr lang="en-US" altLang="zh-CN" dirty="0"/>
              <a:t>……</a:t>
            </a:r>
            <a:r>
              <a:rPr lang="zh-CN" altLang="en-US" dirty="0"/>
              <a:t>、</a:t>
            </a:r>
            <a:r>
              <a:rPr lang="en-US" altLang="zh-CN" dirty="0" err="1"/>
              <a:t>wn</a:t>
            </a:r>
            <a:r>
              <a:rPr lang="zh-CN" altLang="en-US" dirty="0"/>
              <a:t>，每两个整数之间用一个空格隔开，</a:t>
            </a:r>
            <a:r>
              <a:rPr lang="en-US" altLang="zh-CN" dirty="0" err="1"/>
              <a:t>wi</a:t>
            </a:r>
            <a:r>
              <a:rPr lang="zh-CN" altLang="en-US" dirty="0"/>
              <a:t>表示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号同学的接水量。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 ≤ n ≤ 10000</a:t>
            </a:r>
            <a:r>
              <a:rPr lang="zh-CN" altLang="en-US" dirty="0"/>
              <a:t>，</a:t>
            </a:r>
            <a:r>
              <a:rPr lang="en-US" altLang="zh-CN" dirty="0"/>
              <a:t>1 ≤ m ≤ 100 </a:t>
            </a:r>
            <a:r>
              <a:rPr lang="zh-CN" altLang="en-US" dirty="0"/>
              <a:t>且 </a:t>
            </a:r>
            <a:r>
              <a:rPr lang="en-US" altLang="zh-CN" dirty="0"/>
              <a:t>m ≤ n</a:t>
            </a:r>
            <a:r>
              <a:rPr lang="zh-CN" altLang="en-US" dirty="0"/>
              <a:t>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 ≤ </a:t>
            </a:r>
            <a:r>
              <a:rPr lang="en-US" altLang="zh-CN" dirty="0" err="1"/>
              <a:t>wi</a:t>
            </a:r>
            <a:r>
              <a:rPr lang="en-US" altLang="zh-CN" dirty="0"/>
              <a:t> ≤ 100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输出只有一行，</a:t>
            </a:r>
            <a:r>
              <a:rPr lang="en-US" altLang="zh-CN" dirty="0"/>
              <a:t>1 </a:t>
            </a:r>
            <a:r>
              <a:rPr lang="zh-CN" altLang="en-US" dirty="0"/>
              <a:t>个整数，表示接水所需的总时间。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543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6D6D1-2034-4952-BAF3-674A8030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接水问题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CB835-F351-4AEE-B021-60303D56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3954729" cy="466283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样例一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5 3</a:t>
            </a:r>
          </a:p>
          <a:p>
            <a:pPr marL="0" indent="0">
              <a:buNone/>
            </a:pPr>
            <a:r>
              <a:rPr lang="en-US" altLang="zh-CN" dirty="0"/>
              <a:t>4 4 1 2 1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</a:p>
          <a:p>
            <a:r>
              <a:rPr lang="zh-CN" altLang="en-US" dirty="0"/>
              <a:t>样例二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8 4</a:t>
            </a:r>
          </a:p>
          <a:p>
            <a:pPr marL="0" indent="0">
              <a:buNone/>
            </a:pPr>
            <a:r>
              <a:rPr lang="en-US" altLang="zh-CN" dirty="0"/>
              <a:t>23 71 87 32 70 93 80 76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</a:p>
          <a:p>
            <a:pPr marL="0" indent="0">
              <a:buNone/>
            </a:pPr>
            <a:r>
              <a:rPr lang="en-US" altLang="zh-CN" dirty="0"/>
              <a:t>163</a:t>
            </a:r>
          </a:p>
        </p:txBody>
      </p:sp>
    </p:spTree>
    <p:extLst>
      <p:ext uri="{BB962C8B-B14F-4D97-AF65-F5344CB8AC3E}">
        <p14:creationId xmlns:p14="http://schemas.microsoft.com/office/powerpoint/2010/main" val="347270330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4078</TotalTime>
  <Pages>0</Pages>
  <Words>1173</Words>
  <Characters>0</Characters>
  <Application>Microsoft Office PowerPoint</Application>
  <DocSecurity>0</DocSecurity>
  <PresentationFormat>宽屏</PresentationFormat>
  <Lines>0</Lines>
  <Paragraphs>147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Adobe 繁黑體 Std B</vt:lpstr>
      <vt:lpstr>黑体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筛选法求质数</vt:lpstr>
      <vt:lpstr>算法：筛选法求质数</vt:lpstr>
      <vt:lpstr>例1：区间内的真素数</vt:lpstr>
      <vt:lpstr>例1：区间内的真素数</vt:lpstr>
      <vt:lpstr>例1：区间内的真素数</vt:lpstr>
      <vt:lpstr>例1：区间内的真素数</vt:lpstr>
      <vt:lpstr>接水问题</vt:lpstr>
      <vt:lpstr>接水问题</vt:lpstr>
      <vt:lpstr>算法分析-模拟接水过程</vt:lpstr>
      <vt:lpstr>算法分析-模拟接水过程</vt:lpstr>
      <vt:lpstr>算法分析-模拟接水过程</vt:lpstr>
      <vt:lpstr>算法分析-模拟接水过程</vt:lpstr>
      <vt:lpstr>算法分析-模拟接水过程</vt:lpstr>
      <vt:lpstr>算法分析-模拟接水过程</vt:lpstr>
      <vt:lpstr>算法分析-模拟接水过程</vt:lpstr>
      <vt:lpstr>白细胞计数</vt:lpstr>
      <vt:lpstr>算法分析</vt:lpstr>
      <vt:lpstr>白细胞计数</vt:lpstr>
      <vt:lpstr>查找</vt:lpstr>
      <vt:lpstr>输出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376</cp:revision>
  <dcterms:created xsi:type="dcterms:W3CDTF">2007-08-07T12:36:14Z</dcterms:created>
  <dcterms:modified xsi:type="dcterms:W3CDTF">2019-01-11T13:47:45Z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