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1"/>
  </p:notesMasterIdLst>
  <p:sldIdLst>
    <p:sldId id="257" r:id="rId3"/>
    <p:sldId id="267" r:id="rId4"/>
    <p:sldId id="268" r:id="rId5"/>
    <p:sldId id="272" r:id="rId6"/>
    <p:sldId id="269" r:id="rId7"/>
    <p:sldId id="273" r:id="rId8"/>
    <p:sldId id="259" r:id="rId9"/>
    <p:sldId id="274" r:id="rId10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一维数组应用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362269"/>
            <a:ext cx="5135217" cy="4795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a[5]={1,2,3,4,5};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b[10]={0,1,2,3,4};</a:t>
            </a: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c[100]={};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916832"/>
            <a:ext cx="2952750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429000"/>
            <a:ext cx="620077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5157192"/>
            <a:ext cx="6846401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：开门关门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37839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宾馆里有</a:t>
            </a:r>
            <a:r>
              <a:rPr lang="en-US" altLang="zh-CN" dirty="0"/>
              <a:t>100</a:t>
            </a:r>
            <a:r>
              <a:rPr lang="zh-CN" altLang="en-US" dirty="0"/>
              <a:t>个房间，从</a:t>
            </a:r>
            <a:r>
              <a:rPr lang="en-US" altLang="zh-CN" dirty="0"/>
              <a:t>1-100</a:t>
            </a:r>
            <a:r>
              <a:rPr lang="zh-CN" altLang="en-US" dirty="0"/>
              <a:t>编了号。第一个服务员把所有的房间门都打开了，第二个服务员把所有的编号是</a:t>
            </a:r>
            <a:r>
              <a:rPr lang="en-US" altLang="zh-CN" dirty="0"/>
              <a:t>2</a:t>
            </a:r>
            <a:r>
              <a:rPr lang="zh-CN" altLang="en-US" dirty="0"/>
              <a:t>的倍数的房间做相反的处理，第三个服务员把所有编号是</a:t>
            </a:r>
            <a:r>
              <a:rPr lang="en-US" altLang="zh-CN" dirty="0"/>
              <a:t>3</a:t>
            </a:r>
            <a:r>
              <a:rPr lang="zh-CN" altLang="en-US" dirty="0"/>
              <a:t>的倍数的房间做相反的处理，以后的服务员都是如此。当第</a:t>
            </a:r>
            <a:r>
              <a:rPr lang="en-US" altLang="zh-CN" dirty="0"/>
              <a:t>100</a:t>
            </a:r>
            <a:r>
              <a:rPr lang="zh-CN" altLang="en-US" dirty="0"/>
              <a:t>给服务员来过以后，哪几扇门是打开的？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（说明：相反处理就是原来开着的门关上，原来关上的门打开）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号房间门开关的状态，“</a:t>
            </a:r>
            <a:r>
              <a:rPr lang="en-US" altLang="zh-CN" dirty="0"/>
              <a:t>0</a:t>
            </a:r>
            <a:r>
              <a:rPr lang="zh-CN" altLang="en-US" dirty="0"/>
              <a:t>”表示开门，“</a:t>
            </a:r>
            <a:r>
              <a:rPr lang="en-US" altLang="zh-CN" dirty="0"/>
              <a:t>1</a:t>
            </a:r>
            <a:r>
              <a:rPr lang="zh-CN" altLang="en-US" dirty="0"/>
              <a:t>”表示关门。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5517232"/>
            <a:ext cx="8928992" cy="6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：开门关门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F56F10-03B2-4E2B-BD9B-CD993894E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1141746"/>
            <a:ext cx="5868153" cy="49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：约瑟夫问题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个人围成一圈，从第一个开始报数，第</a:t>
            </a:r>
            <a:r>
              <a:rPr lang="en-US" altLang="zh-CN" dirty="0"/>
              <a:t>M</a:t>
            </a:r>
            <a:r>
              <a:rPr lang="zh-CN" altLang="en-US" dirty="0"/>
              <a:t>个将出圈，最后剩下一个人，其余人都出圈。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N=6</a:t>
            </a:r>
            <a:r>
              <a:rPr lang="zh-CN" altLang="en-US" dirty="0"/>
              <a:t>，</a:t>
            </a:r>
            <a:r>
              <a:rPr lang="en-US" altLang="zh-CN" dirty="0"/>
              <a:t>M=5</a:t>
            </a:r>
            <a:r>
              <a:rPr lang="zh-CN" altLang="en-US" dirty="0"/>
              <a:t>，出圈的顺序是：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编一个程序，输入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，输出出圈人的次序。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分析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）用数组记录是否出圈的状态；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）模拟报数的过程。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5157192"/>
            <a:ext cx="4867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2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：约瑟夫问题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0E0F8D-6C75-4745-80A2-38E380FC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548680"/>
            <a:ext cx="7067550" cy="455295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313AE9-37B9-4B97-A7B1-3B04BA3A0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376" y="1547574"/>
            <a:ext cx="51244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6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校门外的树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340768"/>
            <a:ext cx="10435449" cy="504056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某校大门外长度为</a:t>
            </a:r>
            <a:r>
              <a:rPr lang="en-US" altLang="zh-CN" dirty="0"/>
              <a:t>L</a:t>
            </a:r>
            <a:r>
              <a:rPr lang="zh-CN" altLang="en-US" dirty="0"/>
              <a:t>的马路上有一排树，每两棵相邻的树之间的间隔都是</a:t>
            </a:r>
            <a:r>
              <a:rPr lang="en-US" altLang="zh-CN" dirty="0"/>
              <a:t>1</a:t>
            </a:r>
            <a:r>
              <a:rPr lang="zh-CN" altLang="en-US" dirty="0"/>
              <a:t>米。我们可以把马路看成一个数轴，马路的一端在数轴</a:t>
            </a:r>
            <a:r>
              <a:rPr lang="en-US" altLang="zh-CN" dirty="0"/>
              <a:t>0</a:t>
            </a:r>
            <a:r>
              <a:rPr lang="zh-CN" altLang="en-US" dirty="0"/>
              <a:t>的位置，另一端在</a:t>
            </a:r>
            <a:r>
              <a:rPr lang="en-US" altLang="zh-CN" dirty="0"/>
              <a:t>L</a:t>
            </a:r>
            <a:r>
              <a:rPr lang="zh-CN" altLang="en-US" dirty="0"/>
              <a:t>的位置；数轴上的每个整数点，即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都种有一棵树。由于马路上有一些区域要用来建地铁。这些区域用它们在数轴上的起始点和终止点表示。已知任一区域的起始点和终止点的坐标都是整数，区域之间可能有重合的部分。现在要把这些区域中的树（包括区域端点处的两棵树）移走。你的任务是计算将这些树都移走后，马路上还有多少棵树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输入文件</a:t>
            </a:r>
            <a:r>
              <a:rPr lang="en-US" altLang="zh-CN" dirty="0"/>
              <a:t>】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输入文件</a:t>
            </a:r>
            <a:r>
              <a:rPr lang="en-US" altLang="zh-CN" dirty="0"/>
              <a:t>tree.in</a:t>
            </a:r>
            <a:r>
              <a:rPr lang="zh-CN" altLang="en-US" dirty="0"/>
              <a:t>的第一行有两个整数</a:t>
            </a:r>
            <a:r>
              <a:rPr lang="en-US" altLang="zh-CN" dirty="0"/>
              <a:t>L</a:t>
            </a:r>
            <a:r>
              <a:rPr lang="zh-CN" altLang="en-US" dirty="0"/>
              <a:t>（</a:t>
            </a:r>
            <a:r>
              <a:rPr lang="en-US" altLang="zh-CN" dirty="0"/>
              <a:t>1 &lt;= L &lt;= 10000</a:t>
            </a:r>
            <a:r>
              <a:rPr lang="zh-CN" altLang="en-US" dirty="0"/>
              <a:t>）和 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1 &lt;= M &lt;= 100</a:t>
            </a:r>
            <a:r>
              <a:rPr lang="zh-CN" altLang="en-US" dirty="0"/>
              <a:t>），</a:t>
            </a:r>
            <a:r>
              <a:rPr lang="en-US" altLang="zh-CN" dirty="0"/>
              <a:t>L</a:t>
            </a:r>
            <a:r>
              <a:rPr lang="zh-CN" altLang="en-US" dirty="0"/>
              <a:t>代表马路的长度，</a:t>
            </a:r>
            <a:r>
              <a:rPr lang="en-US" altLang="zh-CN" dirty="0"/>
              <a:t>M</a:t>
            </a:r>
            <a:r>
              <a:rPr lang="zh-CN" altLang="en-US" dirty="0"/>
              <a:t>代表区域的数目，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之间用一个空格隔开。接下来的</a:t>
            </a:r>
            <a:r>
              <a:rPr lang="en-US" altLang="zh-CN" dirty="0"/>
              <a:t>M</a:t>
            </a:r>
            <a:r>
              <a:rPr lang="zh-CN" altLang="en-US" dirty="0"/>
              <a:t>行每行包含两个不同的整数，用一个空格隔开，表示一个区域的起始点和终止点的坐标。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输出文件</a:t>
            </a:r>
            <a:r>
              <a:rPr lang="en-US" altLang="zh-CN" dirty="0"/>
              <a:t>】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输出文件</a:t>
            </a:r>
            <a:r>
              <a:rPr lang="en-US" altLang="zh-CN" dirty="0" err="1"/>
              <a:t>tree.out</a:t>
            </a:r>
            <a:r>
              <a:rPr lang="zh-CN" altLang="en-US" dirty="0"/>
              <a:t>包括一行，这一行只包含一个整数，表示马路上剩余的树的数目。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500 3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150 300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100 200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470 471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298</a:t>
            </a:r>
          </a:p>
          <a:p>
            <a:pPr indent="22860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5157192"/>
            <a:ext cx="8928992" cy="6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校门外的树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6417DF-0863-48DC-8F49-0A66FA2B6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303" y="1341438"/>
            <a:ext cx="7530719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4474</TotalTime>
  <Pages>0</Pages>
  <Words>602</Words>
  <Characters>0</Characters>
  <Application>Microsoft Office PowerPoint</Application>
  <DocSecurity>0</DocSecurity>
  <PresentationFormat>宽屏</PresentationFormat>
  <Lines>0</Lines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一维数组的初始化</vt:lpstr>
      <vt:lpstr>例1：开门关门</vt:lpstr>
      <vt:lpstr>例1：开门关门</vt:lpstr>
      <vt:lpstr>例2：约瑟夫问题</vt:lpstr>
      <vt:lpstr>例2：约瑟夫问题</vt:lpstr>
      <vt:lpstr>例3:校门外的树</vt:lpstr>
      <vt:lpstr>例3:校门外的树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371</cp:revision>
  <dcterms:created xsi:type="dcterms:W3CDTF">2007-08-07T12:36:14Z</dcterms:created>
  <dcterms:modified xsi:type="dcterms:W3CDTF">2019-01-11T12:41:43Z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