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0"/>
  </p:notesMasterIdLst>
  <p:sldIdLst>
    <p:sldId id="257" r:id="rId3"/>
    <p:sldId id="319" r:id="rId4"/>
    <p:sldId id="320" r:id="rId5"/>
    <p:sldId id="321" r:id="rId6"/>
    <p:sldId id="270" r:id="rId7"/>
    <p:sldId id="275" r:id="rId8"/>
    <p:sldId id="276" r:id="rId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一维数组应用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观察与思考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86" y="4695827"/>
            <a:ext cx="1047750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6" y="1268964"/>
            <a:ext cx="3762375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08" y="4769541"/>
            <a:ext cx="3905250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08" y="1548110"/>
            <a:ext cx="3686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2090737"/>
            <a:ext cx="3810000" cy="2676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30" y="5167104"/>
            <a:ext cx="1009650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30" y="2024062"/>
            <a:ext cx="376237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30" y="5031268"/>
            <a:ext cx="990600" cy="23812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176130" y="444016"/>
            <a:ext cx="9601200" cy="610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数组初始化</a:t>
            </a:r>
          </a:p>
        </p:txBody>
      </p:sp>
    </p:spTree>
    <p:extLst>
      <p:ext uri="{BB962C8B-B14F-4D97-AF65-F5344CB8AC3E}">
        <p14:creationId xmlns:p14="http://schemas.microsoft.com/office/powerpoint/2010/main" val="28403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479125"/>
            <a:ext cx="3895725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5" y="1412776"/>
            <a:ext cx="3962400" cy="2962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5" y="4501717"/>
            <a:ext cx="4352925" cy="2667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295400" y="354564"/>
            <a:ext cx="9601200" cy="610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数组初始化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4516004"/>
            <a:ext cx="990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整数去重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898945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 给你</a:t>
            </a:r>
            <a:r>
              <a:rPr lang="en-US" altLang="zh-CN" dirty="0"/>
              <a:t>n</a:t>
            </a:r>
            <a:r>
              <a:rPr lang="zh-CN" altLang="en-US" dirty="0"/>
              <a:t>个整数的序列，要求你对这个序列去重操作，所谓去重，就是对这个序列中每个重复出现的数，只保留第一次出现的位置，删除其余位置的数。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0 &lt; n &lt; = 2000</a:t>
            </a:r>
            <a:r>
              <a:rPr lang="zh-CN" altLang="en-US" dirty="0"/>
              <a:t>）。 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行：</a:t>
            </a:r>
            <a:r>
              <a:rPr lang="en-US" altLang="zh-CN" dirty="0"/>
              <a:t>n</a:t>
            </a:r>
            <a:r>
              <a:rPr lang="zh-CN" altLang="en-US" dirty="0"/>
              <a:t>个整数，每个数大于</a:t>
            </a:r>
            <a:r>
              <a:rPr lang="en-US" altLang="zh-CN" dirty="0"/>
              <a:t>0</a:t>
            </a:r>
            <a:r>
              <a:rPr lang="zh-CN" altLang="en-US" dirty="0"/>
              <a:t>，小于</a:t>
            </a:r>
            <a:r>
              <a:rPr lang="en-US" altLang="zh-CN" dirty="0"/>
              <a:t>100.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一行：按输入的顺序输出其中不重复的数，用空格分开。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10 12 93 12 75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10 12 93 75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76120" y="1556792"/>
            <a:ext cx="4184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【</a:t>
            </a:r>
            <a:r>
              <a:rPr lang="zh-CN" altLang="en-US" dirty="0">
                <a:solidFill>
                  <a:schemeClr val="accent5"/>
                </a:solidFill>
              </a:rPr>
              <a:t>问题分析</a:t>
            </a:r>
            <a:r>
              <a:rPr lang="en-US" altLang="zh-CN" dirty="0">
                <a:solidFill>
                  <a:schemeClr val="accent5"/>
                </a:solidFill>
              </a:rPr>
              <a:t>】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zh-CN" altLang="en-US" dirty="0">
                <a:solidFill>
                  <a:schemeClr val="accent5"/>
                </a:solidFill>
              </a:rPr>
              <a:t>）利用数组下标统计数据中数字出现的频度。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 err="1">
                <a:solidFill>
                  <a:schemeClr val="accent5"/>
                </a:solidFill>
              </a:rPr>
              <a:t>cin</a:t>
            </a:r>
            <a:r>
              <a:rPr lang="en-US" altLang="zh-CN" dirty="0">
                <a:solidFill>
                  <a:schemeClr val="accent5"/>
                </a:solidFill>
              </a:rPr>
              <a:t> &gt;&gt;x;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b[x]++;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zh-CN" altLang="en-US" dirty="0">
                <a:solidFill>
                  <a:schemeClr val="accent5"/>
                </a:solidFill>
              </a:rPr>
              <a:t>）输出数字后将出现次数归</a:t>
            </a:r>
            <a:r>
              <a:rPr lang="en-US" altLang="zh-CN" dirty="0">
                <a:solidFill>
                  <a:schemeClr val="accent5"/>
                </a:solidFill>
              </a:rPr>
              <a:t>0</a:t>
            </a:r>
            <a:r>
              <a:rPr lang="zh-CN" altLang="en-US" dirty="0">
                <a:solidFill>
                  <a:schemeClr val="accent5"/>
                </a:solidFill>
              </a:rPr>
              <a:t>。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如果</a:t>
            </a:r>
            <a:r>
              <a:rPr lang="en-US" altLang="zh-CN" dirty="0">
                <a:solidFill>
                  <a:schemeClr val="accent5"/>
                </a:solidFill>
              </a:rPr>
              <a:t>b[a[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]]&gt;0</a:t>
            </a:r>
            <a:r>
              <a:rPr lang="zh-CN" altLang="en-US" dirty="0">
                <a:solidFill>
                  <a:schemeClr val="accent5"/>
                </a:solidFill>
              </a:rPr>
              <a:t>，则输出</a:t>
            </a:r>
            <a:r>
              <a:rPr lang="en-US" altLang="zh-CN" dirty="0">
                <a:solidFill>
                  <a:schemeClr val="accent5"/>
                </a:solidFill>
              </a:rPr>
              <a:t>a[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]</a:t>
            </a:r>
            <a:r>
              <a:rPr lang="zh-CN" altLang="en-US" dirty="0">
                <a:solidFill>
                  <a:schemeClr val="accent5"/>
                </a:solidFill>
              </a:rPr>
              <a:t>，并且</a:t>
            </a:r>
            <a:r>
              <a:rPr lang="en-US" altLang="zh-CN" dirty="0">
                <a:solidFill>
                  <a:schemeClr val="accent5"/>
                </a:solidFill>
              </a:rPr>
              <a:t>b[a[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]]=0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4293096"/>
            <a:ext cx="55340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整数去重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5E19B1F-EDEE-444A-B09C-8476DE3B7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128" y="1340768"/>
            <a:ext cx="4924425" cy="442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AB9474-A5CC-480B-BCF0-527814BD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014537"/>
            <a:ext cx="5810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4AE2-E226-47B0-A611-422968E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明明的随机数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0D55D-6DFB-43B6-B7A0-206B089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描述</a:t>
            </a:r>
          </a:p>
          <a:p>
            <a:r>
              <a:rPr lang="zh-CN" altLang="en-US" dirty="0"/>
              <a:t>明明想在学校中请一些同学一起做一项问卷调查，为了实验的客观性，他先用计算机生成了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之间的随机整数（</a:t>
            </a:r>
            <a:r>
              <a:rPr lang="en-US" altLang="zh-CN" dirty="0"/>
              <a:t>N≤100</a:t>
            </a:r>
            <a:r>
              <a:rPr lang="zh-CN" altLang="en-US" dirty="0"/>
              <a:t>），对于其中重复的数字，只保留一个，把其余相同的数去掉，不同的数对应着不同的学生的学号。然后再把这些数从小到大排序，按照排好的顺序去找同学做调查。请你协助明明完成“去重”与“排序”的工作。 </a:t>
            </a:r>
          </a:p>
          <a:p>
            <a:r>
              <a:rPr lang="zh-CN" altLang="en-US" dirty="0"/>
              <a:t>输入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行，第</a:t>
            </a:r>
            <a:r>
              <a:rPr lang="en-US" altLang="zh-CN" dirty="0"/>
              <a:t>1</a:t>
            </a:r>
            <a:r>
              <a:rPr lang="zh-CN" altLang="en-US" dirty="0"/>
              <a:t>行为</a:t>
            </a:r>
            <a:r>
              <a:rPr lang="en-US" altLang="zh-CN" dirty="0"/>
              <a:t>1</a:t>
            </a:r>
            <a:r>
              <a:rPr lang="zh-CN" altLang="en-US" dirty="0"/>
              <a:t>个正整数，表示所生成的随机数的个数：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行有</a:t>
            </a:r>
            <a:r>
              <a:rPr lang="en-US" altLang="zh-CN" dirty="0"/>
              <a:t>N</a:t>
            </a:r>
            <a:r>
              <a:rPr lang="zh-CN" altLang="en-US" dirty="0"/>
              <a:t>个用空格隔开的正整数，为所产生的随机数。</a:t>
            </a:r>
          </a:p>
          <a:p>
            <a:r>
              <a:rPr lang="zh-CN" altLang="en-US" dirty="0"/>
              <a:t>输出</a:t>
            </a:r>
          </a:p>
          <a:p>
            <a:r>
              <a:rPr lang="zh-CN" altLang="en-US" dirty="0"/>
              <a:t>也是</a:t>
            </a:r>
            <a:r>
              <a:rPr lang="en-US" altLang="zh-CN" dirty="0"/>
              <a:t>2</a:t>
            </a:r>
            <a:r>
              <a:rPr lang="zh-CN" altLang="en-US" dirty="0"/>
              <a:t>行，第</a:t>
            </a:r>
            <a:r>
              <a:rPr lang="en-US" altLang="zh-CN" dirty="0"/>
              <a:t>1</a:t>
            </a:r>
            <a:r>
              <a:rPr lang="zh-CN" altLang="en-US" dirty="0"/>
              <a:t>行为</a:t>
            </a:r>
            <a:r>
              <a:rPr lang="en-US" altLang="zh-CN" dirty="0"/>
              <a:t>1</a:t>
            </a:r>
            <a:r>
              <a:rPr lang="zh-CN" altLang="en-US" dirty="0"/>
              <a:t>个正整数</a:t>
            </a:r>
            <a:r>
              <a:rPr lang="en-US" altLang="zh-CN" dirty="0"/>
              <a:t>M</a:t>
            </a:r>
            <a:r>
              <a:rPr lang="zh-CN" altLang="en-US" dirty="0"/>
              <a:t>，表示不相同的随机数的个数。第</a:t>
            </a:r>
            <a:r>
              <a:rPr lang="en-US" altLang="zh-CN" dirty="0"/>
              <a:t>2</a:t>
            </a:r>
            <a:r>
              <a:rPr lang="zh-CN" altLang="en-US" dirty="0"/>
              <a:t>行为</a:t>
            </a:r>
            <a:r>
              <a:rPr lang="en-US" altLang="zh-CN" dirty="0"/>
              <a:t>M</a:t>
            </a:r>
            <a:r>
              <a:rPr lang="zh-CN" altLang="en-US" dirty="0"/>
              <a:t>个用空格隔开的正整数，为从小到大排好序的不相同的随机数。</a:t>
            </a:r>
          </a:p>
          <a:p>
            <a:r>
              <a:rPr lang="zh-CN" altLang="en-US" dirty="0"/>
              <a:t>样例输入</a:t>
            </a:r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20 40 32 67 40 20 89 300 400 15</a:t>
            </a:r>
          </a:p>
          <a:p>
            <a:r>
              <a:rPr lang="zh-CN" altLang="en-US" dirty="0"/>
              <a:t>样例输出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15 20 32 40 67 89 300 400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2333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4484</TotalTime>
  <Pages>0</Pages>
  <Words>417</Words>
  <Characters>0</Characters>
  <Application>Microsoft Office PowerPoint</Application>
  <DocSecurity>0</DocSecurity>
  <PresentationFormat>宽屏</PresentationFormat>
  <Lines>0</Lines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观察与思考</vt:lpstr>
      <vt:lpstr>PowerPoint 演示文稿</vt:lpstr>
      <vt:lpstr>PowerPoint 演示文稿</vt:lpstr>
      <vt:lpstr>整数去重</vt:lpstr>
      <vt:lpstr>整数去重</vt:lpstr>
      <vt:lpstr>明明的随机数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372</cp:revision>
  <dcterms:created xsi:type="dcterms:W3CDTF">2007-08-07T12:36:14Z</dcterms:created>
  <dcterms:modified xsi:type="dcterms:W3CDTF">2019-01-11T12:43:24Z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