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0"/>
  </p:notes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84" r:id="rId10"/>
    <p:sldId id="266" r:id="rId11"/>
    <p:sldId id="267" r:id="rId12"/>
    <p:sldId id="269" r:id="rId13"/>
    <p:sldId id="270" r:id="rId14"/>
    <p:sldId id="285" r:id="rId15"/>
    <p:sldId id="271" r:id="rId16"/>
    <p:sldId id="272" r:id="rId17"/>
    <p:sldId id="273" r:id="rId18"/>
    <p:sldId id="274" r:id="rId1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love China.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773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6 2 5 1 2 6 7</a:t>
            </a:r>
          </a:p>
          <a:p>
            <a:r>
              <a:rPr lang="zh-CN" altLang="en-US" dirty="0"/>
              <a:t>如何标记差值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845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6 2 5 1 2 6 7</a:t>
            </a:r>
          </a:p>
          <a:p>
            <a:r>
              <a:rPr lang="zh-CN" altLang="en-US" dirty="0"/>
              <a:t>如何标记差值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0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6 2 5 1 2 6 7</a:t>
            </a:r>
          </a:p>
          <a:p>
            <a:r>
              <a:rPr lang="zh-CN" altLang="en-US" dirty="0"/>
              <a:t>如何标记差值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93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5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字符与字符数组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算法一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628800"/>
            <a:ext cx="4210050" cy="33623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970953" cy="4662836"/>
          </a:xfrm>
        </p:spPr>
        <p:txBody>
          <a:bodyPr/>
          <a:lstStyle/>
          <a:p>
            <a:r>
              <a:rPr lang="zh-CN" altLang="en-US" dirty="0"/>
              <a:t>算法一：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）一个一个字符读入；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）判断字符是否是数字；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）如果是数字则进行统计累计；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）输出统计结果。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7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算法二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538905" cy="4662836"/>
          </a:xfrm>
        </p:spPr>
        <p:txBody>
          <a:bodyPr/>
          <a:lstStyle/>
          <a:p>
            <a:r>
              <a:rPr lang="zh-CN" altLang="en-US" dirty="0"/>
              <a:t>算法二：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）整行数据读入；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）循环检查每个字符是否数字，并且统计计数；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）输出统计结果。</a:t>
            </a:r>
          </a:p>
          <a:p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064" y="1539819"/>
            <a:ext cx="51911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合法 </a:t>
            </a:r>
            <a:r>
              <a:rPr lang="en-US" altLang="zh-CN" dirty="0"/>
              <a:t>C </a:t>
            </a:r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435449" cy="486402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给定一个不包含空白符的字符串，请判断是否是</a:t>
            </a:r>
            <a:r>
              <a:rPr lang="en-US" altLang="zh-CN" dirty="0"/>
              <a:t>C</a:t>
            </a:r>
            <a:r>
              <a:rPr lang="zh-CN" altLang="en-US" dirty="0"/>
              <a:t>语言合法的标识符号（注：题目保证这些字符串一定不是</a:t>
            </a:r>
            <a:r>
              <a:rPr lang="en-US" altLang="zh-CN" dirty="0"/>
              <a:t>C</a:t>
            </a:r>
            <a:r>
              <a:rPr lang="zh-CN" altLang="en-US" dirty="0"/>
              <a:t>语言的保留字）。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语言标识符要求：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非保留字；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只包含字母、数字及下划线（“</a:t>
            </a:r>
            <a:r>
              <a:rPr lang="en-US" altLang="zh-CN" dirty="0"/>
              <a:t>_”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不以数字开头。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一行，包含一个字符串，字符串中不包含任何空白字符，且长度不大于</a:t>
            </a:r>
            <a:r>
              <a:rPr lang="en-US" altLang="zh-CN" dirty="0"/>
              <a:t>20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二行，如果它是</a:t>
            </a:r>
            <a:r>
              <a:rPr lang="en-US" altLang="zh-CN" dirty="0"/>
              <a:t>C</a:t>
            </a:r>
            <a:r>
              <a:rPr lang="zh-CN" altLang="en-US" dirty="0"/>
              <a:t>语言的合法标识符，则输出</a:t>
            </a:r>
            <a:r>
              <a:rPr lang="en-US" altLang="zh-CN" dirty="0"/>
              <a:t>yes</a:t>
            </a:r>
            <a:r>
              <a:rPr lang="zh-CN" altLang="en-US" dirty="0"/>
              <a:t>，并输出该字符串，否则输出</a:t>
            </a:r>
            <a:r>
              <a:rPr lang="en-US" altLang="zh-CN" dirty="0"/>
              <a:t>no</a:t>
            </a:r>
            <a:r>
              <a:rPr lang="zh-CN" altLang="en-US" dirty="0"/>
              <a:t>，并输出第一个非法字符。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RKPEGX9R;TWyYcp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no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7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合法 </a:t>
            </a:r>
            <a:r>
              <a:rPr lang="en-US" altLang="zh-CN" dirty="0"/>
              <a:t>C </a:t>
            </a:r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8851273" cy="46628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算法分析：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）检查第一个字符是否是数字；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if (s[0]&gt;='0' &amp;&amp; s[0]&lt;='9')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cout</a:t>
            </a:r>
            <a:r>
              <a:rPr lang="en-US" altLang="zh-CN" dirty="0">
                <a:solidFill>
                  <a:schemeClr val="accent1"/>
                </a:solidFill>
              </a:rPr>
              <a:t>&lt;&lt;"no"&lt;&lt;</a:t>
            </a:r>
            <a:r>
              <a:rPr lang="en-US" altLang="zh-CN" dirty="0" err="1">
                <a:solidFill>
                  <a:schemeClr val="accent1"/>
                </a:solidFill>
              </a:rPr>
              <a:t>endl</a:t>
            </a:r>
            <a:r>
              <a:rPr lang="en-US" altLang="zh-CN" dirty="0">
                <a:solidFill>
                  <a:schemeClr val="accent1"/>
                </a:solidFill>
              </a:rPr>
              <a:t>&lt;&lt;s[0];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24192" y="15567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7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:</a:t>
            </a:r>
            <a:r>
              <a:rPr lang="zh-CN" altLang="en-US" dirty="0"/>
              <a:t>合法 </a:t>
            </a:r>
            <a:r>
              <a:rPr lang="en-US" altLang="zh-CN" dirty="0"/>
              <a:t>C </a:t>
            </a:r>
            <a:r>
              <a:rPr lang="zh-CN" altLang="en-US" dirty="0"/>
              <a:t>标识符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24192" y="15567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6042" y="1412776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算法分析：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）检查其他字符是否是字母、数字、及下划线；</a:t>
            </a:r>
          </a:p>
          <a:p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84" y="3045153"/>
            <a:ext cx="8286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:</a:t>
            </a:r>
            <a:r>
              <a:rPr lang="zh-CN" altLang="en-US" dirty="0"/>
              <a:t>合法 </a:t>
            </a:r>
            <a:r>
              <a:rPr lang="en-US" altLang="zh-CN" dirty="0"/>
              <a:t>C </a:t>
            </a:r>
            <a:r>
              <a:rPr lang="zh-CN" altLang="en-US" dirty="0"/>
              <a:t>标识符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943" y="1517650"/>
            <a:ext cx="7770813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输出亲朋字符串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12776"/>
            <a:ext cx="10579465" cy="47673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编写程序，求给定字符串</a:t>
            </a:r>
            <a:r>
              <a:rPr lang="en-US" altLang="zh-CN" dirty="0"/>
              <a:t>s</a:t>
            </a:r>
            <a:r>
              <a:rPr lang="zh-CN" altLang="en-US" dirty="0"/>
              <a:t>的亲朋字符串</a:t>
            </a:r>
            <a:r>
              <a:rPr lang="en-US" altLang="zh-CN" dirty="0"/>
              <a:t>s1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亲朋字符串</a:t>
            </a:r>
            <a:r>
              <a:rPr lang="en-US" altLang="zh-CN" dirty="0"/>
              <a:t>s1</a:t>
            </a:r>
            <a:r>
              <a:rPr lang="zh-CN" altLang="en-US" dirty="0"/>
              <a:t>定义如下：给定字符串</a:t>
            </a:r>
            <a:r>
              <a:rPr lang="en-US" altLang="zh-CN" dirty="0"/>
              <a:t>s</a:t>
            </a:r>
            <a:r>
              <a:rPr lang="zh-CN" altLang="en-US" dirty="0"/>
              <a:t>的第一个字符的</a:t>
            </a:r>
            <a:r>
              <a:rPr lang="en-US" altLang="zh-CN" dirty="0"/>
              <a:t>ASCII</a:t>
            </a:r>
            <a:r>
              <a:rPr lang="zh-CN" altLang="en-US" dirty="0"/>
              <a:t>值加第二个字符的</a:t>
            </a:r>
            <a:r>
              <a:rPr lang="en-US" altLang="zh-CN" dirty="0"/>
              <a:t>ASCII</a:t>
            </a:r>
            <a:r>
              <a:rPr lang="zh-CN" altLang="en-US" dirty="0"/>
              <a:t>值，得到第一个亲朋字符； 给定字符串</a:t>
            </a:r>
            <a:r>
              <a:rPr lang="en-US" altLang="zh-CN" dirty="0"/>
              <a:t>s</a:t>
            </a:r>
            <a:r>
              <a:rPr lang="zh-CN" altLang="en-US" dirty="0"/>
              <a:t>的第二个字符的</a:t>
            </a:r>
            <a:r>
              <a:rPr lang="en-US" altLang="zh-CN" dirty="0"/>
              <a:t>ASCII</a:t>
            </a:r>
            <a:r>
              <a:rPr lang="zh-CN" altLang="en-US" dirty="0"/>
              <a:t>值加第三个字符的</a:t>
            </a:r>
            <a:r>
              <a:rPr lang="en-US" altLang="zh-CN" dirty="0"/>
              <a:t>ASCII</a:t>
            </a:r>
            <a:r>
              <a:rPr lang="zh-CN" altLang="en-US" dirty="0"/>
              <a:t>值，得到第二个亲朋字符；依此类推，直到给定字符串</a:t>
            </a:r>
            <a:r>
              <a:rPr lang="en-US" altLang="zh-CN" dirty="0"/>
              <a:t>s</a:t>
            </a:r>
            <a:r>
              <a:rPr lang="zh-CN" altLang="en-US" dirty="0"/>
              <a:t>的倒数第二个字符。亲朋字符串的最 后一个字符由给定字符串</a:t>
            </a:r>
            <a:r>
              <a:rPr lang="en-US" altLang="zh-CN" dirty="0"/>
              <a:t>s</a:t>
            </a:r>
            <a:r>
              <a:rPr lang="zh-CN" altLang="en-US" dirty="0"/>
              <a:t>的最后一个字符</a:t>
            </a:r>
            <a:r>
              <a:rPr lang="en-US" altLang="zh-CN" dirty="0"/>
              <a:t>ASCII</a:t>
            </a:r>
            <a:r>
              <a:rPr lang="zh-CN" altLang="en-US" dirty="0"/>
              <a:t>值加</a:t>
            </a:r>
            <a:r>
              <a:rPr lang="en-US" altLang="zh-CN" dirty="0"/>
              <a:t>s</a:t>
            </a:r>
            <a:r>
              <a:rPr lang="zh-CN" altLang="en-US" dirty="0"/>
              <a:t>的第一个字符的</a:t>
            </a:r>
            <a:r>
              <a:rPr lang="en-US" altLang="zh-CN" dirty="0"/>
              <a:t>ASCII</a:t>
            </a:r>
            <a:r>
              <a:rPr lang="zh-CN" altLang="en-US" dirty="0"/>
              <a:t>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输入一行，一个长度大于等于</a:t>
            </a:r>
            <a:r>
              <a:rPr lang="en-US" altLang="zh-CN" dirty="0"/>
              <a:t>2</a:t>
            </a:r>
            <a:r>
              <a:rPr lang="zh-CN" altLang="en-US" dirty="0"/>
              <a:t>，小于等于</a:t>
            </a:r>
            <a:r>
              <a:rPr lang="en-US" altLang="zh-CN" dirty="0"/>
              <a:t>100</a:t>
            </a:r>
            <a:r>
              <a:rPr lang="zh-CN" altLang="en-US" dirty="0"/>
              <a:t>的字符串。字符串中每个字符的</a:t>
            </a:r>
            <a:r>
              <a:rPr lang="en-US" altLang="zh-CN" dirty="0"/>
              <a:t>ASCII</a:t>
            </a:r>
            <a:r>
              <a:rPr lang="zh-CN" altLang="en-US" dirty="0"/>
              <a:t>值不大于</a:t>
            </a:r>
            <a:r>
              <a:rPr lang="en-US" altLang="zh-CN" dirty="0"/>
              <a:t>63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输出一行，为变换后的亲朋字符串。输入保证变换后的字符串只有一行。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cege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7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输出亲朋字符串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687" y="2091531"/>
            <a:ext cx="5267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73050"/>
            <a:ext cx="5743575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5426075"/>
            <a:ext cx="5734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1"/>
          <p:cNvSpPr txBox="1">
            <a:spLocks noChangeArrowheads="1"/>
          </p:cNvSpPr>
          <p:nvPr/>
        </p:nvSpPr>
        <p:spPr bwMode="auto">
          <a:xfrm>
            <a:off x="6383338" y="508000"/>
            <a:ext cx="5407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美国信息交换用标准代码（ </a:t>
            </a:r>
            <a:r>
              <a:rPr lang="en-US" altLang="zh-CN" sz="1800">
                <a:latin typeface="Arial" panose="020B0604020202020204" pitchFamily="34" charset="0"/>
              </a:rPr>
              <a:t>American Standard Code for Information Interchange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594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字符常量的表示：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‘</a:t>
            </a:r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zh-CN" altLang="en-US" dirty="0"/>
              <a:t>，例如：</a:t>
            </a:r>
            <a:r>
              <a:rPr lang="en-US" altLang="zh-CN" dirty="0"/>
              <a:t>’=’(61)</a:t>
            </a:r>
            <a:r>
              <a:rPr lang="zh-CN" altLang="en-US" dirty="0"/>
              <a:t>、</a:t>
            </a:r>
            <a:r>
              <a:rPr lang="en-US" altLang="zh-CN" dirty="0"/>
              <a:t>’,’(44)</a:t>
            </a:r>
            <a:r>
              <a:rPr lang="zh-CN" altLang="en-US" dirty="0"/>
              <a:t>、</a:t>
            </a:r>
            <a:r>
              <a:rPr lang="en-US" altLang="zh-CN" dirty="0"/>
              <a:t>’ ‘(32)</a:t>
            </a:r>
            <a:r>
              <a:rPr lang="zh-CN" altLang="en-US" dirty="0"/>
              <a:t>、</a:t>
            </a:r>
            <a:r>
              <a:rPr lang="en-US" altLang="zh-CN" dirty="0"/>
              <a:t>’a’(97)</a:t>
            </a:r>
            <a:r>
              <a:rPr lang="zh-CN" altLang="en-US" dirty="0"/>
              <a:t>、</a:t>
            </a:r>
            <a:r>
              <a:rPr lang="en-US" altLang="zh-CN" dirty="0"/>
              <a:t>’A’(65)</a:t>
            </a:r>
            <a:r>
              <a:rPr lang="zh-CN" altLang="en-US" dirty="0"/>
              <a:t>、</a:t>
            </a:r>
            <a:r>
              <a:rPr lang="en-US" altLang="zh-CN" dirty="0"/>
              <a:t>’0’(48)</a:t>
            </a:r>
          </a:p>
          <a:p>
            <a:r>
              <a:rPr lang="zh-CN" altLang="en-US" dirty="0"/>
              <a:t>字符变量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a;</a:t>
            </a:r>
          </a:p>
          <a:p>
            <a:pPr marL="0" indent="0">
              <a:buNone/>
            </a:pPr>
            <a:r>
              <a:rPr lang="en-US" altLang="zh-CN" dirty="0"/>
              <a:t>a=‘a’;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&lt;&lt;a-32&lt;&lt;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&lt;&lt;char(a-32)&lt;&lt;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=0;i&lt;26;i++) </a:t>
            </a:r>
            <a:r>
              <a:rPr lang="en-US" altLang="zh-CN" dirty="0" err="1"/>
              <a:t>cout</a:t>
            </a:r>
            <a:r>
              <a:rPr lang="en-US" altLang="zh-CN" dirty="0"/>
              <a:t>&lt;&lt;char(</a:t>
            </a:r>
            <a:r>
              <a:rPr lang="en-US" altLang="zh-CN" dirty="0" err="1"/>
              <a:t>a+i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4293096"/>
            <a:ext cx="415641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50266"/>
            <a:ext cx="5538905" cy="4238974"/>
          </a:xfrm>
        </p:spPr>
        <p:txBody>
          <a:bodyPr>
            <a:normAutofit/>
          </a:bodyPr>
          <a:lstStyle/>
          <a:p>
            <a:r>
              <a:rPr lang="zh-CN" altLang="en-US" dirty="0"/>
              <a:t>字符数组定义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char </a:t>
            </a:r>
            <a:r>
              <a:rPr lang="zh-CN" altLang="en-US" sz="2800" dirty="0"/>
              <a:t>数组名称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char a[100];</a:t>
            </a:r>
          </a:p>
          <a:p>
            <a:pPr marL="0" indent="0">
              <a:buNone/>
            </a:pPr>
            <a:r>
              <a:rPr lang="en-US" altLang="zh-CN" dirty="0"/>
              <a:t>a[0]='a';	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=1;i&lt;26;i++) a[</a:t>
            </a:r>
            <a:r>
              <a:rPr lang="en-US" altLang="zh-CN" dirty="0" err="1"/>
              <a:t>i</a:t>
            </a:r>
            <a:r>
              <a:rPr lang="en-US" altLang="zh-CN" dirty="0"/>
              <a:t>]=a[i-1]+1;</a:t>
            </a:r>
          </a:p>
          <a:p>
            <a:pPr marL="0" indent="0">
              <a:buNone/>
            </a:pPr>
            <a:r>
              <a:rPr lang="en-US" altLang="zh-CN" dirty="0"/>
              <a:t>a[26]=‘\0’;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sz="2800" dirty="0"/>
          </a:p>
          <a:p>
            <a:pPr>
              <a:buNone/>
            </a:pPr>
            <a:endParaRPr lang="en-US" altLang="zh-CN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589240"/>
            <a:ext cx="7353300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88088" y="1700808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字符数组和其他数据类型的数组一样操作；</a:t>
            </a:r>
            <a:endParaRPr lang="en-US" altLang="zh-CN" sz="24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每个数组元素存放一个字符；</a:t>
            </a:r>
            <a:endParaRPr lang="en-US" altLang="zh-CN" sz="24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字符数组也可以用字符串整体操作；</a:t>
            </a:r>
            <a:endParaRPr lang="en-US" altLang="zh-CN" sz="24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字符串结束标记是</a:t>
            </a:r>
            <a:r>
              <a:rPr lang="en-US" altLang="zh-CN" sz="2400" dirty="0"/>
              <a:t>’\0’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6835049" cy="4662836"/>
          </a:xfrm>
        </p:spPr>
        <p:txBody>
          <a:bodyPr/>
          <a:lstStyle/>
          <a:p>
            <a:r>
              <a:rPr lang="zh-CN" altLang="en-US" dirty="0"/>
              <a:t>字符串常量：用双引号括起来的字符串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"CHINA" 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en-US" altLang="zh-CN" dirty="0"/>
              <a:t>"C++ program “</a:t>
            </a:r>
          </a:p>
          <a:p>
            <a:pPr marL="0" indent="0">
              <a:buNone/>
            </a:pPr>
            <a:r>
              <a:rPr lang="en-US" altLang="zh-CN" dirty="0"/>
              <a:t>“ “</a:t>
            </a:r>
          </a:p>
          <a:p>
            <a:r>
              <a:rPr lang="zh-CN" altLang="en-US" dirty="0"/>
              <a:t>字符数组存储字符串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a[10]=“China";</a:t>
            </a:r>
          </a:p>
          <a:p>
            <a:r>
              <a:rPr lang="zh-CN" altLang="en-US" dirty="0"/>
              <a:t>字符串在数组中的结束标志为</a:t>
            </a:r>
            <a:r>
              <a:rPr lang="en-US" altLang="zh-CN" dirty="0"/>
              <a:t>’\0’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字符数组可以整体读入和输出字符串。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3645024"/>
            <a:ext cx="253615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用字符数组读取字符串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9355329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例：输入一个句子</a:t>
            </a:r>
            <a:r>
              <a:rPr lang="en-US" altLang="zh-CN" dirty="0"/>
              <a:t>”I love China. ”</a:t>
            </a:r>
          </a:p>
          <a:p>
            <a:r>
              <a:rPr lang="zh-CN" altLang="en-US" dirty="0"/>
              <a:t>方法（</a:t>
            </a:r>
            <a:r>
              <a:rPr lang="en-US" altLang="zh-CN" dirty="0"/>
              <a:t>1</a:t>
            </a:r>
            <a:r>
              <a:rPr lang="zh-CN" altLang="en-US" dirty="0"/>
              <a:t>）一个一个单词输入</a:t>
            </a:r>
          </a:p>
          <a:p>
            <a:pPr marL="0" indent="0">
              <a:buNone/>
            </a:pPr>
            <a:r>
              <a:rPr lang="en-US" altLang="zh-CN" dirty="0"/>
              <a:t>char a[100];</a:t>
            </a:r>
          </a:p>
          <a:p>
            <a:pPr marL="0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cin</a:t>
            </a:r>
            <a:r>
              <a:rPr lang="en-US" altLang="zh-CN" dirty="0"/>
              <a:t>&gt;&gt;a) </a:t>
            </a:r>
            <a:r>
              <a:rPr lang="en-US" altLang="zh-CN" dirty="0" err="1"/>
              <a:t>cout</a:t>
            </a:r>
            <a:r>
              <a:rPr lang="en-US" altLang="zh-CN" dirty="0"/>
              <a:t>&lt;&lt;a&lt;&lt;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方法（</a:t>
            </a:r>
            <a:r>
              <a:rPr lang="en-US" altLang="zh-CN" dirty="0"/>
              <a:t>2</a:t>
            </a:r>
            <a:r>
              <a:rPr lang="zh-CN" altLang="en-US" dirty="0"/>
              <a:t>）整行输入</a:t>
            </a:r>
          </a:p>
          <a:p>
            <a:pPr marL="0" indent="0">
              <a:buNone/>
            </a:pPr>
            <a:r>
              <a:rPr lang="en-US" altLang="zh-CN" dirty="0" err="1"/>
              <a:t>cin.getline</a:t>
            </a:r>
            <a:r>
              <a:rPr lang="en-US" altLang="zh-CN" dirty="0"/>
              <a:t>(a,100);</a:t>
            </a:r>
          </a:p>
          <a:p>
            <a:pPr marL="0" indent="0">
              <a:buNone/>
            </a:pPr>
            <a:r>
              <a:rPr lang="en-US" altLang="zh-CN" dirty="0"/>
              <a:t>gets(a);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1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统计数字字符个数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40768"/>
            <a:ext cx="6330993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输入一行字符，统计出其中数字字符的个数。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一行字符串，总长度不超过</a:t>
            </a:r>
            <a:r>
              <a:rPr lang="en-US" altLang="zh-CN" dirty="0"/>
              <a:t>255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输出为</a:t>
            </a:r>
            <a:r>
              <a:rPr lang="en-US" altLang="zh-CN" dirty="0"/>
              <a:t>1</a:t>
            </a:r>
            <a:r>
              <a:rPr lang="zh-CN" altLang="en-US" dirty="0"/>
              <a:t>行，输出字符串里面数字字符的个数。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Peking University is set up at 1898.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680176" y="2132856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问题：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如何判断字符是一个数字？</a:t>
            </a:r>
          </a:p>
        </p:txBody>
      </p:sp>
    </p:spTree>
    <p:extLst>
      <p:ext uri="{BB962C8B-B14F-4D97-AF65-F5344CB8AC3E}">
        <p14:creationId xmlns:p14="http://schemas.microsoft.com/office/powerpoint/2010/main" val="16814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统计数字字符个数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40768"/>
            <a:ext cx="6330993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输入一行字符，统计出其中数字字符的个数。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一行字符串，总长度不超过</a:t>
            </a:r>
            <a:r>
              <a:rPr lang="en-US" altLang="zh-CN" dirty="0"/>
              <a:t>255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输出为</a:t>
            </a:r>
            <a:r>
              <a:rPr lang="en-US" altLang="zh-CN" dirty="0"/>
              <a:t>1</a:t>
            </a:r>
            <a:r>
              <a:rPr lang="zh-CN" altLang="en-US" dirty="0"/>
              <a:t>行，输出字符串里面数字字符的个数。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Peking University is set up at 1898.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248128" y="2132856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问题：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如何判断字符是一个数字？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if (</a:t>
            </a:r>
            <a:r>
              <a:rPr lang="en-US" altLang="zh-CN" sz="2800" dirty="0" err="1">
                <a:solidFill>
                  <a:srgbClr val="0070C0"/>
                </a:solidFill>
              </a:rPr>
              <a:t>ch</a:t>
            </a:r>
            <a:r>
              <a:rPr lang="en-US" altLang="zh-CN" sz="2800" dirty="0">
                <a:solidFill>
                  <a:srgbClr val="0070C0"/>
                </a:solidFill>
              </a:rPr>
              <a:t>&gt;=’0’  &amp;&amp; </a:t>
            </a:r>
            <a:r>
              <a:rPr lang="en-US" altLang="zh-CN" sz="2800" dirty="0" err="1">
                <a:solidFill>
                  <a:srgbClr val="0070C0"/>
                </a:solidFill>
              </a:rPr>
              <a:t>ch</a:t>
            </a:r>
            <a:r>
              <a:rPr lang="en-US" altLang="zh-CN" sz="2800" dirty="0">
                <a:solidFill>
                  <a:srgbClr val="0070C0"/>
                </a:solidFill>
              </a:rPr>
              <a:t>&lt;=‘9’)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统计数字字符个数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40768"/>
            <a:ext cx="10075409" cy="5040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算法一：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）一个一个字符读入；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）判断字符是否是数字；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）如果是数字则进行统计累计；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）输出统计结果。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算法二：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）整行数据读入；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）循环检查每个字符是否数字，并且统计计数；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）输出统计结果。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25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3839</TotalTime>
  <Pages>0</Pages>
  <Words>1023</Words>
  <Characters>0</Characters>
  <Application>Microsoft Office PowerPoint</Application>
  <DocSecurity>0</DocSecurity>
  <PresentationFormat>宽屏</PresentationFormat>
  <Lines>0</Lines>
  <Paragraphs>145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PowerPoint 演示文稿</vt:lpstr>
      <vt:lpstr>字符类型</vt:lpstr>
      <vt:lpstr>字符数组</vt:lpstr>
      <vt:lpstr>字符数组与字符串</vt:lpstr>
      <vt:lpstr>用字符数组读取字符串</vt:lpstr>
      <vt:lpstr>例1:统计数字字符个数</vt:lpstr>
      <vt:lpstr>例1:统计数字字符个数</vt:lpstr>
      <vt:lpstr>例1:统计数字字符个数</vt:lpstr>
      <vt:lpstr>例1:算法一</vt:lpstr>
      <vt:lpstr>例1:算法二</vt:lpstr>
      <vt:lpstr>例2:合法 C 标识符</vt:lpstr>
      <vt:lpstr>例2:合法 C 标识符</vt:lpstr>
      <vt:lpstr>例2 :合法 C 标识符</vt:lpstr>
      <vt:lpstr>例2 :合法 C 标识符</vt:lpstr>
      <vt:lpstr>例3:输出亲朋字符串</vt:lpstr>
      <vt:lpstr>例3:输出亲朋字符串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364</cp:revision>
  <dcterms:created xsi:type="dcterms:W3CDTF">2007-08-07T12:36:14Z</dcterms:created>
  <dcterms:modified xsi:type="dcterms:W3CDTF">2019-01-11T12:45:44Z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