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9" r:id="rId7"/>
    <p:sldId id="270" r:id="rId8"/>
    <p:sldId id="276" r:id="rId9"/>
    <p:sldId id="274" r:id="rId10"/>
    <p:sldId id="275" r:id="rId11"/>
    <p:sldId id="271" r:id="rId12"/>
    <p:sldId id="272" r:id="rId13"/>
    <p:sldId id="264" r:id="rId14"/>
    <p:sldId id="265" r:id="rId15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09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813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085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191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6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字符串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string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类型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字符替换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291433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把一个字符串中特定的字符全部用给定的字符替换，得到一个新的字符串。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只有一行，由一个字符串和两个字符组成，中间用单个空格隔开。字符串是待替换的字符串，字符串长度小于等于</a:t>
            </a:r>
            <a:r>
              <a:rPr lang="en-US" altLang="zh-CN" dirty="0"/>
              <a:t>30</a:t>
            </a:r>
            <a:r>
              <a:rPr lang="zh-CN" altLang="en-US" dirty="0"/>
              <a:t>个字符，且不含空格等空白符；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接下来一个字符为需要被替换的特定字符；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接下来一个字符为用于替换的给定字符。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一行，即替换后的字符串。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hello-how-are-you o O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hellO</a:t>
            </a:r>
            <a:r>
              <a:rPr lang="en-US" altLang="zh-CN" dirty="0"/>
              <a:t>-</a:t>
            </a:r>
            <a:r>
              <a:rPr lang="en-US" altLang="zh-CN" dirty="0" err="1"/>
              <a:t>hOw</a:t>
            </a:r>
            <a:r>
              <a:rPr lang="en-US" altLang="zh-CN" dirty="0"/>
              <a:t>-are-</a:t>
            </a:r>
            <a:r>
              <a:rPr lang="en-US" altLang="zh-CN" dirty="0" err="1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15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字符替换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87" y="1815306"/>
            <a:ext cx="45815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密码翻译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在情报传递过程中，为了防止情报被截获，往往需要对情报用一定的方式加密，简单的加密算法虽然不足以完全避免情报被破译，但仍然能防止情报被轻易的识别。我们给出一种最简的的加密方法，对给定的一个字符串，把其中从</a:t>
            </a:r>
            <a:r>
              <a:rPr lang="en-US" altLang="zh-CN" dirty="0"/>
              <a:t>a-y</a:t>
            </a:r>
            <a:r>
              <a:rPr lang="zh-CN" altLang="en-US" dirty="0"/>
              <a:t>，</a:t>
            </a:r>
            <a:r>
              <a:rPr lang="en-US" altLang="zh-CN" dirty="0"/>
              <a:t>A-Y</a:t>
            </a:r>
            <a:r>
              <a:rPr lang="zh-CN" altLang="en-US" dirty="0"/>
              <a:t>的字母用其后继字母替代，把</a:t>
            </a:r>
            <a:r>
              <a:rPr lang="en-US" altLang="zh-CN" dirty="0"/>
              <a:t>z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用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替代，其他非字母字符不变，则可得到一个简单的加密字符串。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输入一行，包含一个字符串，长度小于</a:t>
            </a:r>
            <a:r>
              <a:rPr lang="en-US" altLang="zh-CN" dirty="0"/>
              <a:t>80</a:t>
            </a:r>
            <a:r>
              <a:rPr lang="zh-CN" altLang="en-US" dirty="0"/>
              <a:t>个字符。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输出每行字符串的加密字符串。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Hello! How are you!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err="1"/>
              <a:t>Ifmmp</a:t>
            </a:r>
            <a:r>
              <a:rPr lang="en-US" altLang="zh-CN" dirty="0"/>
              <a:t>! </a:t>
            </a:r>
            <a:r>
              <a:rPr lang="en-US" altLang="zh-CN" dirty="0" err="1"/>
              <a:t>Ipx</a:t>
            </a:r>
            <a:r>
              <a:rPr lang="en-US" altLang="zh-CN" dirty="0"/>
              <a:t> </a:t>
            </a:r>
            <a:r>
              <a:rPr lang="en-US" altLang="zh-CN" dirty="0" err="1"/>
              <a:t>bsf</a:t>
            </a:r>
            <a:r>
              <a:rPr lang="en-US" altLang="zh-CN" dirty="0"/>
              <a:t> </a:t>
            </a:r>
            <a:r>
              <a:rPr lang="en-US" altLang="zh-CN" dirty="0" err="1"/>
              <a:t>zpv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85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3:</a:t>
            </a:r>
            <a:r>
              <a:rPr lang="zh-CN" altLang="en-US" dirty="0"/>
              <a:t>密码翻译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72" y="1517650"/>
            <a:ext cx="690015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字符串的形式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399" y="1411358"/>
            <a:ext cx="9508436" cy="4661452"/>
          </a:xfrm>
        </p:spPr>
        <p:txBody>
          <a:bodyPr>
            <a:norm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zh-CN" altLang="en-US" sz="2400" dirty="0"/>
              <a:t>用双引号括起来的字符串常量，  如</a:t>
            </a:r>
            <a:r>
              <a:rPr lang="en-US" altLang="zh-CN" sz="2400" dirty="0"/>
              <a:t>"CHINA" </a:t>
            </a:r>
            <a:r>
              <a:rPr lang="zh-CN" altLang="en-US" sz="2400" dirty="0"/>
              <a:t>，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"C++ program "</a:t>
            </a:r>
            <a:r>
              <a:rPr lang="zh-CN" altLang="en-US" sz="2400" dirty="0"/>
              <a:t>。 </a:t>
            </a:r>
          </a:p>
          <a:p>
            <a:pPr marL="685800" indent="-457200">
              <a:buFont typeface="+mj-lt"/>
              <a:buAutoNum type="arabicPeriod" startAt="2"/>
            </a:pPr>
            <a:r>
              <a:rPr lang="zh-CN" altLang="en-US" sz="2400" dirty="0"/>
              <a:t>存放于字符数组中，以‘</a:t>
            </a:r>
            <a:r>
              <a:rPr lang="en-US" altLang="zh-CN" sz="2400" dirty="0"/>
              <a:t>\0’</a:t>
            </a:r>
            <a:r>
              <a:rPr lang="zh-CN" altLang="en-US" sz="2400" dirty="0"/>
              <a:t>字符（</a:t>
            </a:r>
            <a:r>
              <a:rPr lang="en-US" altLang="zh-CN" sz="2400" dirty="0"/>
              <a:t>ASCII</a:t>
            </a:r>
            <a:r>
              <a:rPr lang="zh-CN" altLang="en-US" sz="2400" dirty="0"/>
              <a:t>码为</a:t>
            </a:r>
            <a:r>
              <a:rPr lang="en-US" altLang="zh-CN" sz="2400" dirty="0"/>
              <a:t>0)</a:t>
            </a:r>
            <a:r>
              <a:rPr lang="zh-CN" altLang="en-US" sz="2400" dirty="0"/>
              <a:t>结尾。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例：</a:t>
            </a:r>
            <a:r>
              <a:rPr lang="en-US" altLang="zh-CN" sz="2400" dirty="0"/>
              <a:t>char chi[10]</a:t>
            </a:r>
            <a:endParaRPr lang="zh-CN" altLang="en-US" sz="2400" dirty="0"/>
          </a:p>
          <a:p>
            <a:pPr marL="685800" indent="-457200">
              <a:buFont typeface="+mj-lt"/>
              <a:buAutoNum type="arabicPeriod" startAt="3"/>
            </a:pPr>
            <a:r>
              <a:rPr lang="en-US" altLang="zh-CN" sz="2400" dirty="0"/>
              <a:t>string</a:t>
            </a:r>
            <a:r>
              <a:rPr lang="zh-CN" altLang="en-US" sz="2400" dirty="0"/>
              <a:t>对象。</a:t>
            </a:r>
            <a:r>
              <a:rPr lang="en-US" altLang="zh-CN" sz="2400" dirty="0"/>
              <a:t>string</a:t>
            </a:r>
            <a:r>
              <a:rPr lang="zh-CN" altLang="en-US" sz="2400" dirty="0"/>
              <a:t>是</a:t>
            </a:r>
            <a:r>
              <a:rPr lang="en-US" altLang="zh-CN" sz="2400" dirty="0"/>
              <a:t>C++</a:t>
            </a:r>
            <a:r>
              <a:rPr lang="zh-CN" altLang="en-US" sz="2400" dirty="0"/>
              <a:t>标准模板库里的一个类，专门用于处理字符串。 </a:t>
            </a:r>
          </a:p>
          <a:p>
            <a:pPr marL="685800" indent="-457200">
              <a:buFont typeface="+mj-lt"/>
              <a:buAutoNum type="arabicPeriod" startAt="3"/>
            </a:pPr>
            <a:r>
              <a:rPr lang="zh-CN" altLang="en-US" sz="2400" dirty="0"/>
              <a:t>字符串存储方式（注意：最后的下标与字符串长度不一致）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124125"/>
            <a:ext cx="4908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97818" y="588814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0      1     2     3      4     5     6     7     8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22513"/>
            <a:ext cx="9418983" cy="4701209"/>
          </a:xfrm>
        </p:spPr>
        <p:txBody>
          <a:bodyPr>
            <a:normAutofit/>
          </a:bodyPr>
          <a:lstStyle/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定义字符串变量：</a:t>
            </a:r>
            <a:r>
              <a:rPr lang="en-US" altLang="zh-CN" sz="2400" dirty="0"/>
              <a:t>string </a:t>
            </a:r>
            <a:r>
              <a:rPr lang="zh-CN" altLang="en-US" sz="2400" dirty="0"/>
              <a:t>变量名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需要头文件：</a:t>
            </a:r>
            <a:r>
              <a:rPr lang="en-US" altLang="zh-CN" sz="2400" dirty="0"/>
              <a:t>#include &lt;string&gt;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altLang="zh-CN" sz="2400" dirty="0"/>
              <a:t>string</a:t>
            </a:r>
            <a:r>
              <a:rPr lang="zh-CN" altLang="en-US" sz="2400" dirty="0"/>
              <a:t>类型没有长度限制（受内存限制）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altLang="zh-CN" sz="2400" dirty="0"/>
              <a:t>string</a:t>
            </a:r>
            <a:r>
              <a:rPr lang="zh-CN" altLang="en-US" sz="2400" dirty="0"/>
              <a:t>类型变量可以当作字符数组使用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用</a:t>
            </a:r>
            <a:r>
              <a:rPr lang="en-US" altLang="zh-CN" sz="2400" dirty="0"/>
              <a:t>cin</a:t>
            </a:r>
            <a:r>
              <a:rPr lang="zh-CN" altLang="en-US" sz="2400" dirty="0"/>
              <a:t>读入数据时，空格和换行符都被认为是数据的分隔标记，不被读入。</a:t>
            </a:r>
            <a:endParaRPr lang="en-US" altLang="zh-CN" sz="2400" dirty="0"/>
          </a:p>
          <a:p>
            <a:pPr>
              <a:buNone/>
              <a:defRPr/>
            </a:pPr>
            <a:endParaRPr lang="en-US" altLang="zh-CN" sz="2400" dirty="0">
              <a:solidFill>
                <a:srgbClr val="0070C0"/>
              </a:solidFill>
            </a:endParaRPr>
          </a:p>
          <a:p>
            <a:pPr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读取下列字符串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C++ Programming in easy steps, 4th edition</a:t>
            </a:r>
            <a:endParaRPr lang="zh-CN" altLang="en-US" sz="2400" dirty="0"/>
          </a:p>
          <a:p>
            <a:pPr marL="685800" indent="-457200">
              <a:buFont typeface="+mj-lt"/>
              <a:buAutoNum type="arabicPeriod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10644" y="3857628"/>
            <a:ext cx="2375452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string s;</a:t>
            </a:r>
          </a:p>
          <a:p>
            <a:r>
              <a:rPr lang="en-US" altLang="zh-CN" sz="2400" dirty="0"/>
              <a:t>cin&gt;s;</a:t>
            </a:r>
          </a:p>
          <a:p>
            <a:r>
              <a:rPr lang="en-US" altLang="zh-CN" sz="2400" dirty="0" err="1"/>
              <a:t>cout</a:t>
            </a:r>
            <a:r>
              <a:rPr lang="en-US" altLang="zh-CN" sz="2400" dirty="0"/>
              <a:t>&lt;&lt;s;</a:t>
            </a:r>
          </a:p>
          <a:p>
            <a:r>
              <a:rPr lang="zh-CN" altLang="en-US" sz="2400" dirty="0"/>
              <a:t>输出：</a:t>
            </a:r>
            <a:r>
              <a:rPr lang="en-US" altLang="zh-CN" sz="24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105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zh-CN" altLang="en-US" dirty="0"/>
              <a:t>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22513"/>
            <a:ext cx="9418983" cy="4701209"/>
          </a:xfrm>
        </p:spPr>
        <p:txBody>
          <a:bodyPr>
            <a:normAutofit lnSpcReduction="10000"/>
          </a:bodyPr>
          <a:lstStyle/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定义字符串变量：</a:t>
            </a:r>
            <a:r>
              <a:rPr lang="en-US" altLang="zh-CN" sz="2400" dirty="0"/>
              <a:t>string </a:t>
            </a:r>
            <a:r>
              <a:rPr lang="zh-CN" altLang="en-US" sz="2400" dirty="0"/>
              <a:t>变量名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需要头文件：</a:t>
            </a:r>
            <a:r>
              <a:rPr lang="en-US" altLang="zh-CN" sz="2400" dirty="0"/>
              <a:t>#include &lt;string&gt;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altLang="zh-CN" sz="2400" dirty="0"/>
              <a:t>string</a:t>
            </a:r>
            <a:r>
              <a:rPr lang="zh-CN" altLang="en-US" sz="2400" dirty="0"/>
              <a:t>类型没有长度限制（受内存限制）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en-US" altLang="zh-CN" sz="2400" dirty="0"/>
              <a:t>string</a:t>
            </a:r>
            <a:r>
              <a:rPr lang="zh-CN" altLang="en-US" sz="2400" dirty="0"/>
              <a:t>类型变量可以当作字符数组使用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用</a:t>
            </a:r>
            <a:r>
              <a:rPr lang="en-US" altLang="zh-CN" sz="2400" dirty="0"/>
              <a:t>cin</a:t>
            </a:r>
            <a:r>
              <a:rPr lang="zh-CN" altLang="en-US" sz="2400" dirty="0"/>
              <a:t>读入数据时，空格和换行符都被认为是数据的分隔标记，不被读入。</a:t>
            </a:r>
            <a:endParaRPr lang="en-US" altLang="zh-CN" sz="2400" dirty="0"/>
          </a:p>
          <a:p>
            <a:pPr marL="685800" indent="-457200">
              <a:buFont typeface="+mj-lt"/>
              <a:buAutoNum type="arabicPeriod"/>
              <a:defRPr/>
            </a:pPr>
            <a:r>
              <a:rPr lang="zh-CN" altLang="en-US" sz="2400" dirty="0"/>
              <a:t>用</a:t>
            </a:r>
            <a:r>
              <a:rPr lang="en-US" altLang="zh-CN" sz="2400" dirty="0" err="1">
                <a:solidFill>
                  <a:srgbClr val="FF0000"/>
                </a:solidFill>
              </a:rPr>
              <a:t>getline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cin,st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读取一行字符串。</a:t>
            </a:r>
            <a:endParaRPr lang="en-US" altLang="zh-CN" dirty="0"/>
          </a:p>
          <a:p>
            <a:pPr marL="685800" indent="-457200">
              <a:buNone/>
              <a:defRPr/>
            </a:pPr>
            <a:endParaRPr lang="en-US" altLang="zh-CN" dirty="0">
              <a:solidFill>
                <a:srgbClr val="0070C0"/>
              </a:solidFill>
            </a:endParaRPr>
          </a:p>
          <a:p>
            <a:pPr marL="685800" indent="-457200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读取下列数据：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3</a:t>
            </a:r>
          </a:p>
          <a:p>
            <a:pPr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C++ Programming in easy steps, 4th edition</a:t>
            </a:r>
            <a:endParaRPr lang="zh-CN" altLang="en-US" sz="2400" dirty="0"/>
          </a:p>
          <a:p>
            <a:pPr marL="685800" indent="-457200">
              <a:buFont typeface="+mj-lt"/>
              <a:buAutoNum type="arabicPeriod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4892" y="3786190"/>
            <a:ext cx="250033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n;</a:t>
            </a:r>
          </a:p>
          <a:p>
            <a:r>
              <a:rPr lang="en-US" altLang="zh-CN" sz="2400" dirty="0"/>
              <a:t>string s;</a:t>
            </a:r>
          </a:p>
          <a:p>
            <a:r>
              <a:rPr lang="en-US" altLang="zh-CN" sz="2400" dirty="0"/>
              <a:t>cin&gt;&gt;n;</a:t>
            </a:r>
          </a:p>
          <a:p>
            <a:r>
              <a:rPr lang="en-US" altLang="zh-CN" sz="2400" dirty="0" err="1"/>
              <a:t>getline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cin,s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getline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cin,s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0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0:</a:t>
            </a:r>
            <a:r>
              <a:rPr lang="zh-CN" altLang="en-US" dirty="0"/>
              <a:t>找第一个只出现一次的字符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448" y="1517302"/>
            <a:ext cx="9289032" cy="46628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给定一个只包含小写字母的字符串，请你找到第一个仅出现一次的字符。如果没有，输出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一个字符串，长度小于</a:t>
            </a:r>
            <a:r>
              <a:rPr lang="en-US" altLang="zh-CN" dirty="0"/>
              <a:t>100000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输出第一个仅出现一次的字符，若没有则输出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abcabd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96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0:</a:t>
            </a:r>
            <a:r>
              <a:rPr lang="zh-CN" altLang="en-US" dirty="0"/>
              <a:t>找第一个只出现一次的字符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96" y="1340768"/>
            <a:ext cx="5182436" cy="46624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02" y="1556792"/>
            <a:ext cx="5038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忽略大小写的字符串比较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340768"/>
            <a:ext cx="10363441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描述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一般我们用</a:t>
            </a:r>
            <a:r>
              <a:rPr lang="en-US" altLang="zh-CN" sz="1600" dirty="0" err="1"/>
              <a:t>strcmp</a:t>
            </a:r>
            <a:r>
              <a:rPr lang="zh-CN" altLang="en-US" sz="1600" dirty="0"/>
              <a:t>可比较两个字符串的大小，比较方法为对两个字符串从前往后逐个字符相比较（按</a:t>
            </a:r>
            <a:r>
              <a:rPr lang="en-US" altLang="zh-CN" sz="1600" dirty="0"/>
              <a:t>ASCII</a:t>
            </a:r>
            <a:r>
              <a:rPr lang="zh-CN" altLang="en-US" sz="1600" dirty="0"/>
              <a:t>码值大小比较），直到出现不同的字符或遇到</a:t>
            </a:r>
            <a:r>
              <a:rPr lang="en-US" altLang="zh-CN" sz="1600" dirty="0"/>
              <a:t>'\0'</a:t>
            </a:r>
            <a:r>
              <a:rPr lang="zh-CN" altLang="en-US" sz="1600" dirty="0"/>
              <a:t>为止。如果全部字符都相同，则认为相同；如果出现不相同的字符，则以第一个不相同的字符的比较结果为准（注意：如果某个字符串遇到</a:t>
            </a:r>
            <a:r>
              <a:rPr lang="en-US" altLang="zh-CN" sz="1600" dirty="0"/>
              <a:t>'\0'</a:t>
            </a:r>
            <a:r>
              <a:rPr lang="zh-CN" altLang="en-US" sz="1600" dirty="0"/>
              <a:t>而另一个字符串还未遇到</a:t>
            </a:r>
            <a:r>
              <a:rPr lang="en-US" altLang="zh-CN" sz="1600" dirty="0"/>
              <a:t>'\0'</a:t>
            </a:r>
            <a:r>
              <a:rPr lang="zh-CN" altLang="en-US" sz="1600" dirty="0"/>
              <a:t>，则前者小于后者）。但在有些时候，我们比较字符串的大小时，希望忽略字母的大小，例如</a:t>
            </a:r>
            <a:r>
              <a:rPr lang="en-US" altLang="zh-CN" sz="1600" dirty="0"/>
              <a:t>"Hello"</a:t>
            </a:r>
            <a:r>
              <a:rPr lang="zh-CN" altLang="en-US" sz="1600" dirty="0"/>
              <a:t>和</a:t>
            </a:r>
            <a:r>
              <a:rPr lang="en-US" altLang="zh-CN" sz="1600" dirty="0"/>
              <a:t>"hello"</a:t>
            </a:r>
            <a:r>
              <a:rPr lang="zh-CN" altLang="en-US" sz="1600" dirty="0"/>
              <a:t>在忽略字母大小写时是相等的。请写一个程序，实现对两个字符串进行忽略字母大小写的大小比较。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输入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输入为两行，每行一个字符串，共两个字符串。（每个字符串长度都小于</a:t>
            </a:r>
            <a:r>
              <a:rPr lang="en-US" altLang="zh-CN" sz="1600" dirty="0"/>
              <a:t>80</a:t>
            </a:r>
            <a:r>
              <a:rPr lang="zh-CN" altLang="en-US" sz="1600" dirty="0"/>
              <a:t>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输出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如果第一个字符串比第二个字符串小，输出一个字符</a:t>
            </a:r>
            <a:r>
              <a:rPr lang="en-US" altLang="zh-CN" sz="1600" dirty="0"/>
              <a:t>"&lt;"</a:t>
            </a:r>
            <a:r>
              <a:rPr lang="zh-CN" altLang="en-US" sz="1600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如果第一个字符串比第二个字符串大，输出一个字符</a:t>
            </a:r>
            <a:r>
              <a:rPr lang="en-US" altLang="zh-CN" sz="1600" dirty="0"/>
              <a:t>"&gt;"</a:t>
            </a:r>
            <a:r>
              <a:rPr lang="zh-CN" altLang="en-US" sz="1600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如果两个字符串相等，输出一个字符</a:t>
            </a:r>
            <a:r>
              <a:rPr lang="en-US" altLang="zh-CN" sz="1600" dirty="0"/>
              <a:t>"="</a:t>
            </a:r>
            <a:r>
              <a:rPr lang="zh-CN" altLang="en-US" sz="1600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样例输入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Hello, how are you?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hello, How are you?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【</a:t>
            </a:r>
            <a:r>
              <a:rPr lang="zh-CN" altLang="en-US" sz="1600" dirty="0"/>
              <a:t>样例输出</a:t>
            </a:r>
            <a:r>
              <a:rPr lang="en-US" altLang="zh-CN" sz="1600" dirty="0"/>
              <a:t>】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=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705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忽略大小写的字符串比较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84784"/>
            <a:ext cx="7843161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问题分析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读取字符串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getline</a:t>
            </a:r>
            <a:r>
              <a:rPr lang="en-US" altLang="zh-CN" dirty="0"/>
              <a:t>(cin,s1);</a:t>
            </a:r>
          </a:p>
          <a:p>
            <a:pPr marL="0" indent="0">
              <a:buNone/>
            </a:pPr>
            <a:r>
              <a:rPr lang="en-US" altLang="zh-CN" dirty="0" err="1"/>
              <a:t>getline</a:t>
            </a:r>
            <a:r>
              <a:rPr lang="en-US" altLang="zh-CN" dirty="0"/>
              <a:t>(cin,s2);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所有字符的大小写必须统一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]=s1[</a:t>
            </a:r>
            <a:r>
              <a:rPr lang="en-US" altLang="zh-CN" dirty="0" err="1"/>
              <a:t>i</a:t>
            </a:r>
            <a:r>
              <a:rPr lang="en-US" altLang="zh-CN" dirty="0"/>
              <a:t>]-’</a:t>
            </a:r>
            <a:r>
              <a:rPr lang="en-US" altLang="zh-CN" dirty="0" err="1"/>
              <a:t>a’+’A</a:t>
            </a:r>
            <a:r>
              <a:rPr lang="en-US" altLang="zh-CN" dirty="0"/>
              <a:t>’;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s1[</a:t>
            </a:r>
            <a:r>
              <a:rPr lang="en-US" altLang="zh-CN" dirty="0" err="1"/>
              <a:t>i</a:t>
            </a:r>
            <a:r>
              <a:rPr lang="en-US" altLang="zh-CN" dirty="0"/>
              <a:t>]=‘d’</a:t>
            </a:r>
          </a:p>
          <a:p>
            <a:pPr marL="0" indent="0">
              <a:buNone/>
            </a:pPr>
            <a:r>
              <a:rPr lang="en-US" altLang="zh-CN" dirty="0"/>
              <a:t>100-97+65=68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en-US" dirty="0"/>
              <a:t>字符串直接比较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忽略大小写的字符串比较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1624" y="1556792"/>
            <a:ext cx="5328592" cy="4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275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3916</TotalTime>
  <Pages>0</Pages>
  <Words>1019</Words>
  <Characters>0</Characters>
  <Application>Microsoft Office PowerPoint</Application>
  <DocSecurity>0</DocSecurity>
  <PresentationFormat>宽屏</PresentationFormat>
  <Lines>0</Lines>
  <Paragraphs>110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C++字符串的形式</vt:lpstr>
      <vt:lpstr>string 用法</vt:lpstr>
      <vt:lpstr>string 用法</vt:lpstr>
      <vt:lpstr>例0:找第一个只出现一次的字符</vt:lpstr>
      <vt:lpstr>例0:找第一个只出现一次的字符</vt:lpstr>
      <vt:lpstr>例1:忽略大小写的字符串比较</vt:lpstr>
      <vt:lpstr>例1:忽略大小写的字符串比较</vt:lpstr>
      <vt:lpstr>例1:忽略大小写的字符串比较</vt:lpstr>
      <vt:lpstr>例2:字符替换</vt:lpstr>
      <vt:lpstr>例2:字符替换</vt:lpstr>
      <vt:lpstr>例3:密码翻译</vt:lpstr>
      <vt:lpstr>例3:密码翻译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360</cp:revision>
  <dcterms:created xsi:type="dcterms:W3CDTF">2007-08-07T12:36:14Z</dcterms:created>
  <dcterms:modified xsi:type="dcterms:W3CDTF">2019-01-11T12:50:26Z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