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0"/>
  </p:notesMasterIdLst>
  <p:sldIdLst>
    <p:sldId id="257" r:id="rId3"/>
    <p:sldId id="258" r:id="rId4"/>
    <p:sldId id="304" r:id="rId5"/>
    <p:sldId id="301" r:id="rId6"/>
    <p:sldId id="305" r:id="rId7"/>
    <p:sldId id="300" r:id="rId8"/>
    <p:sldId id="306" r:id="rId9"/>
    <p:sldId id="307" r:id="rId10"/>
    <p:sldId id="308" r:id="rId11"/>
    <p:sldId id="303" r:id="rId12"/>
    <p:sldId id="310" r:id="rId13"/>
    <p:sldId id="309" r:id="rId14"/>
    <p:sldId id="311" r:id="rId15"/>
    <p:sldId id="312" r:id="rId16"/>
    <p:sldId id="313" r:id="rId17"/>
    <p:sldId id="314" r:id="rId18"/>
    <p:sldId id="302" r:id="rId19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8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综合应用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-2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6C732-4E96-4C3F-97B1-C192FE1B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F8030-54F0-4A63-A85F-1D23DCBA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dirty="0"/>
              <a:t>有两个由字符构成的环。请写一个程序，计算这两个字符环上最长连续公共字符串的长度。例如，字符串“</a:t>
            </a:r>
            <a:r>
              <a:rPr lang="en-US" altLang="zh-CN" dirty="0"/>
              <a:t>ABCEFAGADEGKABUVKLM”</a:t>
            </a:r>
            <a:r>
              <a:rPr lang="zh-CN" altLang="en-US" dirty="0"/>
              <a:t>的首尾连在一起，构成一个环；字符串“</a:t>
            </a:r>
            <a:r>
              <a:rPr lang="en-US" altLang="zh-CN" dirty="0"/>
              <a:t>MADJKLUVKL”</a:t>
            </a:r>
            <a:r>
              <a:rPr lang="zh-CN" altLang="en-US" dirty="0"/>
              <a:t>的首尾连在一起，构成一个另一个环；“</a:t>
            </a:r>
            <a:r>
              <a:rPr lang="en-US" altLang="zh-CN" dirty="0"/>
              <a:t>UVKLMA”</a:t>
            </a:r>
            <a:r>
              <a:rPr lang="zh-CN" altLang="en-US" dirty="0"/>
              <a:t>是这两个环的一个连续公共字符串。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dirty="0"/>
              <a:t>一行，包含两个字符串，分别对应一个字符环。这两个字符串之间用单个空格分开。字符串长度不超过</a:t>
            </a:r>
            <a:r>
              <a:rPr lang="en-US" altLang="zh-CN" dirty="0"/>
              <a:t>255</a:t>
            </a:r>
            <a:r>
              <a:rPr lang="zh-CN" altLang="en-US" dirty="0"/>
              <a:t>，且不包含空格等空白符。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dirty="0"/>
              <a:t>输出一个整数，表示这两个字符环上最长公共字符串的长度。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dirty="0"/>
              <a:t>ABCEFAGADEGKABUVKLM MADJKLUVKL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15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61B8-CD50-447C-920F-FE30E08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51C5E-88E3-4A0D-B7EA-38C6A2F4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两个字符串各自成环</a:t>
            </a:r>
            <a:endParaRPr lang="en-US" altLang="zh-CN" dirty="0"/>
          </a:p>
          <a:p>
            <a:r>
              <a:rPr lang="zh-CN" altLang="en-US" dirty="0"/>
              <a:t>枚举（穷举、暴力）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85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61B8-CD50-447C-920F-FE30E08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51C5E-88E3-4A0D-B7EA-38C6A2F4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两个字符串各自成环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E F A G A D E G K A B </a:t>
            </a:r>
            <a:r>
              <a:rPr lang="en-US" altLang="zh-CN" dirty="0">
                <a:solidFill>
                  <a:srgbClr val="FF0000"/>
                </a:solidFill>
              </a:rPr>
              <a:t>U V K L M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M A </a:t>
            </a:r>
            <a:r>
              <a:rPr lang="en-US" altLang="zh-CN" dirty="0"/>
              <a:t>D J K L </a:t>
            </a:r>
            <a:r>
              <a:rPr lang="en-US" altLang="zh-CN" dirty="0">
                <a:solidFill>
                  <a:srgbClr val="FF0000"/>
                </a:solidFill>
              </a:rPr>
              <a:t>U V K L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164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61B8-CD50-447C-920F-FE30E08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51C5E-88E3-4A0D-B7EA-38C6A2F4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两个字符串各自成环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E F A G A D E G K A B </a:t>
            </a:r>
            <a:r>
              <a:rPr lang="en-US" altLang="zh-CN" dirty="0">
                <a:solidFill>
                  <a:srgbClr val="FF0000"/>
                </a:solidFill>
              </a:rPr>
              <a:t>U V K L M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M A </a:t>
            </a:r>
            <a:r>
              <a:rPr lang="en-US" altLang="zh-CN" dirty="0"/>
              <a:t>D J K L </a:t>
            </a:r>
            <a:r>
              <a:rPr lang="en-US" altLang="zh-CN" dirty="0">
                <a:solidFill>
                  <a:srgbClr val="FF0000"/>
                </a:solidFill>
              </a:rPr>
              <a:t>U V K L</a:t>
            </a:r>
          </a:p>
          <a:p>
            <a:pPr marL="0" indent="0">
              <a:buNone/>
            </a:pPr>
            <a:r>
              <a:rPr lang="zh-CN" altLang="en-US" dirty="0"/>
              <a:t>字符串连接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219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61B8-CD50-447C-920F-FE30E08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51C5E-88E3-4A0D-B7EA-38C6A2F4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2847802"/>
          </a:xfrm>
        </p:spPr>
        <p:txBody>
          <a:bodyPr/>
          <a:lstStyle/>
          <a:p>
            <a:r>
              <a:rPr lang="zh-CN" altLang="en-US" dirty="0"/>
              <a:t>两个字符串各自成环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E F A G A D E G K A B </a:t>
            </a:r>
            <a:r>
              <a:rPr lang="en-US" altLang="zh-CN" dirty="0">
                <a:solidFill>
                  <a:srgbClr val="FF0000"/>
                </a:solidFill>
              </a:rPr>
              <a:t>U V K L M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M A </a:t>
            </a:r>
            <a:r>
              <a:rPr lang="en-US" altLang="zh-CN" dirty="0"/>
              <a:t>D J K L </a:t>
            </a:r>
            <a:r>
              <a:rPr lang="en-US" altLang="zh-CN" dirty="0">
                <a:solidFill>
                  <a:srgbClr val="FF0000"/>
                </a:solidFill>
              </a:rPr>
              <a:t>U V K L</a:t>
            </a:r>
          </a:p>
          <a:p>
            <a:pPr marL="0" indent="0">
              <a:buNone/>
            </a:pPr>
            <a:r>
              <a:rPr lang="zh-CN" altLang="en-US" dirty="0"/>
              <a:t>字符串连接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BC435C-5F90-40E1-9C3A-686E2D06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628800"/>
            <a:ext cx="3358505" cy="26734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0E5E971-5553-47FB-B647-26442A4995F0}"/>
              </a:ext>
            </a:extLst>
          </p:cNvPr>
          <p:cNvSpPr txBox="1"/>
          <p:nvPr/>
        </p:nvSpPr>
        <p:spPr>
          <a:xfrm>
            <a:off x="911424" y="4941168"/>
            <a:ext cx="8563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C E F A G A D E G K A B </a:t>
            </a:r>
            <a:r>
              <a:rPr lang="en-US" altLang="zh-CN" dirty="0">
                <a:solidFill>
                  <a:srgbClr val="FF0000"/>
                </a:solidFill>
              </a:rPr>
              <a:t>U V K L M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dirty="0">
                <a:solidFill>
                  <a:srgbClr val="FF0000"/>
                </a:solidFill>
              </a:rPr>
              <a:t> A</a:t>
            </a:r>
            <a:r>
              <a:rPr lang="en-US" altLang="zh-CN" dirty="0"/>
              <a:t> B C E F A G A D E G K A B U V K L M </a:t>
            </a:r>
          </a:p>
          <a:p>
            <a:r>
              <a:rPr lang="en-US" altLang="zh-CN" dirty="0"/>
              <a:t>M A D J K L </a:t>
            </a:r>
            <a:r>
              <a:rPr lang="en-US" altLang="zh-CN" dirty="0">
                <a:solidFill>
                  <a:srgbClr val="FF0000"/>
                </a:solidFill>
              </a:rPr>
              <a:t>U V K L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dirty="0">
                <a:solidFill>
                  <a:srgbClr val="FF0000"/>
                </a:solidFill>
              </a:rPr>
              <a:t> M A </a:t>
            </a:r>
            <a:r>
              <a:rPr lang="en-US" altLang="zh-CN" dirty="0"/>
              <a:t>D J K L U V K L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95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61B8-CD50-447C-920F-FE30E08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51C5E-88E3-4A0D-B7EA-38C6A2F4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6475009" cy="2847802"/>
          </a:xfrm>
        </p:spPr>
        <p:txBody>
          <a:bodyPr/>
          <a:lstStyle/>
          <a:p>
            <a:r>
              <a:rPr lang="zh-CN" altLang="en-US" dirty="0"/>
              <a:t>枚举（穷举、暴力）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二重循环枚举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一重循环求公共字符串的长度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E5E971-5553-47FB-B647-26442A4995F0}"/>
              </a:ext>
            </a:extLst>
          </p:cNvPr>
          <p:cNvSpPr txBox="1"/>
          <p:nvPr/>
        </p:nvSpPr>
        <p:spPr>
          <a:xfrm>
            <a:off x="911424" y="4941168"/>
            <a:ext cx="8563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C E F A G A D E G K A B </a:t>
            </a:r>
            <a:r>
              <a:rPr lang="en-US" altLang="zh-CN" dirty="0">
                <a:solidFill>
                  <a:srgbClr val="FF0000"/>
                </a:solidFill>
              </a:rPr>
              <a:t>U V K L M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dirty="0">
                <a:solidFill>
                  <a:srgbClr val="FF0000"/>
                </a:solidFill>
              </a:rPr>
              <a:t> A</a:t>
            </a:r>
            <a:r>
              <a:rPr lang="en-US" altLang="zh-CN" dirty="0"/>
              <a:t> B C E F A G A D E G K A B U V K L M </a:t>
            </a:r>
          </a:p>
          <a:p>
            <a:r>
              <a:rPr lang="en-US" altLang="zh-CN" dirty="0"/>
              <a:t>M A D J K L </a:t>
            </a:r>
            <a:r>
              <a:rPr lang="en-US" altLang="zh-CN" dirty="0">
                <a:solidFill>
                  <a:srgbClr val="FF0000"/>
                </a:solidFill>
              </a:rPr>
              <a:t>U V K L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dirty="0">
                <a:solidFill>
                  <a:srgbClr val="FF0000"/>
                </a:solidFill>
              </a:rPr>
              <a:t> M A </a:t>
            </a:r>
            <a:r>
              <a:rPr lang="en-US" altLang="zh-CN" dirty="0"/>
              <a:t>D J K L U V K L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27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61B8-CD50-447C-920F-FE30E08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51C5E-88E3-4A0D-B7EA-38C6A2F4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484784"/>
            <a:ext cx="4458785" cy="2271738"/>
          </a:xfrm>
        </p:spPr>
        <p:txBody>
          <a:bodyPr>
            <a:normAutofit/>
          </a:bodyPr>
          <a:lstStyle/>
          <a:p>
            <a:r>
              <a:rPr lang="zh-CN" altLang="en-US" dirty="0"/>
              <a:t>枚举（穷举、暴力）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二重循环枚举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一重循环求公共字符串的长度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E5E971-5553-47FB-B647-26442A4995F0}"/>
              </a:ext>
            </a:extLst>
          </p:cNvPr>
          <p:cNvSpPr txBox="1"/>
          <p:nvPr/>
        </p:nvSpPr>
        <p:spPr>
          <a:xfrm>
            <a:off x="845127" y="5696028"/>
            <a:ext cx="8563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B C E F A G A D E G K A B </a:t>
            </a:r>
            <a:r>
              <a:rPr lang="en-US" altLang="zh-CN" dirty="0">
                <a:solidFill>
                  <a:srgbClr val="FF0000"/>
                </a:solidFill>
              </a:rPr>
              <a:t>U V K L M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dirty="0">
                <a:solidFill>
                  <a:srgbClr val="FF0000"/>
                </a:solidFill>
              </a:rPr>
              <a:t> A</a:t>
            </a:r>
            <a:r>
              <a:rPr lang="en-US" altLang="zh-CN" dirty="0"/>
              <a:t> B C E F A G A D E G K A B U V K L M </a:t>
            </a:r>
          </a:p>
          <a:p>
            <a:r>
              <a:rPr lang="en-US" altLang="zh-CN" dirty="0"/>
              <a:t>M A D J K L </a:t>
            </a:r>
            <a:r>
              <a:rPr lang="en-US" altLang="zh-CN" dirty="0">
                <a:solidFill>
                  <a:srgbClr val="FF0000"/>
                </a:solidFill>
              </a:rPr>
              <a:t>U V K L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|</a:t>
            </a:r>
            <a:r>
              <a:rPr lang="en-US" altLang="zh-CN" dirty="0">
                <a:solidFill>
                  <a:srgbClr val="FF0000"/>
                </a:solidFill>
              </a:rPr>
              <a:t> M A </a:t>
            </a:r>
            <a:r>
              <a:rPr lang="en-US" altLang="zh-CN" dirty="0"/>
              <a:t>D J K L U V K L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639C40-5A3A-4E3E-998A-D8CEF5FA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25" y="980728"/>
            <a:ext cx="7360675" cy="426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3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02C74-3231-4B81-976C-0EDA87A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字母人生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73D70-FA19-4F4E-BA29-B11315E2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10515600" cy="491137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如果令 </a:t>
            </a:r>
            <a:r>
              <a:rPr lang="en-US" altLang="zh-CN" dirty="0"/>
              <a:t>A B C D E F G H I J K L M N O P Q R S T U V W X Y Z </a:t>
            </a:r>
            <a:r>
              <a:rPr lang="zh-CN" altLang="en-US" dirty="0"/>
              <a:t>分别等于百分之 </a:t>
            </a:r>
            <a:r>
              <a:rPr lang="en-US" altLang="zh-CN" dirty="0"/>
              <a:t>1 2 3 4 5 6 7 8 9 10 11 12 13 14 15 16 17 18 19 20 21 22 23 24 25 26</a:t>
            </a:r>
            <a:r>
              <a:rPr lang="zh-CN" altLang="en-US" dirty="0"/>
              <a:t>，那么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Luck</a:t>
            </a:r>
            <a:r>
              <a:rPr lang="zh-CN" altLang="en-US" dirty="0"/>
              <a:t>（好运）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L+U+C+K 12+21+3+11 = 47%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Love</a:t>
            </a:r>
            <a:r>
              <a:rPr lang="zh-CN" altLang="en-US" dirty="0"/>
              <a:t>（爱情）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L+O+V+E 12+15+22+5 = 54%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KNOWLEDGE</a:t>
            </a:r>
            <a:r>
              <a:rPr lang="zh-CN" altLang="en-US" dirty="0"/>
              <a:t>（知识）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K+N+O+W+L+E+D+G+E 11+14+15+23+12+5+4+7+5 = 96%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这些我们通常认为重要的东西往往并不是最重要的，什么能使得生活变得圆满？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是</a:t>
            </a:r>
            <a:r>
              <a:rPr lang="en-US" altLang="zh-CN" dirty="0"/>
              <a:t>Money</a:t>
            </a:r>
            <a:r>
              <a:rPr lang="zh-CN" altLang="en-US" dirty="0"/>
              <a:t>（金钱）吗</a:t>
            </a:r>
            <a:r>
              <a:rPr lang="en-US" altLang="zh-CN" dirty="0"/>
              <a:t>?</a:t>
            </a:r>
            <a:r>
              <a:rPr lang="zh-CN" altLang="en-US" dirty="0"/>
              <a:t>是</a:t>
            </a:r>
            <a:r>
              <a:rPr lang="en-US" altLang="zh-CN" dirty="0"/>
              <a:t>Hard work </a:t>
            </a:r>
            <a:r>
              <a:rPr lang="zh-CN" altLang="en-US" dirty="0"/>
              <a:t>（努力工作）吗</a:t>
            </a:r>
            <a:r>
              <a:rPr lang="en-US" altLang="zh-CN" dirty="0"/>
              <a:t>?</a:t>
            </a:r>
            <a:r>
              <a:rPr lang="zh-CN" altLang="en-US" dirty="0"/>
              <a:t>每个问题都有其解决之道，只要你把目光放得远一点！我们对待工作、生活的态度（</a:t>
            </a:r>
            <a:r>
              <a:rPr lang="en-US" altLang="zh-CN" dirty="0"/>
              <a:t>ATTITUDE</a:t>
            </a:r>
            <a:r>
              <a:rPr lang="zh-CN" altLang="en-US" dirty="0"/>
              <a:t>）能够使我们的生活达到</a:t>
            </a:r>
            <a:r>
              <a:rPr lang="en-US" altLang="zh-CN" dirty="0"/>
              <a:t>100%</a:t>
            </a:r>
            <a:r>
              <a:rPr lang="zh-CN" altLang="en-US" dirty="0"/>
              <a:t>的圆满！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编写一个程序，输入英文单词，计算其百分比的值。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一行，若干英文单词</a:t>
            </a:r>
            <a:r>
              <a:rPr lang="en-US" altLang="zh-CN" dirty="0"/>
              <a:t>(</a:t>
            </a:r>
            <a:r>
              <a:rPr lang="zh-CN" altLang="en-US" dirty="0"/>
              <a:t>只有大写字母，可能有空格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一个整数。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KNOWLEDGE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861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22B2-E2AB-4BB8-B03B-76FDC4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 标题统计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0BDB4-1FA6-4FBD-8B7C-A244AB9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124744"/>
            <a:ext cx="10297143" cy="280831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问题描述</a:t>
            </a:r>
            <a:r>
              <a:rPr lang="en-US" altLang="zh-CN" sz="1800" dirty="0"/>
              <a:t>】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凯凯刚写了一篇美妙的作文，请问这篇作文的标题中有多少个字符？   注意：标题中可能包含大、小写英文字母、数字字符、空格和换行符。统计标题字符数时，空格和换行符不计算在内。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输入格式</a:t>
            </a:r>
            <a:r>
              <a:rPr lang="en-US" altLang="zh-CN" sz="1800" dirty="0"/>
              <a:t>】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dirty="0"/>
              <a:t>输入文件名为 </a:t>
            </a:r>
            <a:r>
              <a:rPr lang="en-US" altLang="zh-CN" sz="1800" dirty="0"/>
              <a:t>title.in</a:t>
            </a:r>
            <a:r>
              <a:rPr lang="zh-CN" altLang="en-US" sz="1800" dirty="0"/>
              <a:t>。  输入文件只有一行，一个字符串 </a:t>
            </a:r>
            <a:r>
              <a:rPr lang="en-US" altLang="zh-CN" sz="1800" dirty="0"/>
              <a:t>s</a:t>
            </a:r>
            <a:r>
              <a:rPr lang="zh-CN" altLang="en-US" sz="1800" dirty="0"/>
              <a:t>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【</a:t>
            </a:r>
            <a:r>
              <a:rPr lang="zh-CN" altLang="en-US" sz="1800" dirty="0"/>
              <a:t>输出格式</a:t>
            </a:r>
            <a:r>
              <a:rPr lang="en-US" altLang="zh-CN" sz="1800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zh-CN" altLang="en-US" sz="1800" dirty="0"/>
              <a:t>输出文件名为 </a:t>
            </a:r>
            <a:r>
              <a:rPr lang="en-US" altLang="zh-CN" sz="1800" dirty="0" err="1"/>
              <a:t>title.out</a:t>
            </a:r>
            <a:r>
              <a:rPr lang="zh-CN" altLang="en-US" sz="1800" dirty="0"/>
              <a:t>。  输出文件只有一行，包含一个整数，即作文标题的字符数（不含空格和换行符）。 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C3FDF0-7925-4E36-9BB3-099EE185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929" y="3861048"/>
            <a:ext cx="8256240" cy="1306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0432A4-276E-4315-9526-D221E90D9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3" y="5134915"/>
            <a:ext cx="8153705" cy="121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2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B40-E264-459A-B789-8D21451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166D-8937-40FD-A14C-7BC43D3D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统计字符串中的字符个数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字符串中有空格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空格和换行符不用统计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85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B40-E264-459A-B789-8D21451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166D-8937-40FD-A14C-7BC43D3D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统计字符串中的字符个数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字符串中有空格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空格和换行符不用统计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算法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一个一个字符读取（如何结束？）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整行字符串读取</a:t>
            </a:r>
          </a:p>
        </p:txBody>
      </p:sp>
    </p:spTree>
    <p:extLst>
      <p:ext uri="{BB962C8B-B14F-4D97-AF65-F5344CB8AC3E}">
        <p14:creationId xmlns:p14="http://schemas.microsoft.com/office/powerpoint/2010/main" val="312076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5B40-E264-459A-B789-8D214516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7166D-8937-40FD-A14C-7BC43D3D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统计字符串中的字符个数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字符串中有空格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空格和换行符不用统计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算法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一个一个字符读取（如何结束？）</a:t>
            </a:r>
            <a:r>
              <a:rPr lang="en-US" altLang="zh-CN" dirty="0"/>
              <a:t>’\n’</a:t>
            </a:r>
          </a:p>
          <a:p>
            <a:pPr marL="971550" lvl="1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dirty="0"/>
              <a:t>整行字符串读取 </a:t>
            </a:r>
            <a:r>
              <a:rPr lang="en-US" altLang="zh-CN" dirty="0" err="1"/>
              <a:t>getline</a:t>
            </a:r>
            <a:r>
              <a:rPr lang="en-US" altLang="zh-CN" dirty="0"/>
              <a:t>(</a:t>
            </a:r>
            <a:r>
              <a:rPr lang="en-US" altLang="zh-CN" dirty="0" err="1"/>
              <a:t>cin,s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10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A00BD-568F-479D-BD69-0FB27171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5E07F-8860-4704-9519-E0A1EE7F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40768"/>
            <a:ext cx="10515600" cy="483937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在数据压缩中，一个常用的途径是行程长度压缩。对于一个待压缩的字符串而言，我们可以依次记录每个字符及重复的次数。这种压缩，对于相邻数据重复较多的情况比较有效。 例如，如果待压缩串为</a:t>
            </a:r>
            <a:r>
              <a:rPr lang="en-US" altLang="zh-CN" dirty="0"/>
              <a:t>"AAABBBBCBB"</a:t>
            </a:r>
            <a:r>
              <a:rPr lang="zh-CN" altLang="en-US" dirty="0"/>
              <a:t>，则压缩的结果是</a:t>
            </a:r>
            <a:r>
              <a:rPr lang="en-US" altLang="zh-CN" dirty="0"/>
              <a:t>(A,3)(B,4)(C,1)(B,2)</a:t>
            </a:r>
            <a:r>
              <a:rPr lang="zh-CN" altLang="en-US" dirty="0"/>
              <a:t>。当然，如果相邻字符重复情况较少，则压缩效率就较低。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现要求根据输入的字符串，得到大小写不敏感压缩后的结果（即所有小写字母均视为相应的大写字母）。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一个字符串，长度大于</a:t>
            </a:r>
            <a:r>
              <a:rPr lang="en-US" altLang="zh-CN" dirty="0"/>
              <a:t>0</a:t>
            </a:r>
            <a:r>
              <a:rPr lang="zh-CN" altLang="en-US" dirty="0"/>
              <a:t>，且不超过</a:t>
            </a:r>
            <a:r>
              <a:rPr lang="en-US" altLang="zh-CN" dirty="0"/>
              <a:t>1000</a:t>
            </a:r>
            <a:r>
              <a:rPr lang="zh-CN" altLang="en-US" dirty="0"/>
              <a:t>，全部由大写或小写字母组成。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输出为一行，表示压缩结果，形式为：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dirty="0"/>
              <a:t>(A,3)(B,4)(C,1)(B,2)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即每对括号内部分别为字符（都为大写）及重复出现的次数，不含任何空格。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dirty="0" err="1"/>
              <a:t>aAABBbBCCCaaaaa</a:t>
            </a:r>
            <a:endParaRPr lang="en-US" altLang="zh-CN" dirty="0"/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dirty="0"/>
              <a:t>(A,3)(B,4)(C,3)(A,5)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78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19CC-D68F-4B6E-88CE-5A9417D5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7248-58B7-4CE0-9B05-3F56BD95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字母大小写转换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转换为小写字母还是大写字母？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如何转换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50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19CC-D68F-4B6E-88CE-5A9417D5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7248-58B7-4CE0-9B05-3F56BD95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字母大小写转换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转换为小写字母还是大写字母？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如何转换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统计相同字符个数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按照要求格式输出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3040C-9031-47D7-80A4-B70061DC6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2852936"/>
            <a:ext cx="4346303" cy="299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19CC-D68F-4B6E-88CE-5A9417D5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27248-58B7-4CE0-9B05-3F56BD950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字母大小写转换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转换为小写字母还是大写字母？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如何转换</a:t>
            </a:r>
            <a:endParaRPr lang="en-US" altLang="zh-CN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统计相同字符个数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按照要求格式输出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注意输出细节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DAF797-7BB9-4EB6-8F5F-BD9FE39C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2420888"/>
            <a:ext cx="4576123" cy="34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715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6293</TotalTime>
  <Pages>0</Pages>
  <Words>1235</Words>
  <Characters>0</Characters>
  <Application>Microsoft Office PowerPoint</Application>
  <DocSecurity>0</DocSecurity>
  <PresentationFormat>宽屏</PresentationFormat>
  <Lines>0</Lines>
  <Paragraphs>124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 标题统计 </vt:lpstr>
      <vt:lpstr>算法分析</vt:lpstr>
      <vt:lpstr>算法分析</vt:lpstr>
      <vt:lpstr>算法分析</vt:lpstr>
      <vt:lpstr>压缩编码</vt:lpstr>
      <vt:lpstr>算法分析</vt:lpstr>
      <vt:lpstr>算法分析</vt:lpstr>
      <vt:lpstr>算法分析</vt:lpstr>
      <vt:lpstr>字符环</vt:lpstr>
      <vt:lpstr>算法分析</vt:lpstr>
      <vt:lpstr>算法分析</vt:lpstr>
      <vt:lpstr>算法分析</vt:lpstr>
      <vt:lpstr>算法分析</vt:lpstr>
      <vt:lpstr>算法分析</vt:lpstr>
      <vt:lpstr>算法分析</vt:lpstr>
      <vt:lpstr>字母人生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424</cp:revision>
  <dcterms:created xsi:type="dcterms:W3CDTF">2007-08-07T12:36:14Z</dcterms:created>
  <dcterms:modified xsi:type="dcterms:W3CDTF">2019-01-11T12:48:13Z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